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343" r:id="rId2"/>
    <p:sldId id="320" r:id="rId3"/>
    <p:sldId id="321" r:id="rId4"/>
    <p:sldId id="323" r:id="rId5"/>
    <p:sldId id="324" r:id="rId6"/>
    <p:sldId id="325" r:id="rId7"/>
    <p:sldId id="326" r:id="rId8"/>
    <p:sldId id="328" r:id="rId9"/>
    <p:sldId id="327" r:id="rId10"/>
    <p:sldId id="345" r:id="rId11"/>
    <p:sldId id="348" r:id="rId12"/>
    <p:sldId id="353" r:id="rId13"/>
    <p:sldId id="346" r:id="rId14"/>
    <p:sldId id="349" r:id="rId15"/>
    <p:sldId id="329" r:id="rId16"/>
    <p:sldId id="330" r:id="rId17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5" autoAdjust="0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Ishwar Chandra Yadav" userId="65c3f3f3-f61d-4a35-bead-01cb3c91dbc4" providerId="ADAL" clId="{229C90ED-EB43-4936-BEAD-77C81A0843DE}"/>
    <pc:docChg chg="modSld">
      <pc:chgData name="Dr. Ishwar Chandra Yadav" userId="65c3f3f3-f61d-4a35-bead-01cb3c91dbc4" providerId="ADAL" clId="{229C90ED-EB43-4936-BEAD-77C81A0843DE}" dt="2023-09-25T07:19:02.865" v="4" actId="20577"/>
      <pc:docMkLst>
        <pc:docMk/>
      </pc:docMkLst>
      <pc:sldChg chg="modSp mod">
        <pc:chgData name="Dr. Ishwar Chandra Yadav" userId="65c3f3f3-f61d-4a35-bead-01cb3c91dbc4" providerId="ADAL" clId="{229C90ED-EB43-4936-BEAD-77C81A0843DE}" dt="2023-09-25T07:19:02.865" v="4" actId="20577"/>
        <pc:sldMkLst>
          <pc:docMk/>
          <pc:sldMk cId="3864680181" sldId="343"/>
        </pc:sldMkLst>
        <pc:spChg chg="mod">
          <ac:chgData name="Dr. Ishwar Chandra Yadav" userId="65c3f3f3-f61d-4a35-bead-01cb3c91dbc4" providerId="ADAL" clId="{229C90ED-EB43-4936-BEAD-77C81A0843DE}" dt="2023-09-25T07:19:02.865" v="4" actId="20577"/>
          <ac:spMkLst>
            <pc:docMk/>
            <pc:sldMk cId="3864680181" sldId="343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10T07:32:46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11148 9966 0,'35'0'109,"124"0"-109,123 0 16,53 0-16,53 0 16,53 0-16,-17 0 15,-54-71-15,-105 54 16,-36-1-16,-35 0 16,-53-17-16,-35 18 15,-106-1-15</inkml:trace>
  <inkml:trace contextRef="#ctx0" brushRef="#br0" timeOffset="6600">10442 10619 0,'-17'-36'15,"-36"36"-15,0-17 16,0 17-16,-18-18 16,-17 18-16,18 0 15,-54 0-15,36 0 16,35 0-16,-35 0 16,-18 0-16,18 0 15,-18 0 1,-35 0-16,53 0 15,-54 0-15,1 0 16,0 0-16,-35 18 16,88-1-16,-1 1 15,-34 0-15,35 17 16,-36-17-16,1 17 16,-36 0-16,18-17 15,18-1-15,-1 1 16,1 17-16,34 1 15,-16-19-15,16 36 16,19-35-16,17-1 16,-35 19-16,35-1 15,-53 18-15,18 0 16,17 0-16,-17-53 16,17 53-16,-70 17 15,71-17-15,-18 18 16,-36-1-16,18 1 15,53-36-15,0 18 16,-17 0-16,17 0 16,0 17-16,-17 19 15,52-37-15,-35 1 16,18 18 0,-1-18-16,19 0 15,17 17-15,0-17 16,0 18-16,0-1 15,0-17-15,0 18 16,35 70-16,0-88 16,36 88-16,-18-35 15,35 0-15,-17-18 16,17 18-16,-18-36 16,-17 1-16,0-36 15,18 18-15,17-35 16,18 52-16,17 1 15,-35-54-15,53 54 16,36-18-16,-36 0 16,35-18-16,-17 18 15,18-35-15,-36-1 16,53 18-16,17 1 16,-52-36-16,0 17 15,35 1-15,17 35 16,54-35-16,-36-18 15,89 0-15,-18 0 16,35 0 0,-35 0-16,-18 0 15,-35-36-15,-18-52 16,1 35-16,-36 0 16,0-53-16,-36 36 15,1-18-15,-88 35 16,34-35-16,-52 17 15,0-17-15,18-18 16,-54 53-16,36-53 16,-17 18-16,17-18 15,-18 18-15,0 17 16,-17-34-16,35 16 16,-18 19-16,-35 17 15,18 0-15,-1 0 16,1 0-16,-18-17 15,0 17-15,0-18 16,0 18-16,0 0 16,0-158-1,-18 140 1,-17-17-16,-18 0 0,18 0 16,0 35-16,-1-36 15,-17 37 1,36 16-16,-36-34 0,-18 34 15,-17-34 1,35 35-16,-35-1 16,17-17-16,1 18 15,35 0-15,-36 17 16,36 18-16,-18 0 16,0-17-16,18-1 15,-18 18-15,17 0 16,1 0-16,17 0 15,-52-18-15,35 18 16,-36 0-16,53 0 16,-17 0-16,0 0 15,0 0 1,17-17-16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10T07:28:44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7567 1235 0,'-18'0'47,"1"17"-47,-18 1 94,17 17-79,0-35-15,-35 53 0,53-18 16,-17-17-16,-1 17 16,18-17-16,-18 0 15,1 17-15,17-17 16,0 17 0,-18-35-16,18 18 15,0 34-15,0 1 16,0 18-16,0-18 15,0 0-15,0-18 16,0 18-16,0-18 16,0-17-1,0-1-15,0 19 16,0-19 0,0 19-1,0-19-15,35 19 16,-17-1-16,35 0 15,-35 0-15,35 18 16,17-35-16,-17 0 16,-35-18-16,17 0 15,-17 0-15,17 0 16,-18 0-16,19 0 16,-19 0-16,54-18 15,0 18-15,-19-18 16,-34 18-16,0 0 15,17-35-15,-35 0 16,0-18 0,18 18-16,-18 17 15,0-17-15,17-1 16,-17 19 0,0-1-16,0 0 15,0 1-15,-35-54 16,-18-35-1,-17-35-15,34 0 16,19 106-16,-4058 17 16,8132 1-1,-4057-1 17,-18 18-32,1-18 15,-1 18 32,0-17 31,1 17-62</inkml:trace>
  <inkml:trace contextRef="#ctx0" brushRef="#br0" timeOffset="2833.93">7761 2752 0,'0'-53'62,"-35"17"-62,17 19 16,1 17-16,-1 0 31,0 0-31,-35 0 16,-52 0-1,34 0-15,18 0 16,35 0-16,1 0 16,-1 0-1,-17 0-15,-18 17 16,35 1 0,1-18-16,-1 0 15,-17 18 1,17-18-1,0 17-15,1 1 16,17 0-16,-18-18 16,1 17-16,17 1 15,-18-18 1,18 18-16,-18-1 16,18 1-1,-17 17-15,17 18 16,-36 0-16,36-18 15,0-17 1,0 17 0,0-17-16,0 17 15,0 0 1,0 1-16,0-1 16,0-17-1,0 17-15,18 0 16,0 36-1,-18-36-15,17 0 16,19 0-16,-1-17 16,0 17-16,18 18 15,0-35-15,0 0 16,-18 17-16,36-35 16,-18 35-16,0-35 15,35 18-15,-35 17 16,-18-17-16,0-1 15,-17-17 1,17-17 15,-17-1-31,17 0 16,0-34-16,-17 16 16,35 1-16,-53 0 15,18-18-15,17 17 16,-35 1-16,0 18 15,0-1 1,17 0-16,-17 1 16,18-19-1,0 1 1,-18 17-16,0 1 16,0-18-16,0 17 15,0-17-15,0 17 16,0-17 46,0-1-46,0 19-16,0-1 16,0-35-16,0 18 15,-18 17-15,18 1 16,-35-19-16,35-16 15,0 34-15,-4075-17 32,8150 17-32,-4075 0 15,-18 1 32,1 17 31,-1 0-62</inkml:trace>
  <inkml:trace contextRef="#ctx0" brushRef="#br0" timeOffset="10559.44">6174 3334 0,'0'0'15,"-53"0"1,17 0-16,-16 0 0,-1 0 16,17 0-16,-17 0 15,18 0-15,0 17 16,0-17-1,-36 36 1,18-19-16,0 19 16,18-1-16,17-35 15,-17 53-15,0-18 16,17-17-16,0 17 16,1-17-16,17-1 15</inkml:trace>
  <inkml:trace contextRef="#ctx0" brushRef="#br0" timeOffset="13247.84">6121 3351 0,'0'-17'0,"-36"17"16,-34 0-16,35 0 15,-1 0-15,19 0 16,-19 0-16,1 0 15,0 0-15,-36 0 32,54 17-32,-1-17 15,-17 18-15,17-18 16,-17 18-16,0-1 16,-1 19-16,19-19 15,-19 1 1,1-1-16,17 1 15,1 0 1,17 17 0,-18-35-16,18 18 15,-17-1-15,17 1 16,-18 0 0,0-1-1,18 1-15,0 0 16,-17-1-16,17 18 15,0-17 1,0 0-16,0-1 16,0 19-1,0-19-15,0 1 16,0 0-16,17 17 16,19-18-16,-1 19 15,0-1 1,0 0-16,18 1 0,-35-19 15,17 19-15,18 16 16,-18-34-16,-17 17 16,35-17-16,0 0 15,-36-1-15,19-17 16,-1 18 0,0 0-16,18-18 15,0 0 1,-35 0-16,52 0 15,-17 0-15,18 0 16,-18 0-16,0 0 16,-36 0-16,36 0 15,-18 0 1,-17-36-16,17 1 16,-17 0-1,17 17-15,-35 0 16,18 1-16,0-1 15,-1 1 1,-17-1 0,18-17-16,0 17 15,-18 0-15,17 1 16,1-1 0,-18 0-16,0-17 0,0 0 15,0 0 1,0-1-16,0-17 15,0 36-15,0-36 16,0 35 0,0 1-16,-18 17 15,18-18-15,-17 0 16,-1-17 0,18 17-1,-35 1-15,17-36 16,0 35-16,1 0 15,-1 1 1,18-18-16,-35 17 16,35 0-16,-36-35 15,19 36-15,-18-1 16,17 0-16,0 1 16,1 17-1,-1 0 485,0 0-484</inkml:trace>
  <inkml:trace contextRef="#ctx0" brushRef="#br0" timeOffset="197696.72">21184 3881 0,'88'0'31,"71"0"-15,18 0-16,-1 0 15,18 0-15,18-36 16,-18 1-16,-36 17 15,-34-17-15,52 17 16,-87 1 0,52 17-16,-35-18 15,-36-17-15,-17 35 16,53-18-16,-18 18 16,35-17-16,1-1 15,-18 0-15,0 1 16,-1-1-16,-16-17 15,-36-1-15,-18 19 16,71 17-16,-36 0 16,36 0-16,-53 0 15,-18 0-15,-17 0 16,0 0-16,-1-35 78,1 35-62,-18-36 15,17 36-15,-17-17-16,0-1 15,0 0 1,0 1-16,0-1 15,0-17-15,0 17 16,18 1-16,-18-1 16,0 0-16,0-17 15,0 17-15,0-17 16,0 17 0,0-17-1,-18 18-15,18-1 16,0 0-16,-17 1 15,17-1-15,-18 0 16,18 1 0,-17 17-16,17-18 47,-18 18-32,-35-53-15,18 53 16,-36-17-16,-35-1 15,0 0-15,36 1 16,-71 17-16,53-18 16,-18 18-16,-18 0 15,54 0-15,-1 0 16,-17 0-16,17 0 16,19 0-1,-19 0-15,-17 0 16,17 0-16,36 0 15,-36 0-15,18 0 16,-17 0-16,17 0 16,0 0-16,-17 0 15,-19 0-15,-17 0 16,-52 0-16,34 0 16,-17 0-16,35 0 15,-35 0-15,18 0 16,-1 0-16,54 0 15,-1 0-15,36 0 16,-18 0-16,0 0 16,-18 0-16,19 0 15,-19 0-15,36 0 16,-1 0-16,19 0 16,-1 0-16,1 0 15,-1 0 79,0 0-78,1 0-16,-19 0 15,19 0-15,-19 0 16,1 18-16,0-1 15,-18 1-15,35 0 16,-35 17-16,1-18 16,34 19-16,-35-19 15,18-17-15,-1 36 16,1-19 0,17-17 15,1 36-16,17-19 17,0 1-32,0-1 15,0 36-15,0-17 16,0 17 0,0-1-16,35 1 0,0 36 15,54 16 1,-54-87-16,-17 17 15,-1 1-15,1-19 16,-18 1-16,17 17 16,-17-17 62,0-1-63,0 1 1,0 0 15,36-18 126,-19 0-157,36 0 15,35 0-15,1 0 16,34 0-16,1 0 15,-1 0-15,18 0 16,-35 0-16,17 0 16,-17 0-16,-17 0 15,-19 0-15,-52 0 16,-1 0-16,1 0 16,0 0 93,17 0 78,18 0-187,17 0 16,1 0-16,-18 0 16,35 0-16,-17 0 15,17 0-15,18 0 16,35 0-16,-71 0 16,18 0-16,18 0 15,-70 0-15,-19 0 16,19 0-16,-1 0 15,-18 0-15,1 0 16,35 0-16,0 0 16,-18 0-16,18 0 15,-18 0 1,1 0-16,-1 0 16,-17 0-16,-1 0 31,18 0-31,18 0 15,-35 0 1,0 0-16,-1 0 16,36 0-16,-18 0 15,1 0-15,17 0 16,-18 0-16,0 0 16,18 0-16,-18 0 15,36 0-15,-18 0 16,0 0-16,-18 0 15,18 0-15,-18 0 16,-17 0-16,0 0 16,-1 0-16,1 0 15,0 0 1,-1 0 125,1-18-126,-1-17 1,-17 17-1,36-35-15,-19 36 16,1-36-16,0 0 16,-1 17-16,-17-16 15,18-1-15,-18 17 16,18-17-16,-1 36 16</inkml:trace>
  <inkml:trace contextRef="#ctx0" brushRef="#br0" timeOffset="200887.96">22102 4251 0,'-36'0'47,"1"-18"-31,17 1-1,1 17-15,-19 0 16,1 0-16,0 0 16,17 0-16,-35 0 15,0 0-15,0 0 16,-17 0-16,35 0 15,-18 0-15,17 0 16,1 0-16,-18 0 16,36 0-16,-1 0 15,-17 0-15,-18 0 16,0 0-16,0 0 16,18 0-1,-18 0-15,0 0 16,35 0-16,-17 0 109,17 17-93,-17-17-1,17 18-15,1 0 16,-19-1-16,19 1 16,-1-18-1,1 18-15,-1-1 16,-17-17 31,17 18-16,0-18-15,-17 35-16,0-35 15,0 18 1,-1-1-16,19-17 16,17 18-1,-18-18-15,0 18 16,1-1 140,17 36-156,0-18 16,0 1-1,-18-1-15,18 0 16,0-17-16,0 17 16,0 0-16,0 1 15,35-1 1,18 36-16,-17-36 15,52 0-15,18 18 16,-36-35-16,36-1 16,-18 36-1,-17-53-15,17 18 16,71 17-16,-54 0 16,-34-17-16,0 17 15,17-35-15,-53 0 16,71 0-16,-18 0 15,53 0-15,-53 0 16,18 0-16,-53-17 16,18-1-16,34-35 15,-52 53-15,0 0 16,-17-17-16,-1-1 16,-17 0-16,-18 1 15,17 17-15,-17-18 16,0-17-1,0-1-15,0 19 16,0-36-16,0 18 16,0 17-16,0-17 15,0-18-15,-17 35 16,17 0 0,-18-34-16,-17 16 15,17 19-15,-17-1 16,17-17-1,0 35-15,18-18 16,-17 18-16,17-18 16,-18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10T07:33:23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16739 15752 0,'-35'0'125,"-36"0"-109,36 17-16,-18 1 15,-17-1-15,52 1 16,-17 0-16,-36-1 15,54 1-15,-36 17 16,35-35-16,-17 18 16,17-18-16,0 0 15,-17 18-15,18 17 16,-1-18-16,-35 1 16,35 0-16,1 17 15,-19-17-15,19-1 16,-1-17-16,1 18 15,-1-18-15,18 35 16,-18-35-16,18 18 16,-35 17-16,17-17 15,1 17-15,-1-17 16,0-1 0,18 1-16,0 0 15,-17 17-15,17-17 16,0 17-16,0-18 15,0 36 1,0-35-16,0 17 16,0-17-16,0 17 15,0-17-15,0-1 16,0 1-16,17 35 16,-17-18-16,18-17 15,0 0-15,-1 35 16,19-18-16,-36-18 15,53 19-15,-53-19 16,17 1-16,18 17 16,-35-17-16,36 17 15,-19-17-15,19 17 16,-19-17-16,1-18 16,17 35-1,-17-17 1,17-18-1,-17 17 1,52 19-16,-17-19 16,0-17-16,-18 0 15,1 18-15,-19-18 16,19 17 0,-19-17-16,19 0 15,16 18-15,1-18 16,18 0-16,0 0 15,34 0-15,-34 0 16,17 0-16,-35 0 16,18 0-16,-36 0 15,18 0-15,-36 0 16,1 0-16,17 0 16,1 0-16,-1 0 15,-18 0-15,36 0 16,0 0-16,-35 0 15,35 0-15,35-53 16,-70 53-16,17-35 16,0 0-16,-35 17 15,53-17-15,-35-1 16,17 1 0,0-18-1,-35 36-15,0-19 16,18 1-16,-18 0 15,18-18 1,-18 35-16,0-17 16,0-18-16,17 0 15,-17 35-15,0-17 16,0 0-16,0-18 16,0 35-16,0-35 15,0 18-15,-17 0 16,-1 0-16,-17-1 15,35 1-15,-18 0 16,-17 17 0,35 0-16,-18 1 15,1-1-15,-19-35 16,1 36-16,-18-36 16,-17 0-16,52 35 15,-35 1-15,18-19 16,17 19-1,-17-1 1,17 0-16,0 1 16,1 17-1,-1-18-15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10T07:02:25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10742 2946 0,'-35'0'203,"17"0"-188,-52 0 1,17 0-16,0 0 16,18 0-16,-18 0 15,-36 0-15,-34 0 16,35 0-16,-18 0 16,35 0-16,1 0 15,52 0-15,0 0 16,1 0 62,-18 0-78,-18 17 16,0 19-16,0-19 15,-18 19 1,54 16-16,-19-34 15,19 0-15,-1 17 16,0 0-16,1-17 16,-1 0-16,1-1 15,-1 18-15,18-17 16,-18 0-16,18 17 16,0-17-16,0 17 15,-17 0-15,17 0 16,0 18-16,-18 0 15,18-17-15,0-19 16,0 36-16,0 0 16,0 0-16,0-18 15,0 18-15,0 18 16,0-36-16,0 18 16,18-18-1,-1-17-15,-17 0 0,0 17 16,18 0-1,0 0 1,17 36 0,-35-53-16,17 17 15,1 18-15,0-18 16,-1-35-16,-17 18 16,18-1-16,17 36 15,-17-53-15,17 35 16,-17-17-16,52 17 15,-34 1 1,-19-36-16,1 17 16,0 1 15,17-18-31,18 0 16,0 18-16,17-1 15,1 1-15,17-18 16,-17 0-16,-19 0 15,1 0 1,-35 0-16,35 0 16,18 0-16,34 0 15,1 0-15,0 0 16,-18 0-16,0 0 16,-17 0-1,-36-35-15,-17 17 16,-1 18-16,19 0 15,-19-18-15,19 1 16,-1-19 0,-35 1-16,18 17 15,52-70-15,-35 18 16,18 17-16,18-53 16,35-88-1,-53 70-15,-36 1 16,1-18-16,17 35 15,-35-35-15,0 53 16,0-18-16,-17 18 16,-36 0-16,17-1 15,-17 19-15,18-1 16,-18 18-16,36 18 16,-36 0-16,17 17 15,-52 0-15,35-17 16,-70 18-16,-106-54 15,-1 0-15,107 1 16,35 52-16,70 18 63,-17 0-48,-1 0-15,19 18 16,-1 0-16,0-1 15,-17 1 1,18 17 0,-1-17-1,0-1-15,1 19 16,-1-1 0,0-17-1,18-1 1,0 1-16,-17-1 15,17 1 17,0 17-17,-18 1-15,18-1 16,0-17 0,0 35-1,0-1-15,0-16 16,0-1-1,-18-35-15,18 18 16</inkml:trace>
  <inkml:trace contextRef="#ctx0" brushRef="#br0" timeOffset="55409.47">6068 16475 0,'53'0'62,"53"0"-46,-1 0-1,-34 0-15,52-18 16,71 0-16,0 1 16,0-36-16,-17 35 15,35 1-15,-1-1 16,-17-17-16,0 17 16,0-17-16,53-1 15,-176 36 1,-1-17-16,-17 17 15,18-18-15,-1 18 16,71 0-16,-17 0 16,17 0-16,-17 0 15,34 0-15,-34 0 16,-1 0-16,-17 0 16,70 0-16,-87 0 15,52 0-15,-35 0 16,-1 0-16,19 0 15,-36 0-15,36 0 16,17 0-16,-36 0 16,-16 0-16,-1 0 15,-35 0-15,35-17 16,-17-19 0,-36 36-16,18 0 15,-18 0-15,0 0 0,-17 0 16,17 0-1,-17 0-15,35 0 16,-36 0-16,19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10T07:03:29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10089 4516 0,'0'-18'15,"18"18"48,0-35-48,-1 35 32,54 0-47,70 0 16,71 0-16,35 0 15,-36 0-15,36-18 16,-17 18-16,17-18 16,-36 18-16,1 0 15,-36 0-15,1 0 16,-36 0-16,-35 0 16,-1 0-16,-16 0 15,16 0-15,-34 0 16,0 0-16,-1 0 15,54 0 1,-54 0-16,54-17 16,-72-19-16,72 36 0,-53 0 15,-1-17 1,-17 17-16,0-18 16,-35 1-16,-1-1 93,-17 0-77,0 1 0,35-72-16,-17 37 15,-18-19-15,0 53 16,0-35-16,0 0 15,0-17-15,0-1 16,0 1-16,0-18 16,0-1-16,-18 1 15,1 0-15,-36-18 16,35 18-16,-17-35 16,-36 17-16,54 35 15,-36-17-15,18 17 16,17 18-16,-17 1 15,17-1 1,0-18-16,-17 18 16,-18-17-16,-17-19 15,-19 1-15,37 53 16,-1-36-16,-36 18 16,54 1-16,0 52 15,-18-53-15,35 53 16,-17-36-16,-18 19 15,-35-1-15,-36-35 16,1 53-16,35 0 16,-18 0-16,-35 0 15,53 0-15,-36 0 16,-17 0-16,53 0 16,-18 0-16,0 0 15,-53 0 1,124 0-16,0 0 15,-36 18-15,54-1 16,-36-17-16,0 36 16,18-19-16,-36 19 15,36-1-15,-71 0 16,53 0-16,0 1 16,-17 17-1,17-18-15,-18 0 16,53 0-16,-52 18 15,52-35 1,1 0-16,-19-18 16,1 53-16,0-36 15,17 1 1,1 0 0,-1-18-16,18 17 15,-18 1-15,-17-1 16,35 1-16,-18-18 15,-35 0-15,18 35 16,17-17-16,-17 0 16,-18 17-16,18 0 15,-18 0-15,0 1 16,0-1-16,18 0 16,0 1-16,-1-19 15,1 19-15,0-19 16,35 1-16,-53 35 15,53-36 1,-18 1 0,1 0-1,-1 17 1,0-17-16,1 17 16,-19 18-16,19 17 15,-1-17-15,1 0 16,-1-18-16,18 54 15,-18-19-15,18-35 16,0 18-16,0 36 16,0-37-16,0 19 15,0-18-15,0-35 16,0 17-16,0-18 16,0 19-16,0-19 15,0 36-15,0-35 16,0 17-16,0-17 15,0 17-15,18-17 32,0-1-32,-18 19 15,35-19-15,0 54 16,0-1-16,18-17 16,0 18-16,-18-18 15,-17-36-15,17 36 16,-17-35-16,-18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10T07:05:20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21519 688 0,'0'-18'63,"0"1"-63,-17 17 15,-1 0-15,-17 0 16,-53-71-16,52 36 15,-17-18-15,36 35 16,-18-17-16,-1 0 16,19 35 15,-36-18-31,-18 18 16,18 0-16,-17 0 15,34 0-15,1 0 16,18 0-1,-1 0 1,0 0 0,1 0-1,-19 0-15,19 18 16,-19-18-16,1 17 16,0 1-16,17 0 15,-35 17-15,36 0 16,-1 0-1,-17-17-15,17 17 16,-17 36-16,0-18 16,35-36-1,-36 1-15,36 0 16,0-1-16,0 19 16,0-19-16,0 36 15,0 0-15,0-18 16,0 1-16,0 52 15,0-35 1,0 17-16,0-17 0,0-35 16,0 17-16,0 0 15,0 1-15,0-1 16,0 0-16,0 1 16,0-1-1,36 18 1,-36-36-16,35 36 15,-18-35 1,-17 17 0,53-35-16,-53 18 15,18-18-15,17 18 16,18 17-16,0-18 16,53 36-16,-71-35 15,18 0-15,-35-1 16,-1 1-16,1-18 15,0 0-15,-1 0 16,1 18-16,0-18 31,-1 0-31,1 0 16,0 0 0,17-36-16,0 36 15,0-53-15,1 36 16,-1-1-16,-17-35 15,17 18 1,-18 17-16,1-35 0,17 18 16,1 0-16,-19 0 15,19-18 1,-19 35-16,1-17 16,0-1 15,-18 19-31,0-19 15,17 1 1,1-18 0,-18 18-1,0 17 1,0-17-16,0 17 16,0 1-16,0-1 15,0-17-15,0 0 16,0-18-16,0 0 15,-18 0-15,1 35 16,-1-35-16,0 18 16,-17 0-16,17 17 15,1-17-15,17 17 32,-18-17-32,0 17 0,1 1 62,-1 17-62,0-36 31</inkml:trace>
  <inkml:trace contextRef="#ctx0" brushRef="#br0" timeOffset="27416.3">1676 12453 0,'-18'0'0,"-17"0"16,17 0-1,-17 0 48,17 0-32,-35 0-15,18 0-16,0 0 15,-1 0-15,1 0 16,-18 0-16,36 0 15,-19 0-15,19 18 16,-19-18 0,19 17-16,-1-17 31,1 0-31,-1 0 16,18 18-16,0 0 15,-18 17-15,-35-17 16,36-1-16,-1 18 15,0-35-15,1 18 16,-1 0-16,0-1 16,18 1-1,-17-18 1,17 35-16,-18-35 16,1 36-1,-1-19-15,0 1 16,1-1-16,17 1 15,0 0-15,-18-18 16,18 35 0,-18 0-16,18-17 15,0 0 1,0 52-16,0-35 16,0 1-1,0 17-15,0-36 16,0 1-16,0 0 15,0-1-15,53 36 16,-35 0-16,35 18 16,-18-36-16,0 35 15,1-17-15,-19-17 16,19-19-16,-1 36 16,-17-35-1,-1 17-15,36 0 16,-35-17-16,17 0 15,18-1 1,-35 1-16,17 0 16,0-18-16,18 0 15,18 0 1,34 35-16,-69-35 16,34 0-16,1 17 15,-36 1-15,0-18 16,1 0-1,-19 0 1,19 0-16,-19 0 16,18 0-16,-17 0 15,35-18-15,-35 1 16,17-1 0,-17 1-1,-1-1 1,1 18-1,-1-53-15,54 35 16,-71 1 0,18 17 15,17-53-31,-17 17 16,-1 19-16,1-18 15,17 17-15,-35-35 31,0 35 1,0 1-32,0-1 15,0 0 1,0-17-16,-17 18 16,17-36-1,-18 35-15,18 0 16,-18-17-16,18 0 15,-17 0-15,-1 17 16,0-17-16,18-1 16,0 19-1,-35-36-15,17-18 16,18 54-16,-17-36 16,-36-18-16,53 53 15,-53-34-15,53 34 16,-18 18-16,18-18 15,-35-17 1,17 17-16,1-17 16,-19 35-16,36-18 15,-70 1-15,35-1 16,-1 1-16,1 17 16,0-18 15,35 0-16,-18 18 1,1 0 0,-1-17-1</inkml:trace>
  <inkml:trace contextRef="#ctx0" brushRef="#br0" timeOffset="40627.06">7320 14958 0,'18'0'16,"-1"0"-1,36 0-15,0 0 16,-17 0-1,-19 0-15,18 0 16,1 0 0,-1 0-16,0 0 0,18 0 15,0 0 1,0 0-16,-35 0 16,17 0-16,0 0 15,1 0-15,-19 0 16,18 0-1,-17 0-15,0 0 16,17 0-16,0 0 16,-17 0-16,0 0 15,17 0-15,-18 0 16,19 0-16,-1 0 31,18-18-15,-18 0-1,-17 1 1,17 17 15,-17-35-15,17 35 0,-17 0 30,17 0 345,-17 0-375,17 0-1,-18 0 1,19 0 46,-19 0-46,-17-18 15,36 18 110,-1 18-125,36 17-16,-19-35 15,1 0-15,0 0 16,18 0-16,17 35 15,-17 0-15,-36-35 16,18 0-16,0 18 16,-36-18-16,1 0 15,0 0-15,-1 0 63,1 0-63,17 0 15,-17 18-15,-1-18 16,1 0 0,35 17 15,-35-17-31,17 0 16,18 0-16,17 0 15,-34 0 1,17 0-16,-1 0 0,-16 0 15,17 0 1,-18 0 0,-17 0-16,35 0 15,-1 0-15,1 0 16,-17 0-16,17 0 16,-1 0-16,-34 0 15,17 0 1,-17 0 15,17 0-15,1-17-16,-1 17 15,-17-18-15,34 0 16,-34 1-16,0 17 16,-1 0-1,-17-18 1,18 18-1,17-18 1,-17 1 0,17 17-16,-17-18 15,-1 1 1,1-1 0,0 0-1,-18 1 1,17-1-1,1 0-15,-18-17 16,18 35-16,-18-35 16,17 0-16,1-18 15,-18 35 1,0 0 0,0 1-16,0-1 15,0-17-15,0 17 16,0 1-1,0-19-15,0 19 16,0-1 0,0 0-16,0 1 15,0-1 1,0-17-16,0 0 16,-18-1-1,1 19-15,17-36 16,-18 17-16,18 1 15,-18 17-15,-17-34 16,35 34 0,0 0-1,-18 1-15,1-1 32,-18 18-32,35-18 15,-36-17-15,19 35 16,17-18-16,-36 1 15,19-1 1,-1 18-16,0 0 16,-17-17-16,-18 17 15,0-18-15,-35 0 16,35 18 0,0 0-16,0 0 15,18 0 1,17 0-16,-17 0 15,0 0 1,-36-17-16,1 17 16,-1 0-16,1 0 15,-1 0-15,-52 0 32,105 0-32,0 0 15,1 0 1,-1 0-16,-35 0 0,0-18 15,-17 18 1,-36 0-16,18 0 16,-18 0-16,18 0 15,35 0-15,-18 0 16,18 0-16,0 0 16,18 0-16,0 0 15,-18 0-15,18 0 16,-36-18-16,36 18 15,17 0-15,-52 0 16,34 0-16,1 0 16,-18 0-16,0 0 15,0 0-15,36 0 16,-19 0-16,19 0 16,-1 0-1,-17 0-15,17 0 16,-17 0-16,-36 18 15,-17 0-15,18-1 16,-19 1-16,19 0 16,-18 34-16,35-34 15,17-18-15,1 35 16,18-17-16,-19-18 16,19 18 15,17-1-16,-18-17-15,0 36 16,1-1 0,17 0-1,-18 0 1,18-17-16,0 17 16,-35 1-16,35-19 15,0 19 1,0-1-16,0 0 0,-18-17 15,18 35-15,0 0 16,18 52-16,-18-52 16,0 0-16,0 0 15,0 0-15,0-35 16,0-1-16,0 1 16,0 0-1</inkml:trace>
  <inkml:trace contextRef="#ctx0" brushRef="#br0" timeOffset="53207.25">17392 14870 0,'18'-18'31,"-1"18"-31,54 0 16,35 0-1,229 0 1,-265 0 0,19 0-16,-19 0 15,-17 0-15,-18-18 16,-17 18-1,0 0-15,-1 0 16,1 0-16,-1 0 16,19 0-1,-19 0 1,1 0 0,0 0-16,35 0 15,-36 0-15,18 0 16,1 0-16,-1 0 15,-17 0-15,17 0 16,-17 0 0,-1 0-1,-17-17 1,35-1 0,-17-17-1,35 17-15,-53 0 16,18 18-1,-18-17-15,17 17 16,1-35 31,17 35-31,-17-18-1,0 0-15,17-17 16,-18 0-1,1 35-15,0-18 16,-1-17 0,-17 17-1,18 1-15,-18-19 16,0 1 0,0 17-16,0-35 15,0 36 1,0-18-16,0 17 15,0-17 1,-18 17 0,1 0-16,-54-17 15,36 17-15,-53 1 16,-1-36 0,19 18-16,-1 35 15,18-18-15,36 0 16,17 1-16,-18 17 15,1 0 1,-19-36 0,1 36-1,17 0-15,-35 0 16,36 0 0,-1-17-16,1 17 15,-19 0 1,19 0-1,-19 0-15,1 0 16,-18 0-16,36 0 16,-19 0-16,19 0 15,-36 0-15,35 0 16,0 0 0,1 0-16,-19 0 15,19 17 1,-1-17-1,1 0-15,-1 18 16,0 0-16,-17-1 16,17 1-1,-17 17-15,17-35 16,1 18-16,-1-18 16,1 17-1,17 1-15,-18-18 16,18 18-16,-18-1 15,1 1 1,-1 0-16,0 17 16,1 0-1,-1-17-15,0 17 16,18 18-16,-17-53 16,17 18-16,-18-1 15,18 1-15,-18 0 16,18-1-1,0 1 1,0 0-16,0 17 0,0 0 16,0 0-1,0-17 1,0 0 0,0-1 15,36 1-16,-19 0 17,1-1-32,0 18 15,-1-17 1,-17 0 0,18-18-16,-18 17 15,18 1 1,-1 0 15,-17-1-31,36 1 16,-19 0 31</inkml:trace>
  <inkml:trace contextRef="#ctx0" brushRef="#br0" timeOffset="155695.65">21026 5891 0,'-18'-17'15,"0"17"1,1 0-1,-1-18-15,0 18 16,1 0 0,-36-53 15,35 53-31,-17 0 16,17 0-1,1 0 16,-1 0-31,0 0 16,1 0 15,-19 0-31,1 0 32,18 0-32,-19 0 15,19 0 1,-19 35-16,19-35 15,-19 0 1,19 36-16,-36-19 16,53 1-16,-18-18 15,1 18-15,-1-1 16,0-17 0,18 18-16,-35 0 15,35-1-15,-18-17 16,18 18 15,0 17 16,0 0-47,0-17 16,0 35-16,0-35 15,0-1 1,0 1-1,0 0-15,0 17 16,18-35-16,-18 53 16,0-36-16,18 1 15,17 17 1,-17-17 15,-1-18-31,1 18 16,-1-1-1,1 1 1,0-1-16,-1 1 16,1 17-16,17-17 15,-35 0 1,18-18-16,-18 17 16,35 1-16,-17 0 15,0-18-15,-1 0 16,36 35-1,-35-35-15,17 18 16,0-18 0,-17 17-16,0-17 15,17 0-15,-18 0 16,19 0-16,-19 0 16,36 0-1,0 0-15,-35 0 16,35 0-16,-18 0 15,36 0-15,-19 0 16,1 0-16,0 0 16,-17 0-1,-19 0-15,1 0 16,0 0 0,-1 0 15,1-17 0,-1-1-15,1-17-1,-18 17 17,0 0-17,0 1 1,0-1-16,0 0 15,0 1-15,0-1 16,0-17-16,0 17 16,0 1-16,0-19 15,0 1 17,0 17 14,-18-17-46,1 17 16,17 1-16,-18-18 16,1-1-16,17 19 15,0-1-15,-18 0 16,18 1 0,-18-1-1,1 18 32,17-18-47,-18 18 31,0 0-15,1-17 0,-19-1 15,19 0-31,-1 1 15,-17-18-15,17 35 16,1 0 0,-1-36 46,0 36-31,1 0-15,17-17-16,-18 17 31</inkml:trace>
  <inkml:trace contextRef="#ctx0" brushRef="#br0" timeOffset="190351.36">8326 17304 0,'52'0'94,"19"0"-79,-18 0-15,0 0 16,-36 0-16,36 0 15,0 0-15,-35 0 16,35 0-16,0 0 16,17 0-16,-34 0 15,17 0-15,-1 0 16,1 0-16,0 0 16,-17 0-16,17 0 15,-36 0-15,18 0 16,-17 0-16,17 17 15,-17-17-15,0 0 16,35 18 0,-18-18-16,-18 0 15,19 18-15,-1-18 16,0 0-16,-17 0 16,0 0-16,-1 0 15,1 0 32,-1 0-47,1 0 16,17 0-16,71 0 15,-71 0 1,1 0-16,-1 0 16,0 0-16,1 0 15,-19 0 1,1 0-1,0 0-15,-1 0 16,1 0 0,-1 0-1,1 0 1,0 0 0,17 0-16,0 0 15,1 0-15,-1 0 16,-18 0-1,19 0-15,-19 0 0,19 0 141,-19 0-78,19 0-48,-19 0 1,19 0 46,-19 0-46,1 0 15,-1 0 0,1-18 1,0 18 30,-1 0-15</inkml:trace>
  <inkml:trace contextRef="#ctx0" brushRef="#br0" timeOffset="-164473.72">18768 17321 0,'106'53'47,"-36"-53"-47,89 18 0,-36-18 16,36 0-1,-35 0-15,-1 0 0,-52 0 16,-1 0 0,-35 0-1,-17 0-15,0 0 16,-1 0-16,1 0 16,17 0-16,-17-18 15,52-17-15,-52-18 16,35-17-16,-35 17 15,17-36-15,0 19 16,-17-1-16,0 1 16,-1-1-16,-17 36 15,18-36-15,-18 18 16,0 1-16,0-1 16,0 35-16,0-35 15,-35 18-15,17 0 16,-35-1-1,18 1-15,-1 35 16,19-35-16,-19-1 16,-16-17-16,-1 18 15,-4092-18 1,8184 18-16,-4145-53 0,18 35 16,35 35-1,18 18-15,-18 0 16,17 0-16,1-17 15,35-1-15,-17 18 32,-1 0-17,0 0-15,1 18 16,-36 35-16,17-36 16,-34 36-16,17 0 15,18-18-15,-1 1 16,1-19-16,-35 54 15,52-71-15,-35 53 16,35-53-16,18 17 16,-35 19-16,35-19 15,0 1 1,-18 35-16,18 0 16,-17 0-16,17 0 15,-18-18-15,18-18 16,-18 19-16,18 17 15,0-36 1,0 19 0,0-19-16,0 19 15,0-19 1,-17 1 0,17-1-16,0 1 15,0 17 1,-35 1-16,35-1 15,0-17 1,0 17-16,0-18 16,0 19-16,0-1 15,0 0-15,0-17 16,0 0-16,0 17 16,0 0-16,0 0 15,0 1 1,0-19 62,17-17-78,18 36 16,18-19-16,-17 1 15,-19 17 1,19-35-16,17 18 15</inkml:trace>
  <inkml:trace contextRef="#ctx0" brushRef="#br0" timeOffset="-148292.59">7197 18362 0,'0'0'0,"17"0"15,1 0 1,0 0-1,-1 0 64,19 0-79,-1-18 15,-18-17-15,1 18 16,0-1-16,-18-17 15,0 17-15,0-35 16,0 18-16,0 0 16,0 17-1,0-17 1,0 17-16,0-35 16,0 0-1,0 35-15,0 1 16,0-1-16,0 1 15,0-1-15,0-17 16,-18 17-16,18 0 16,-18-17-1,1 35 1,-1-35-16,1 17 16,17-35-16,-36 18 31,19 0-31,-1 17 0,18 0 15,-35-17 1,17 0 0,0 17-1,1-17-15,-1 35 16,18-18-16,-18 1 16,18-1-16,-17 18 31,-1 0-31,1 0 78,-1 0-62,0 0-16,-52 0 15,17 0-15,-18 0 16,18 0-16,-17 0 15,17 0-15,18 0 16,-18 0-16,17 0 16,1 0-16,17 0 15,1 0 1,-1 0 46,1 18-62,-1-1 16,0 1-16,1 0 31,-19 17-31,1 18 16,17-36-16,1 19 16,17-1-1,-35 0-15,17-17 16,18 17-16,0 0 15,0 1 1,0-19-16,0 36 16,0-35-16,0 0 15,0-1 1,-18 1 0,18-1 46,0 1-46,0 17-1,0-17-15,0 35 16,18-35-16,0-1 16,-1 19-16,-17-19 15,0 1-15,35 35 16,-17-36-16,0 1 15,-1 17-15,-4056-17 16,8114 0-16,-4058-1 31,1 18-31,0-17 16,-1 0 0,1-1-1,17 1-15,-17 17 16,17-17-16,-17 0 15,17-1-15,0 1 16,-17-1-16,0-17 16,-1 0-16,18 36 15,-17-36-15,0 17 16,35 1 0,-36 0-16,36-1 31,-35-17-31,-1 0 15,1 0 142,0 0-142,35 0 1,0 0-16,-1 0 16,-16 0-16,34 0 15,-17-17-15,0 17 16,-18 0-16,-17-18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10T07:10:37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10389 9966 0,'0'123'93,"0"19"-93,0 16 16,0-69-16,0-1 16,0-18-16,0-17 15,0-35-15,0 17 16,0-17-16,0 17 47,0-17-47,0 35 15,0-1-15,0 1 16,0-17-16,0 17 16,0-36-16,0 18 15,0-17-15,0 17 16,0-17 0</inkml:trace>
  <inkml:trace contextRef="#ctx0" brushRef="#br0" timeOffset="3694.52">10266 10107 0,'17'-18'125,"1"18"-109,53 0-16,52 0 15,230 0 1,-177 0-16,36 0 16,35 0-16,-71 0 15,36 0-15,-89 0 16,1 0-16,-18 0 15,-36 0-15,-17 0 16,-18 0-16,-17 0 16,0 0-16,17 0 15,18 0-15,0-17 16,17 17-16,36-35 16,-18 35-16,1 0 15,34 0-15,-52 0 16,70 0-16,-18 0 15,-35 0-15,54 0 16,-37 0-16,37 0 16,-19 0-16,18-18 15,-17 0-15,17 1 16,-18-1-16,1-17 16,-19 35-16,37 0 15,16-18-15,-17 18 16,-17-18-1,-1-17-15,-17 35 16,18-35-16,-1 35 16,-52-18-16,-1 18 15,-17 0-15,-18 0 16,-17 0-16,35 0 16,0 0-16,0 0 15,-36 0-15,36 0 16,-17 0-16,17 0 15,-18 0 1,-17 0 0,-1 0 15,18 0-15,-35 18 77,53 17-93,-17 18 16,-19-35-16,19 17 16,16 36-1,-34-19 1,0 37-16,17-72 15,-35 19-15,18 16 16,17-16-16,-35 17 16,18-36-16,-1 19 15,1 69-15,0-52 16,-1 0 0,-17 0-16,0-35 15,0 35 1,0-36-16,0 19 15,0-19-15,18 1 16,-1 0 0,-17-1-1,0 18 1,0-17 0,0 17-16,0-17 15,0 17 1,18-17-16,-18 0 15,0-1-15,0 1 16,0-1 0,0 1-1,0 0 1,0-1 46,0 19-62,0-19 94,-18-17-78,-17 0-16,18 0 15,-54 0-15,-17 0 16,-36 0-16,36 0 16,-35 0-16,-19 36 15,37-36-15,-1 17 16,0 1-16,-17-18 16,17 0-16,0 0 15,35 0-15,-35 0 16,18 0-16,-18 0 15,-35 0 1,35 0-16,-70 0 16,17 0-16,36 18 15,-53 17-15,34-18 16,1-17-16,35 0 16,1 0-16,16 0 15,-34 0-15,-1 0 16,54 0-16,-18 0 15,0 18-15,35-18 16,0 18-16,17-18 16,-16 35-16,34-35 15,-17 0-15,-36 0 16,18 0-16,-17 0 16,-1 0-16,-35 18 15,36-18-15,-72 17 16,1-17-16,-35 0 15,17 0-15,36 36 16,35-36 0,-36 0-16,54 0 0,-1 0 15,-17 0-15,35 0 16,18 0-16,-18 0 16,0 0-1,35 0-15,-17 0 16,17 0-16,-17 0 15,17 0 1,1 0-16,-1 0 16,0 0-1,-35 0-15,36 0 16,-36-18-16,0 0 16,0 1-16,18-1 15,-71 18-15,53-18 16,35 18-16,1 0 15,-1 0-15,1-17 16,-1-1 265,18 0-249,-18-17-32,1 0 15,17 17 1,-18 1-1,18-1 32,0 0-15,-18 1-1</inkml:trace>
  <inkml:trace contextRef="#ctx0" brushRef="#br0" timeOffset="11149.31">9437 14746 0,'0'18'63,"0"52"-63,0-34 16,0 34-16,0 18 15,0-17-15,0-1 16,0 36-16,0-18 15,17 1-15,1 17 16,-18-54-16,0 37 16,35-19-1,-35 142 1,18-159 0,-18-18-16,18 36 15,-18-36-15,0 18 16,0-36-16,0 36 15,0 0-15,0-17 16,0 16-16,0-34 16,0 0-16,0-1 15</inkml:trace>
  <inkml:trace contextRef="#ctx0" brushRef="#br0" timeOffset="13966.3">9543 14817 0,'105'0'156,"54"0"-140,71 0-16,16 0 15,1 0 1,71 0-16,-54 0 16,-17 0-16,-53 0 15,-70 0-15,17 0 16,-53 0-16,-17 0 15,-1 0-15,-17 0 16,18 0-16,-1 0 16,19 0-16,-1 0 15,-18 0-15,71 0 16,-35-36-16,18 19 16,17-1-16,-35 0 15,70-17-15,18 35 16,0-17-16,-17-19 15,17 19-15,-18-19 16,-88 36-16,0-17 16,-35 17-16,-35 0 15,0 0-15,-1 0 16,1 0 0,17 0-1,36 0-15,-1 0 16,1 0-16,17 0 15,35 0 1,1 0-16,-1 0 16,18 0-16,-35 0 15,35 0-15,-17 0 16,17-18-16,-35 18 16,-18 0-16,-35 0 15,0 0-15,-36 0 16,19 0-16,-19 0 47,19 0-47,-1 0 15,18 0-15,0 0 16,17 0-16,1 0 16,-53 0-16,34 0 15,-34 0-15,0 0 16,-1 0-16,-17 18 219,0 52-204,0-17-15,0-18 16,0 18-16,18 0 15,-18 0-15,18-18 16,-18 1-16,0-1 16,0 0-16,17 54 31,-17-54-31,0-18 0,0 36 16,0-17-16,0-19 15,0 36-15,0-35 16,18 17-16,0-17 15,-18 35-15,0-18 16,35 36-16,-35-54 16,0 18-1,0 54 1,18-72 0,-18 19-1,0-19 1,0 1-1,0-1 64,0 1-33,-53-18-30,-36 0 0,-16 0-16,-89 0 15,-1 0-15,-16 0 16,-36 0-16,35 0 16,-17 0-16,-18 0 15,18 0 1,-1 0-16,19 0 0,-1 0 15,0 0 1,-17 0-16,17 0 16,1 0-16,34 0 15,-70 0-15,71 0 16,35 0-16,-36 0 16,36 0-16,53 0 15,-35 0-15,-18 0 16,52 0-16,-52 0 15,35-18-15,-52 1 16,-1-1-16,18-17 16,17 35-16,1-18 15,17 1-15,18 17 16,17 0-16,1 0 16,17 0-16,0 0 15,18 0-15,-1 0 16,19 0-16,-19 0 15,1 0-15,-18 0 16,-17 0-16,-1 0 16,-35 17-16,53-17 15,-17 18-15,-18-18 16,-1 18 0,37-1-16,-1-17 15,17 18 1,19-18-16,-1 0 15,0 0 1,-17 0-16,0 0 16,0 0-16,-1 0 15,1 0-15,0 0 16,0 0-16,-1 0 16,1 17-16,0 1 15,17-18 1,0 0-16,1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10T07:12:20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9260 2893 0,'36'-53'78,"-19"35"-62,36-52-16,0 34 15,-18-17-15,1 36 16,17-18-16,17-18 16,-35 17-16,18-17 15,0 18-15,-53 18 16,18-1-16,-18 0 266,35-17-251,-35 17 1</inkml:trace>
  <inkml:trace contextRef="#ctx0" brushRef="#br0" timeOffset="878.58">9490 2328 0,'17'0'16,"36"0"-16,0 0 16,-35 0-16,35 0 15,-18 0 1,-17 0-16,35-17 16,-36-1-16,1 18 15,17 0-15,-17-35 16,-1 35-1,-17 17 126,0 36-125,0-17-16,0-19 15,0 36-15,0 0 16,0-35-16,0 35 16,0-36-1,18 19 63,0 52-62</inkml:trace>
  <inkml:trace contextRef="#ctx0" brushRef="#br0" timeOffset="1509.31">10160 1923 0,'35'-18'47,"-17"18"-32,17-18-15,53-35 16,-35 36-16,0-18 16,35-1-16,-35 19 15,-35-1-15,35 0 16,-53 1-16,18 17 47</inkml:trace>
  <inkml:trace contextRef="#ctx0" brushRef="#br0" timeOffset="2093.96">10460 2011 0,'35'17'109,"36"-34"-109,-18-1 16,0-17-16,17 0 16,-35-1-16,-17 19 15</inkml:trace>
  <inkml:trace contextRef="#ctx0" brushRef="#br0" timeOffset="3341.61">10989 1217 0,'35'53'78,"36"35"-63,-1 18-15,1 0 16,17 35 0,18-35-16,-35-18 15,17-17-15,-71-19 16,36-16-16,-53-54 78,18-17-62,-18 0-16,0 17 15,0-17-15,0-18 16,0 0-16,0 0 16,0-18-16,0 1 15,0-1-15,0 1 16,0 17-16,0 0 15,0 0-15,0-18 32,0 54-32,53 52 172,-35 36-172,34 17 15,-16 18-15,17 17 16,-18-35-16,35 0 15,1-17-15,-53-18 16,17-18-16,-17 0 16,-1-35-16,1-70 78,-18 35-78,0-36 15,0-35-15,0 36 16,0-18-16,0-36 16,-18 18-16,-35-53 15,53 71-15,-35 0 16,-18 17-16,53 1 16,-18 17-1,18 18-15,0 17 16,0 0-16</inkml:trace>
  <inkml:trace contextRef="#ctx0" brushRef="#br0" timeOffset="4909.24">12277 1588 0,'17'0'31,"19"0"-15,-19 35-16,-17 0 15,18 18 1,-1-35-16,-17-1 16,0 19-16,0-19 31,18-17-15,-36-17 93,-17-19-93,-35-34-16,34 34 15,-17 1-15,53 0 16,-17 17-1,17 1 1,0-1 125,35 18-126,0 0-15,-17 0 16,17 0-16,1 18 16,16-18-16,-16 35 15,-19-35-15,1 0 16,17 0-16,-17 18 15,17-1 1,1-17 0,-36 18-1,17-18 1,18 0 15,1 35-15,-19-17-16,1-1 15,0 1-15,17 0 16,-17-1-16,-18 1 16,17-18-1,1 0 157,-36-71-156,-17 1-16,-18-18 15,35 70-15,1-17 16,-1-1-16</inkml:trace>
  <inkml:trace contextRef="#ctx0" brushRef="#br0" timeOffset="6655.84">12330 512 0,'-36'0'78,"19"0"-47,17 88 63,17-35-94,-17-18 16,0 0-1,18 18-15,-18-18 16,35 1-16,-35-19 16,0 1-1,18-18-15,-18 35 78,35-35-62,-17 18-16,-1-18 16,19 0-16,-1 0 15,0 0 1,-17 0-1,0 0 1,-1 0-16,18 0 16,-17-18-1,0 1 1,-1-1-16,1 18 16,-18-18-1,35-17 16,-35 17-15,0-17-16,0-18 16,0 18-1,0 17-15,0-35 16,0 36 0,-17-19-1,-1 19 1,0 17-1,-17-18-15,0 1 16,0-1 0,17 0-1,-35-17 1,18 17 0,17 18 15,0-17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10T07:15:00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16281 1676 0,'-89'-18'31,"-87"0"-16,0-17-15,-54 0 16,-17 17-16,-88-52 16,71 70-16,-36-18 15,0 0-15,35-35 16,36 36 0,17 17-16,54-18 0,17 18 15,52 0 1,-34 0-16,35 0 15,-18 0-15,18 0 16,-89 35-16,19-17 16,16 35-16,-16-18 15,-1-17-15,18 17 16,-18-17-16,71 0 16,-53-1-16,35-17 15,0 53-15,-35-53 16,70 18-16,-52-18 15,-18 0-15,70 0 16,-52 17-16,-36 36 16,53-53-16,-35 18 15,18 0-15,-1-1 16,54 1-16,-19-1 16,37 19-16,-37-1 15,54-17-15,-35 35 31,-1-36-31,0 1 0,-17 52 16,18-17-16,17-53 16,35 36-1,-52-1-15,34 0 16,1 18-16,17-18 16,-17 36-16,17-1 15,1 1-15,-1 17 16,-17 0-16,17 1 15,18-19-15,0-17 16,0 35-16,0 18 16,53-35-16,35 87 15,18-34-15,-35-18 16,17 0-16,0-1 16,0-16-16,1-1 15,-1 0-15,-18-17 16,89-1-16,423 106 31,-405-176-31,34 36 16,18-1-16,36 18 15,-36-53-15,54 0 16,105 0-16,0 0 16,141 0-16,-53 0 15,-53 0 1,18 0-16,-141 0 15,-70 0-15,-72 0 16,-17 0-16,-35 0 16,0 0-16,18 0 15,17 0-15,35-71 16,18 1-16,-18-18 16,-34-18-16,34 0 15,-70 18-15,0-36 16,52 36-16,-69 0 15,-1 17-15,-53 36 16,36-36-16,-54 54 16,36-18-16,-18 35 15,-35-36-15,18 1 16,-18 17 0,0-17-1,0 17-15,0-34 16,0 16-16,0-17 15,-18-17-15,-17-18 16,-71-36-16,1-17 16,-37 18-16,19-19 15,-36 37-15,18-1 16,53 35 0,-36 1-16,54 34 0,17 19 15,18-19 1,-54 1-16,54 0 15,18 35 1,-1 0 15,-17 0-15,-18-18-16,0 1 16,35 17-16,-52 0 15,17 0-15,-71-53 16</inkml:trace>
  <inkml:trace contextRef="#ctx0" brushRef="#br0" timeOffset="37469.94">12682 8273 0,'0'-18'79,"53"-35"-79,-17 0 15,52-35-15,-18 35 16,-17-17-16,0 34 15,-35 19-15,17-1 16,-35 0 0,0 1 15</inkml:trace>
  <inkml:trace contextRef="#ctx0" brushRef="#br0" timeOffset="38518.11">12823 7620 0,'0'18'78,"0"-1"-78,18 1 16,53-18-16,-1 0 16,-17 0-16,0 0 15,0 0-15,-18 0 16,-17 0-1,0 0-15,-1 18 235,-17 17-235,0 18 15,0 0-15,-17-18 16,-1 18-16,18-35 16,0 17-16,-35 0 15,35-17 1</inkml:trace>
  <inkml:trace contextRef="#ctx0" brushRef="#br0" timeOffset="39840.3">13776 7320 0,'0'35'93,"0"18"-93,0 18 16,0 17-16,0-53 16,18 54-16,-1-37 15,-17-16-15,0-19 16,0 1 140,0 0-156,-17-1 31,-1-17-15,0 0 0,1 0-16,-54 18 15,18-18-15,18 18 16,17-1-1,1-17 17,17 18-1,35-18 78,71 0-109,35 0 16,-35-18-16,0 1 16,-36-19-16,-35 36 15,1-17-15,-36-1 156</inkml:trace>
  <inkml:trace contextRef="#ctx0" brushRef="#br0" timeOffset="43769.09">16863 7214 0,'35'18'93,"-35"0"-77,18 17-16,-1 18 16,1 0-16,0-18 15,-1 0-15,-17 18 16,18-35 0,-18 35-16,18-36 0,-1-17 109,18 0-109,1-53 16,-19 18-1,36-35-15,-35 34 0,17-52 16,-17 70-16,-1-34 15,-17 34-15,0 0 16,18 1-16,17 17 109,-35 17-93,0 1-16,36 17 16,-36-17-16,17 17 15,1-35-15,-18 18 16,18-1 0,-1-17 93,-17-17-93,0-19-16,0-34 15,0 17 1,0 0-16,0 18 15,0-18-15,0 0 0,0 35 16,0-17 0,0 17-16</inkml:trace>
  <inkml:trace contextRef="#ctx0" brushRef="#br0" timeOffset="45238.55">17551 7267 0,'17'18'63,"1"17"-47,0 18-16,-18-18 15,17 1-15,1 17 16,-18-36-16,0 36 15,0-18-15,0-70 141,0 17-141,0 1 16,0-36-16,0 35 15,-18-17-15,18 17 16,0 1 0,0-1-16,0 0 15,0 1 1,0-1 31,18 18 46,17 0-93,-17 0 16,-1 0-16,1 0 47,0 0-47,-1 0 16,19 0-1,-19 18-15,1-1 16,17 36-16,71 18 15,-18-53-15,-52-1 16,16 18-16,-34-35 16,0 0-1,-1 0 79,-17-35-94,0 18 16,0-19-16,0-17 15,-17 0-15,-1 0 16,0 18-16,18-18 16,-17 18-16,17 17 15,-18 1-15,18-1 16</inkml:trace>
  <inkml:trace contextRef="#ctx0" brushRef="#br0" timeOffset="45886.43">18521 6897 0,'53'-35'94,"70"-1"-94,-52 1 16,35 0-16,17-1 15,-17 1-15,-36 18 16,1-19-1,-53 19-15</inkml:trace>
  <inkml:trace contextRef="#ctx0" brushRef="#br0" timeOffset="46670.14">18874 6932 0,'-18'18'0,"159"-18"265,-17-36-249,-36 1-16,18-18 0,-18 18 15,-53 17 1,-17 18-16</inkml:trace>
  <inkml:trace contextRef="#ctx0" brushRef="#br0" timeOffset="49206.75">20338 6385 0,'0'36'63,"0"-19"-48,0 1-15,0-1 16,0 19-16,17-19 15,-17 1-15,18-18 16,0 0-16,-1 18 16,36-18-16,-35 0 15,17 0-15,-17 0 16,17 0 0,-17 0-16,-1 0 15,1 0 1,0 0-1,-1 0-15,18 0 16,-17-18-16,0-17 31,-18 17-31,0-35 16,0 36-16,0-19 16,0 1-16,0 0 15,0 17-15,0-35 16,-18 36-16,0-1 15,1 0-15,-1 18 16,1 0 15,-19 0-15,19 0 0,-19 0-1,19 0-15,-19 0 16,19 0-16,-19 18 15,19-18-15,-18 53 16,-1-53 0,36 17-16,-17-17 15,-1 18-15,0 0 16,-17-1 0,17-17-1,18 18-15,-17 0 31,17 17-15,-18-35 0,18 18-1,0 17-15,0 0 16,0 0 0,0-17-1,-17 0-15,17-1 16,0 1 15,0 0-15,0-1-1,0 1 17,0 0-17,35 17 1,-18-18-1,1 1-15,17 17 0,-17-17 16,0 0-16,17 17 16,0 0-1,-17-35 1,17 0 0,0 35-16,-17-35 31,0 0-31,-1 0 15,19 0-15,-19 0 16,1 0 0,0 0-16,-1 0 15,1 0 1,-1 0-16,1-17 16,17-18-16,-17 35 15,0 0-15,-1-18 16,1 18-1,0-18 1</inkml:trace>
  <inkml:trace contextRef="#ctx0" brushRef="#br0" timeOffset="54054.38">20796 5944 0,'0'-17'47,"18"-1"-15,35 18-32,-18 0 15,0 0 1,-17 0-16,0 0 15,17 0-15,-17 0 16,-1 0-16,1-18 31</inkml:trace>
  <inkml:trace contextRef="#ctx0" brushRef="#br0" timeOffset="54878.05">21167 5750 0,'17'0'94,"1"0"-94,35 36 15,-36 16 1,-17-34-1,0 0-15,36-1 16,-36 1 15,0 0-31,0-1 16,0 1 0,0 0-16,0-1 15,0 1-15,0-1 16,0 1-1,-18-18 79,-17 18-94,0-18 31,17 17-31,0 1 16</inkml:trace>
  <inkml:trace contextRef="#ctx0" brushRef="#br0" timeOffset="55377.38">21026 5556 0</inkml:trace>
  <inkml:trace contextRef="#ctx0" brushRef="#br0" timeOffset="57149.93">21431 5574 0,'0'0'0,"0"-18"0,0-17 15,0 17 16,0 1-15,18-1 15,0 18 47,-1 0-62,1 0-16,17 0 78,-17 0-62,-1 0 46,1 0-62,-18 18 16,0-1-16,18 1 16,-18 0 30,0 17-14,-18-17-1,0 17-31,1-18 31,17 1-15,0 0-1,0-1 1,0 1 0,0 0-1,0-1-15,0 1 16,17-36 234,36 18-250,-17-35 16,-1 17-16,18-35 15,-18 36-15,0-1 16,-17 1-16,0-1 15</inkml:trace>
  <inkml:trace contextRef="#ctx0" brushRef="#br0" timeOffset="57982.68">21766 5256 0,'53'-17'109,"-35"17"-109,53-36 16,-54 19-16,1-1 16,17 18-16,-17-35 15,17 35 1,-35-18-16,35 18 16,-17-17-1,0-1 16</inkml:trace>
  <inkml:trace contextRef="#ctx0" brushRef="#br0" timeOffset="58662.43">21837 5274 0,'0'35'93,"0"1"-77,0 17-16,35-1 16,-17-16-1,-18-19-15,0 1 16,0 0 0,0-1-16,18-17 15</inkml:trace>
  <inkml:trace contextRef="#ctx0" brushRef="#br0" timeOffset="59319.98">21925 5203 0,'0'-17'47,"18"17"-47,17 0 16,0 17-1,1 1-15,-19 17 16,19-17-16,-19 0 16,1 17-16,17-17 15,-35-1-15,18-17 16,-1 36-16,1-36 47,-18 17-16</inkml:trace>
  <inkml:trace contextRef="#ctx0" brushRef="#br0" timeOffset="96215.32">21519 6121 0,'0'0'0,"18"-18"47,0 0-32,17 18 1,-17-35-16,17 35 16,0-35-16,18 0 15,35-18-15,-52 17 16,34 1-16,36-18 16,-18 0-16,-35 18 15,18 0-15,-54 17 16,19-17-16,16 0 15,-34 17 1,17-17 0,-35-1-1,36 19 1,-36-1 0,35 0 15</inkml:trace>
  <inkml:trace contextRef="#ctx0" brushRef="#br0" timeOffset="98325.8">22049 6032 0,'-18'71'110,"36"-18"-95,17-18-15,-17-17 16,-1 0-16,1-1 16,-1 1-16,19 17 281,-19-17-265,-17-1-16,71 1 15,-53 0-15,17 17 16,-18-17-1,-17-1 48,-35-52-47,18 35-16,-1-18 15,0 1-15,18-1 16,-35-17-16,17 17 15,1 18-15,17-35 16,-53 0-16,53 17 16,-18 0-1,18 1-15,-35-19 16,35 19 0,0-1 62,0 0-63,0 1 1,0-1-16,0 0 31,0 1 94,18 17-94,34 0-31,19 0 16,-18 0-16,17 0 16,1 0-16,17 0 15,-53 17 1,1-17-16,17 18 0,-36-18 16,1 0-1,0 18 48,-18-71 46,-18 0-93,18 18-16,-35 17 15,17-53-15,-17 36 16,17 0 0</inkml:trace>
  <inkml:trace contextRef="#ctx0" brushRef="#br0" timeOffset="102334.33">17798 6385 0,'-18'18'78,"18"0"-63,0 17-15,0-18 16,0 1 0,0 0-16,0-1 15,0 1 32,0 0-16,18-1 1,-1-17-17,-17 18 1,18 0-16,0-1 16,-1-17-1,18 0 16,-17 0-15,0 18-16,-1-18 16,1 0-16,0 0 15,17 18-15,-17-18 94,-1 0-94,19 0 16,-19-36 15,1 36-15,-18-17 15,0-1-31,0 0 15,0 1-15,0-1 16,0 0-16,0 1 16,0-1-1,0 0-15,0 1 32,0-1-17,0 1-15,-18-1 16,18 0-1,-17 1 17,-1-1-1,0 18-15,18-18-1,-17 1 1,-1 17 15,0-18-15,1 18-16,-1 0 31,-17-35-31,17 35 78,0 0-47,1 0-15,-18 0 15,17 0-31,0 17 16,1-17-16,-19 0 15,19 36 1,-19-36 93,36 17-77,0 1-32,-17 0 0,17-1 15</inkml:trace>
  <inkml:trace contextRef="#ctx0" brushRef="#br0" timeOffset="103377.67">20002 5644 0,'-17'18'32,"17"35"-17,0 0-15,-35 17 16,-1 1-16,19 17 16,-1 0-16,-17 1 15,17-1-15,18 0 16,0 0-16,0 0 15,0 18-15,0-18 16,0 1-16,35-1 16,-17-18-1,17-34-15,1-1 16,16 0-16,1 18 16,36-18-16,-36 1 15,-18-36-15,18 35 16,35-17-16,0-1 15,36-17-15,-1 0 16,36 18-16,35-18 16,17 0-16,19 0 15,-1 0-15,-17 0 16,17 0-16,-53-35 16,-34-36-16,-37 0 15,-16 19-15,-72-1 16</inkml:trace>
  <inkml:trace contextRef="#ctx0" brushRef="#br0" timeOffset="104270.73">22631 4551 0,'88'53'46,"35"35"-30,177 141 0,-141-88-16,-18-35 15,-53-18-15,-17 1 16,-1-19-16,-34-35 16,-19-17-16,19 53 15,-36-18-15,0 17 16,0-17-16,0-18 15,0 18-15,0 0 16,0 18 0,0-1-16,0-17 0,0-18 15,0 36 1,0-18-16,-18-35 16,18-1-1,0 1 1,-35-36-1</inkml:trace>
  <inkml:trace contextRef="#ctx0" brushRef="#br0" timeOffset="105622.23">23142 3986 0,'0'18'79,"0"17"-64,0 1-15,0-19 16,0 36-16,0 0 15,0-35-15,0 35 16,0-18-16,0-17 16,0 17-16,18-18 15,-18 19 1,18-36 15,-1 0 0,1 17-31,-1-17 16,19 0-16,-1 0 16,-17 0-1,17 0 1,-17 0 0,-1 0-1,-17-17-15,18 17 16,-1-36-16,-17 19 15,0-1 1,0 1 0,0-19-1,0 19 1,-17-1 0,17 0-1,0 1-15,-18-1 16,1-17-1,-1 35 1,18-18-16,-18 1 31,1 17-15,-1-18 0,18 0-1,-18 18 1,1-17 15,-1 17 47,-17 0-47,35-18-15</inkml:trace>
  <inkml:trace contextRef="#ctx0" brushRef="#br0" timeOffset="107510.95">20867 7796 0,'17'0'47,"36"-105"-31,-35-54-16,70-88 15,-17-88-15,35-89 16,-18 36-16,0-17 15,18 17-15,0-36 16,17 71-16,-35 71 16,-52 53-16,34 35 15,1 0-15,-36 17 16,-17 1-16,-1-18 16,19 35-16,-36 36 15,17 52-15,1 18 16,-18 18-16,0 17 15,0 1-15</inkml:trace>
  <inkml:trace contextRef="#ctx0" brushRef="#br0" timeOffset="108678.95">22137 2540 0,'-35'53'62,"-1"-18"-46,1 18-16,0-35 16,-1 35-16,19-18 15,-18 0-15,-1 18 16,19 18-16,-36-36 16,17 53-16,-34 0 31,35-52-31,35-54 109,52-35-109,-16 18 16,34 0-16,36-36 15,-35 0-15,-18 19 16,0-1-16,-18 17 16,-18-17-16,1 18 15,-18 17-15,35-17 16,-35 18-16,18-1 16,17 36 109,-17 17-125,17 0 15,0 18-15,-35-35 16,71 35-1,-53 0-15,35 17 16,-36-35-16,36 54 16,-18-37-16,-17 1 15,17-17-15,-35-19 16</inkml:trace>
  <inkml:trace contextRef="#ctx0" brushRef="#br0" timeOffset="110577.13">22525 1764 0,'-18'0'47,"18"35"-32,0 0-15,0 1 16,0-19-16,0 36 15,0-35-15,0 35 16,0 0 0,0-18-16,0 0 15,0-17-15,0 17 16,0-17 0,0-71 187,0 35-203,0-17 15,0 17-15,-17-52 16,17 17 0,0 0-16,-18 18 15,18-18-15,0 18 16,0-1-1,0 19-15,0-1 16,0 0-16,0 36 141,0 35-141,0-35 15,0 52-15,0-17 16,0 18-16,0-1 16,0-17-16,0 18 15,0-1-15,0 18 16,0-17-16,0-53 15,0-1-15,0 1 16,0-1 203,-18-17-172,-17 0-47,0 0 15,17 0 1,-17 0 0,17 0 77,89 0 95,17 0-173,-18 0-15,1 0 16,-18-17-16,0 17 16,-35-18-16,-1 18 15,1 0 126</inkml:trace>
  <inkml:trace contextRef="#ctx0" brushRef="#br0" timeOffset="134254.76">10530 6756 0,'89'0'47,"87"0"-47,18 0 15,0 0-15,35 0 16,18 0-16,-35 0 15,53 0-15,-54 0 16,1 0-16,-53 0 16,-1 0-16,-52 0 15,-35 0 1,-18 0-16,17 0 0,-17 0 16,18 0-1,-1 0-15,18 0 16,36 17-16,35-17 15,176 0 1,-176 0-16,-18 0 16,17 0-16,-52 0 15,18 0-15,-36 0 16,-35 0-16,0 0 16,-18 0-16,0 0 15,-17 0-15,0 0 16,-1 0-16,1 0 15,0 0-15,-1 0 16,1 0 0,-1 0-1,36 0-15,36 0 16,-19 0-16,-17 0 16,18-17-16,-36 17 15,18 0-15,-36 0 16,1 0 15,-18-18 0,18 18-15,-1-18-16,1 18 16,17-17-16,-35-1 15,18 18-15,0-17 16,-18-1-1,0 0 1,17-17-16,-17 17 16,0-17-1,18 35 1,-18-18-16,17 1 16,1-19-16,-18 19 31,0-1-31,0 1 15,0-1 1,0 0-16,0-17 16,0 17-16,0-17 15,0-35-15,-35-36 16,17 53-16,-17-35 16,17 70-16,18 0 15,-17 18 95,-19-17-110,-52-1 15,18 18-15,34 0 16,-34-53-16,17 53 15,0-18-15,0-17 16,35 35-16,-17-17 16,0 17-16,-36-18 15,18 18-15,-53-18 16,54 18-16,-19-17 16,18 17-16,-17-18 15,-19 18-15,-34 0 16,35 0-16,-36 0 15,1 0-15,-1 0 16,18 0-16,1 0 16,-19 0-16,36 0 15,35 0 1,-18 0-16,19 0 16,-37 0-16,1 0 15,0 0-15,0 0 16,0 0-16,35 0 15,0 0-15,17 0 16,1 0-16,-18 0 16,0 0-16,-17 0 15,17 0-15,-35 0 16,17 0-16,-52 0 16,17 0-16,0 0 15,35 0-15,1 0 16,-1 0-16,1 0 15,17 0-15,-18 0 16,36 0-16,-36 0 16,19 0-16,-19 0 15,18 0-15,-17 0 16,-36 0-16,35 0 16,18 0-16,0 0 15,36 0-15,-19 0 16,1 0-16,0 0 15,0 0-15,-18 0 16,0 0 0,-18 0-16,1 0 15,-1 0-15,1 0 16,17 0-16,-18 0 16,-17 0-1,88 18-15,-35-18 16,17 0-16,-35 17 15,18 1 1,17 0 0,-17-1-16,17 1 15,-17-1-15,35 1 16,-18 0-16,1-1 16,17 1-16,0 0 15,0 17-15,0 18 16,0-36-16,0 54 15,0-18-15,0 0 16,0 0-16,17-18 16,19 18-16,-19 0 15,18-18 1,1 18-16,17 18 0,-36-54 16,36 19-16,-18-19 15,-35 1-15,18-18 16,35 0 124,0 0-140,-18 0 16,18 0-16,-35 0 16,17 0-16,-17 0 15,-1 0 79,1 0-94,0 0 16,-1 0-16,1 0 31,0 18 110,-1-1-126,-17 1 1,18-18-16,-1 17 15,1-17-15,0 0 16,-18 18-16,17-18 16</inkml:trace>
  <inkml:trace contextRef="#ctx0" brushRef="#br0" timeOffset="161198.41">19103 9331 0,'18'-18'31,"-18"1"-15,35-1-1,0 0-15,53-17 16,-35 18-16,0-1 16,53 0-16,-53 1 15,-18 17-15,0-18 16</inkml:trace>
  <inkml:trace contextRef="#ctx0" brushRef="#br0" timeOffset="161870.65">19138 9560 0,'0'18'31,"35"-18"-15,36 0-1,17 0-15,-17-18 16,-18 1-16,-36 17 16,54-36-16,-53 36 15,-1 0 1</inkml:trace>
  <inkml:trace contextRef="#ctx0" brushRef="#br0" timeOffset="164966.44">20426 9137 0,'17'0'109,"1"0"-93,17 0-16,1 18 16,-19-18-1,1 17 1,0-17 46,-1 0-62,-17-17 16,0-1-16,0 0 16,0-17-16,0 17 15,0-17 1,0 17 0,0 1-1,-17-1 16,-1 18-31,-17-17 16,17 17 0,0 0-16,1-36 15,-1 36-15,0 0 16,1 0-16,-18 0 16,17 0-1,0 0-15,1 0 31,-19 0-31,19 0 16,-19 0 0,1 18-1,18 0-15,17 17 16,-18 0-16,18-17 16,0-1-16,0 19 15,0-1 1,0-17-1,18 17 1,-1-35 0,1 18-16,17-1 15,-17 1-15,17-1 16,-35 1 0,35-18-16,1 35 15,-19-35-15,1 18 16,17 0-16,0-18 15,1 0 1,-1 0-16,-17 0 16,-1 0-16,1 0 15,0 0 1,-1 0 0,1 0-1,17 0-15</inkml:trace>
  <inkml:trace contextRef="#ctx0" brushRef="#br0" timeOffset="165671">20655 8696 0,'18'-35'78,"35"35"-62,-18-18-16,-17 18 15,-1-18-15,1 1 16</inkml:trace>
  <inkml:trace contextRef="#ctx0" brushRef="#br0" timeOffset="166391.14">20937 8449 0,'0'-18'63,"18"18"-32,35 36-31,-35-1 15,34 35-15,-52-52 16,18 17 0,17 18-16,-35-17 15,0 17 1,18-18-16,-18-18 16,0 36-16,0-17 15,0-1-15,0-17 16,0-1-16,0 1 15,0-1-15,0 1 79,-53-18-64,35 0-15,1 0 16,-36-18-1</inkml:trace>
  <inkml:trace contextRef="#ctx0" brushRef="#br0" timeOffset="167143.84">20779 8308 0</inkml:trace>
  <inkml:trace contextRef="#ctx0" brushRef="#br0" timeOffset="168374.37">21220 8396 0,'-18'0'15,"18"-18"1,0-17-16,18 0 16,-1 35-16,-17-18 15,35 18-15,-17 0 16,-18-17 46,35 17-62,-35 17 16,36 1-16,-36 17 16,35 18-16,-35-18 31,0-17-15,0 17-16,0 1 15,0-1-15,-18-18 16,18 19-16,-35-1 15,35-17-15,0-1 16,35-34 172,36-36-173,-18 35-15,0-17 16,-36 17-16,19 1 15</inkml:trace>
  <inkml:trace contextRef="#ctx0" brushRef="#br0" timeOffset="168896.9">21643 8167 0,'18'0'47,"52"-35"-16,71-54-31,-35 54 16,-35 0-16,34-18 15,-52 0-15,-17 35 16,-19 1-16,1-1 16,-36 53 62,1 1-78,-19-19 15,1 36-15</inkml:trace>
  <inkml:trace contextRef="#ctx0" brushRef="#br0" timeOffset="169394.51">21943 8114 0,'0'18'109,"0"17"-93,17-18-16,-17 19 15,18-1-15,-18-17 16,35 35-16,-17-18 15,-18-18 1</inkml:trace>
  <inkml:trace contextRef="#ctx0" brushRef="#br0" timeOffset="169918.31">22049 7938 0,'17'0'31,"1"17"1,0 18-17,-1-17-15,1 17 16,-1 18-16,-17-17 16,53 34-16,-35-52 15,-18 17-15,18-17 16,-1-1-1</inkml:trace>
  <inkml:trace contextRef="#ctx0" brushRef="#br0" timeOffset="170786.54">21590 8855 0,'18'0'93,"52"-18"-93,-17 0 16,0-17 0,0 18-16,35-1 15,36-17-15,-1-1 16,-35 19-16,36-19 16,-18-17-16,-36 53 15,-35-17-15,-17-1 16,0 18-16</inkml:trace>
  <inkml:trace contextRef="#ctx0" brushRef="#br0" timeOffset="172822.47">21731 8819 0,'53'0'47,"53"-17"-47,17-18 16,-52 17-16,35-35 15,0 35-15,-36 1 16,1-36-16,-54 53 16,36-18-16,-35 18 15,-1-18-15,1 18 16,0-17-16,17 17 15,-35-18-15,18 1 16,-18-1 0,17 18-1</inkml:trace>
  <inkml:trace contextRef="#ctx0" brushRef="#br0" timeOffset="174102.53">22243 9049 0,'-18'0'172,"18"-36"-172,0 19 15,0-18-15,18 17 16,-1 0-1,-17 1 1,18 17 0,0-18-1,-1 18-15,18 0 16,-17 0 15,0 0 0,-1 0-15,1 0-16,0 0 16,-18 18-16,17 17 15,1-17-15,-18 17 32,0-18-17,0 36 1,-18-35-1,-35 17-15,36-17 16,-19 17-16,19-17 16,-1 0-16,53-18 156,18-18-156,36 0 16,-72 18-16,54-53 15,-36 36 1</inkml:trace>
  <inkml:trace contextRef="#ctx0" brushRef="#br0" timeOffset="174984.65">20126 8290 0,'-18'36'16,"18"16"-16,-53 1 15,-17 88-15,-1-35 16,1-35-16,-1 88 16,18-54-16,18 1 15,17-17-15,18 34 16,0-52 0,0-1-16,0 1 15,71-1-15,-18-35 16,35 36-16,35 0 15,1-1-15,17 1 16,-17-1-16,-1 1 16,-17-18-16,53 17 15,-36 1-15,36-36 16,52-35-16,107 0 16,176-123-16,106-160 15</inkml:trace>
  <inkml:trace contextRef="#ctx0" brushRef="#br0" timeOffset="177120.31">22878 7514 0,'35'53'78,"18"18"-78,17-36 16,-34 0-16,34 36 16,36 35-16,-18-18 15,0 18-15,-35-18 16,18 18-16,-18-1 16,-53-69-1,0-1-15,17 18 16,-17-18-16,0 0 15,0 1-15,0-1 16,0 0-16,-17 1 16,-1 34-16,-17-17 15,0 35-15,17-52 16,-17-1-16,17 0 16,0 0-16,18-17 15,-17 0 1,-1-18-16,18 17 15,0 1 1,0 0-16,0 17 16,-17 0-16,-1-17 47</inkml:trace>
  <inkml:trace contextRef="#ctx0" brushRef="#br0" timeOffset="178315.96">23636 7091 0,'0'17'94,"18"54"-79,17 17 1,-17-35-16,17 53 16,-17-53-16,-1-18 15,-17-17 1</inkml:trace>
  <inkml:trace contextRef="#ctx0" brushRef="#br0" timeOffset="179696.68">21220 12100 0,'-18'0'62,"88"-17"-30,36-36-32,-35 53 15,-36-18-15,36-17 16,-54 35-16,1 0 16,17-35 62,-17 17-63,17-17-15</inkml:trace>
  <inkml:trace contextRef="#ctx0" brushRef="#br0" timeOffset="181182.21">21449 8502 0,'35'18'63,"18"17"-48,-18-18-15,71 19 16,-71-1-16,54 36 15,-19-36-15,36 35 16,-18-17-16,18 36 16,-35-37-16,70 19 15,-71 0-15,1-71 16,-36 17-16,0-17 16,-17 18-16,0 0 15,-1-18-15</inkml:trace>
  <inkml:trace contextRef="#ctx0" brushRef="#br0" timeOffset="184822.98">22296 11501 0,'-18'70'63,"18"-35"-63,0 1 15,0-1-15,0-17 16,0-1 15,18 1-15,17-18-16,18 35 16,-36-35-16,19 18 15,-19-18 1,1 0-16,0 0 15,-1 0 1,1 0 0,-1 0-1,1 0-15,0 0 32,17-18-32,-17 18 15,-1-17-15,1-19 16,0 19-1,-18-1-15,0-53 16,0 36-16,0 0 16,0-18-16,0 0 15,0 0-15,-18 0 16,0 36-16,-17 17 109,35 17-93,0 1-16,0-1 16,0 1-16,0 0 15,0-1-15,0 1 16,0 17-1,0-17 1,18 17 0,-1-35-16,1 18 15,17-1-15,-35-34 172,0-1-172,0-35 16,0 36-16,0-19 78,0 19-62,-17-19-16,-1 36 15,18-17 1,0-1-1,-18 18 1,18-17 0,-17 17-1,-1 35 173,18-18-173,0 1 1,0 0 47,18-1-48,52 1 1,-17 35-16,-18-53 15,18 18-15,-17-18 16,-19 17-16,-17-52 141,0-18-126,0 35 1,0-17-16,0 17 16,0 1-1,0-1 1,0-17-16,-35 17 15,17 1-15,1-1 16,-1 18 62,0 0-62,1 0-16,-18 0 15,17 0 1,0 0 0,1 0-16,-19 0 15,36 18 63,18-18-62,-18 17 0,18-17-1,-1 0 1,1 0-16,17 0 16,0 0-1,1 0-15,-19 0 16,19 0-16,-19 0 0,1 0 15,0 0 1,-1-17 0,1-1-1,-1 18 1,1-35 0,0 35-1,-18-18 1,0-17-16,17 35 15,-17-18-15,0-17 16,18 17-16,-18 1 16,0-19-16,0 1 15,0 17-15,0 1 16,0-1 0,0 0-16,-18 1 15,1 17 1,-1-18-1,0 18 17,18 18 46,18-1-63,35 1-15,-35 17 16,52 1-16,-17-36 16,0 17-16,-18 19 15,-17-36-15,0 17 16,-1 1-16,1-1 94,-18 36-79,0-35-15,0 17 16,-53 36-16,35-36 16,-17 0-16,35-17 15,-18-18-15,-17 0 63,18 0-48</inkml:trace>
  <inkml:trace contextRef="#ctx0" brushRef="#br0" timeOffset="185871.34">21378 12083 0,'36'-18'15,"-1"0"-15,0 18 16,0-17 0,18 17-16,0-36 15,-17 36-15,16-35 16,1 0-16,0 17 16,-17 1-16,-19-1 15,19-17-15</inkml:trace>
  <inkml:trace contextRef="#ctx0" brushRef="#br0" timeOffset="186439.74">21519 12418 0,'-17'0'15,"-1"0"48,53-18-48,71-52-15,-18 34 16,1-17-16,52-35 16,-18 53-16,-35-36 15,18 18-15,-70 18 16,-19 18 0</inkml:trace>
  <inkml:trace contextRef="#ctx0" brushRef="#br0" timeOffset="187335.81">23460 10954 0,'35'0'62,"36"-18"-46,-1-35-1,-17 36-15,-35-1 16,-18 0-16</inkml:trace>
  <inkml:trace contextRef="#ctx0" brushRef="#br0" timeOffset="187833.57">23566 10936 0,'0'18'15,"0"-1"-15,0 1 16,0 0-16,0-1 15,0 19-15,0-19 16,0 18-16,0-17 16,17 17-16</inkml:trace>
  <inkml:trace contextRef="#ctx0" brushRef="#br0" timeOffset="188462.69">23618 10954 0,'18'-18'63,"17"18"-63,1 18 15,-19-18-15,-17 17 16,53 19-16,-18-19 16,1 36-16,-1-18 15</inkml:trace>
  <inkml:trace contextRef="#ctx0" brushRef="#br0" timeOffset="190215.84">23971 10918 0,'0'-17'47,"71"-1"-47,-1 1 16,1 17-16,17-18 16,-35 0-16,0 1 15,-35-1-15</inkml:trace>
  <inkml:trace contextRef="#ctx0" brushRef="#br0" timeOffset="190722.81">24236 10724 0,'17'0'47,"1"53"-31,17-17-16,-35-19 15,0 19-15,18-19 16,0 1-16,-1 17 16,-17-17-1,18-1-15,-18 1 16,0 17-1,0-17 17</inkml:trace>
  <inkml:trace contextRef="#ctx0" brushRef="#br0" timeOffset="191520.26">24518 10672 0,'18'0'47,"17"0"-31,-35 52-1,18 1-15,-1-17 16,-17 17-16,18-1 16,-18-16-16,0-19 15,0 1-15,0 0 16,0-1 31,0 1-47,0 17 15,0-17-15,-18 17 16,1-17-16,-19-1 16,19-17-16,-19 0 15,19 0 16,-18-17-31</inkml:trace>
  <inkml:trace contextRef="#ctx0" brushRef="#br0" timeOffset="192127.29">24306 10372 0,'18'0'16,"-18"-36"46</inkml:trace>
  <inkml:trace contextRef="#ctx0" brushRef="#br0" timeOffset="194222.99">24024 13035 0,'18'-53'47,"105"-35"-32,-35 0-15,1-53 16,34 17-16,-88 18 16,1 18-16,-19 0 15,-17 17-15,0 19 16,0-1 0,0 17-1,-35 36 32,0 18-31,17 17-16,18 1 15,-35-19-15,35 1 16,0 17-16,0 0 16,0-17-1,0 0-15,0 17 16,18-35-16,-1 0 15,54 18-15,-36-18 16,0 0-16,1 0 16,-19 0-16,1 0 15,-1 17 48,1 1-48,-18-1-15,0 1 16,-18 17-16,1-17 16,-1-18-16,-52 35 15,52-35 17,0 0-17,1 0 1,17-53-1,0-17-15,0 17 16,0 18 0,17-1-16,-17 19 15,0-19 17,0 19-17,0-1 16,0 1-15,18 17 62,0 0-62,-1 0-1,19 0 1,-19 0 0,1 0-1,-1 0 1,1-18-16,0 0 16,-18 1-16,17-1 15,-17 36 126,18-18-141,-18 35 15,18 0-15,-1 18 16,1-53-16,0 18 16,-18-1-1,0-70 63,0 1-62,0-1-16,0 17 16,0-17-16,0 36 15,35 34 63,-18 1-62,1 0 93,0-18-30,-1 0-64,19 0-15,-19 0 16,19 0-16,-19 0 31</inkml:trace>
  <inkml:trace contextRef="#ctx0" brushRef="#br0" timeOffset="195161.05">25365 11571 0,'0'0'0</inkml:trace>
  <inkml:trace contextRef="#ctx0" brushRef="#br0" timeOffset="195742.34">25065 11677 0,'53'-53'47,"17"18"-47,-34 17 15,17-17-15,-18 17 16,-18 18-16</inkml:trace>
  <inkml:trace contextRef="#ctx0" brushRef="#br0" timeOffset="196318.39">25171 11642 0,'-18'17'78,"18"54"-63,0-1-15,0-17 16,18-17-16,-18 52 16,35-71-1,-35 1 1,0 0 78</inkml:trace>
  <inkml:trace contextRef="#ctx0" brushRef="#br0" timeOffset="196943.66">25329 11624 0,'18'-18'46,"17"18"-30,1 18-16,17 35 16,-1 18-16,-34-54 15,35 54-15,-53-54 16,71 160 31,-89-177 15,-17-53-62</inkml:trace>
  <inkml:trace contextRef="#ctx0" brushRef="#br0" timeOffset="197639.93">24642 12665 0,'0'-18'62,"17"-52"-62,54-54 16,-1 36-16,18-53 15,-17-18-15,17 0 16,-53 1-16,1 34 16,-19 1-16,1 17 15,-18 53-15,0 0 16,0 0-16,0 35 16,0 1-1,0-1-15</inkml:trace>
  <inkml:trace contextRef="#ctx0" brushRef="#br0" timeOffset="198917.7">25082 10989 0,'0'18'47,"0"-1"-47,0 1 15,0 0-15,0 34 16,-17-34-16,-1 17 15,1 18-15,-19-17 16,19 17-16,-1-53 16,18 17-16,-18 1 15,18-53 110,36-1-125,-19 19 16,1-19-16,0 19 16,-1-19-16,1 19 15,-18-1 1,0 0-1,17 18 48,1 0-47,35 0-16,-35 18 15,17 0-15,18 35 16,-35-53-16,34 35 15,19 18-15,-36 0 16,1-36-16,-19 19 16,18-19-16,-35 1 15,0-36 79,0-17-94</inkml:trace>
  <inkml:trace contextRef="#ctx0" brushRef="#br0" timeOffset="199639.77">25118 10548 0,'-18'18'78,"18"35"-62,0 0-16,0-18 16,0 18-16,0-18 15,0-17-15,0 35 16,0-18-16,18-18 16,-18 1-1,17-18 1,1 0-1,0 0 1,17 0-16,-17-35 16,-1 0-1,-17 17 1,0 0-16,0-17 16,0 17-1,0-35-15,0 36 16,0-18-1,-35-1 64,-53-17-79,70 36 15,0 17-15,-17-18 16,18-17-16</inkml:trace>
  <inkml:trace contextRef="#ctx0" brushRef="#br0" timeOffset="200600.96">22366 11906 0,'35'-70'31,"18"17"-31,35-18 16,1-17-16,17 0 16,-1 0-16,-16-36 15,16-17-15,-16 0 16,-1 0-16,0-36 15,-17 19-15,-54 122 16,-17 1-16</inkml:trace>
  <inkml:trace contextRef="#ctx0" brushRef="#br0" timeOffset="201326.87">23213 10495 0,'53'0'78,"17"0"-62,1 0-16,17-17 15,-35 17-15,0-18 16,-36-17-16,1 35 16,-18-18-1,18 18-15,-1 0 110,19 18-95,-36-1-15,0 1 16,0 17-16,0-17 15</inkml:trace>
  <inkml:trace contextRef="#ctx0" brushRef="#br0" timeOffset="201850.7">23707 9931 0,'0'-18'78,"70"18"-62,-17-18-16,-18 1 16,18-1-16,-35 0 15,17 18-15,-17-17 16,0-1-16</inkml:trace>
  <inkml:trace contextRef="#ctx0" brushRef="#br0" timeOffset="202375.46">24007 9631 0,'17'-18'125,"1"18"-125,52 53 15,-34 35-15,-1-35 16,0 35-16,-35-70 15</inkml:trace>
  <inkml:trace contextRef="#ctx0" brushRef="#br0" timeOffset="-199304.64">16457 11871 0,'0'18'62,"0"-1"-30,0 1-32,0 0 0,0 17 31,18-18-31,-1 19 15,1-1 1,0-17-16,-1 17 16,1-17-16,17-1 15,-35 1-15,35-1 16,-35 1-16,36 0 16,-19-1-16,36 1 15,53 35 1,-53-53-1,0 0-15,-18 18 16,18-18-16,-18 35 16,-17-35-16,35 0 15,-18 0-15,18 0 16,0 0-16,-18 0 16,18 0-16,0 0 15,0 0-15,-18 0 16,1 0-16,-19 0 15,1 0-15,0 0 16,-1-18 0,-17 1-16,18 17 15,0-36 1,-1 19-16,-17-1 16,18 0-16,17-35 15,-35 36-15,0-18 16,0 17-1,18-17-15,-18 17 16,0 0 0,0 1-16,0-19 15,0 19-15,0-36 16,-18 18-16,18 17 16,0-17-16,-18-1 15,18 19 1,-52-36-1,16 35-15,1 1 16,17 17 0,1-18-16,-1 0 15,-17 18-15,17-17 16,-35-19-16,36 19 16,-72-19-1,54 19-15,-35-18 0,17 17 16,0 0-1,-18-17-15,18 35 16,0-18-16,18 1 16,17 17-1,1 0 1,-1 0 15,-17 0 0,17 0-15,-17 0-16,17 17 16,18 1-1,-17 0-15,-1-18 16,0 17-16,18 1 16,-17 0-1,-1-1 1,0 18-1,18-17 1,0 17-16,0 18 16,0-35-1,0 0 1,-17-18 0,17 17-1,0 1-15,-18 0 16,18 17-1,-17-35-15,17 53 16,0 0-16,-36-18 16,36 0-1,0 0 1,0-17 0</inkml:trace>
  <inkml:trace contextRef="#ctx0" brushRef="#br0" timeOffset="-49354.83">20126 16986 0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10T07:24:43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7373 1005 0,'0'18'63,"0"35"-47,-18-18-16,18 36 15,-17-18-15,17 17 16,-18-17-16,-17 18 15,35-18 1,0 0-16,-18 17 16,18-52-16,0-1 15,-17 1-15,17-53 110</inkml:trace>
  <inkml:trace contextRef="#ctx0" brushRef="#br0" timeOffset="1294.42">7355 1041 0,'-17'0'94,"-1"35"-79,1-17 1,-19 35-16,19-36 16,-1 1-16,-17 17 15,17-17-15,0 17 16,1 0-16,-36 1 16,53-19-16,-18-17 15,18-17 110,18-36-125,-4075 17 16,8184-17-16,-4056 18 15,-53 18-15,-1 17 16,-17-18 0,18 0-16,0 18 31,-18-17-31,17-19 16,-17 19-1,0-1 1,18 18 62,17 0-62,-17 18-16,-1-1 15,1 1-15,0 0 16,17 17-16,-17-17 15,17-18-15,-18 0 16,1 0 0</inkml:trace>
  <inkml:trace contextRef="#ctx0" brushRef="#br0" timeOffset="9056.1">9419 970 0,'18'0'16,"-1"18"15,-17 17-15,0 0-1,0 1-15,0-1 16,0 18-16,0 0 15,0 0-15,0-18 16,0 18-16,0 17 16,0-34-16,0-19 15,0 19-15,0-19 16,0 1-16,0 0 16,0-1-16,0 1 15,0-36 95,0-52-110,0-1 15</inkml:trace>
  <inkml:trace contextRef="#ctx0" brushRef="#br0" timeOffset="10710.71">9402 952 0,'-18'36'78,"18"-19"-62,-18 36-16,1-17 16,-1 17-16,0-1 15,1-34 1,17 0 93,-18-18-31,18-18-78,18 0 16,35-52-16,-36 52 16,1-17-16,0 0 15,-1 17-15,1 0 16,-18 1-1,0-1 17,0 0 61,35 18-77,0-17-16,1 17 16,-19-18-1,1 18-15,0 0 157,17 0-157,-18 35 15,-17-17-15,0 17 16,0-17-16,0 0 15,0-1 1</inkml:trace>
  <inkml:trace contextRef="#ctx0" brushRef="#br0" timeOffset="21164.46">8378 935 0,'0'53'93,"0"-36"-77,0 19-16,0-19 16,0 19-16,0-1 15,0 18-15,0 0 16,0-18-16,0 18 15,0-18-15,0-17 16,0-1-16,0 1 16,0 0-16,0 17 31,0 36-15,36-36-1,-36-17 16,0-36 32,0-17-47</inkml:trace>
  <inkml:trace contextRef="#ctx0" brushRef="#br0" timeOffset="22480.12">8449 1023 0,'0'-18'15,"-18"18"1,1 36 62,-1 17-78,-17 0 16,0-1-16,17-16 15,0-1-15,1-17 16,17-1 0,0 1-16,0 0 15,0-54 188,17 1-187,1 0-16,0-1 0,-1 19 16,-17-18-16,18 35 15,-18-18 1,0 0 140,35 18-125,0 18-31,-17 0 16,17 52 0,-17-35-16,17 1 15,-35-1-15,18 0 16,-18-17-16,17-18 16,-17 17-1,18-17 16</inkml:trace>
  <inkml:trace contextRef="#ctx0" brushRef="#br0" timeOffset="32112.9">10495 970 0,'0'18'78,"0"35"-78,0 17 16,0-17-16,0 18 15,0-18-15,0-18 16,0 18-16,0-18 16,0-17-16,0 17 15,0-17-15,0-71 110</inkml:trace>
  <inkml:trace contextRef="#ctx0" brushRef="#br0" timeOffset="33166.07">10478 1076 0,'-18'0'94,"0"53"-79,-17-35-15,17 34 16,18-34-16,-17-18 16,17 18-16,-18-1 15,0 1 63,1-18-46,17-35-17,0 17 1,0 0-16,0-17 15,17 18-15,1-1 16,0 0 0,-1-17-1,1 35 1,0-35 0,-1 35 30,1 0-30,0 17-16,17-17 16,18 36-16,-36-19 15,19 19-15,-19-19 16,1 1 0,0-1-16,-1 1 15,-17 0-15,35-1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77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2B7FA-8FE4-4F2D-BA4E-9859E720B9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DA8C7-8A66-40C6-BD8B-A7C5FA0A84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4668-9418-4A46-9809-82DCFD8C79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2DDF4-7F26-47B7-9E83-EA81E11451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F3E2C-D430-47F2-8157-8C7027BAAA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B705F-C80B-4B67-8748-E3C901984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82ACF-497C-4A5E-BD40-29DCEEA241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74E6C-6A2D-41E5-B68B-222E748B84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209FF-6AF8-4C65-B210-023CAD8DDA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0C5BF-464F-4F24-8E50-BE3696C1E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CD401-CA32-476B-84E2-1F84BE862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92991DD-43CF-4675-AA1A-8C2BA1D8E2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customXml" Target="../ink/ink8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5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customXml" Target="../ink/ink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customXml" Target="../ink/ink5.xml"/><Relationship Id="rId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4495800"/>
          </a:xfrm>
        </p:spPr>
        <p:txBody>
          <a:bodyPr/>
          <a:lstStyle/>
          <a:p>
            <a:pPr algn="ctr">
              <a:buNone/>
            </a:pPr>
            <a:r>
              <a:rPr lang="en-US" sz="4000" b="1" dirty="0"/>
              <a:t>Digital Signal Processing</a:t>
            </a:r>
            <a:r>
              <a:rPr lang="en-US" sz="4000" b="1"/>
              <a:t>(BEC-303)</a:t>
            </a:r>
            <a:endParaRPr lang="en-US" sz="3800" b="1" dirty="0"/>
          </a:p>
          <a:p>
            <a:pPr algn="ctr">
              <a:buNone/>
            </a:pPr>
            <a:endParaRPr lang="en-US" sz="3800" dirty="0"/>
          </a:p>
          <a:p>
            <a:pPr algn="ctr">
              <a:buNone/>
            </a:pPr>
            <a:r>
              <a:rPr lang="en-US" sz="3800" dirty="0"/>
              <a:t>Unit-1</a:t>
            </a:r>
          </a:p>
          <a:p>
            <a:pPr algn="ctr">
              <a:buNone/>
            </a:pPr>
            <a:r>
              <a:rPr lang="en-US" sz="3800" dirty="0"/>
              <a:t>Lecture-7</a:t>
            </a:r>
          </a:p>
          <a:p>
            <a:pPr algn="ctr">
              <a:buNone/>
            </a:pP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86468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0000">
            <a:off x="990600" y="762000"/>
            <a:ext cx="7077075" cy="441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864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Figure:2 Flow Graph of second Decimation –in –time FFT algorithm for N=8</a:t>
            </a:r>
          </a:p>
        </p:txBody>
      </p:sp>
    </p:spTree>
    <p:extLst>
      <p:ext uri="{BB962C8B-B14F-4D97-AF65-F5344CB8AC3E}">
        <p14:creationId xmlns:p14="http://schemas.microsoft.com/office/powerpoint/2010/main" val="127945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8200" y="685800"/>
                <a:ext cx="8001000" cy="5947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We get </a:t>
                </a:r>
              </a:p>
              <a:p>
                <a:r>
                  <a:rPr lang="en-IN" dirty="0"/>
                  <a:t>For k=0, G(0)= A(0)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 dirty="0"/>
                      <m:t>A</m:t>
                    </m:r>
                    <m:r>
                      <m:rPr>
                        <m:nor/>
                      </m:rPr>
                      <a:rPr lang="en-IN" dirty="0"/>
                      <m:t>(0) + 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For k=1, G(1)= A(1)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 dirty="0"/>
                      <m:t>A</m:t>
                    </m:r>
                    <m:r>
                      <m:rPr>
                        <m:nor/>
                      </m:rPr>
                      <a:rPr lang="en-IN" dirty="0"/>
                      <m:t>(1) + 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For k=2, G(2)= A(2)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 dirty="0"/>
                      <m:t>A</m:t>
                    </m:r>
                    <m:r>
                      <m:rPr>
                        <m:nor/>
                      </m:rPr>
                      <a:rPr lang="en-IN" dirty="0"/>
                      <m:t>(0) + 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For k=3, G(3)= A(3)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 dirty="0"/>
                      <m:t>A</m:t>
                    </m:r>
                    <m:r>
                      <m:rPr>
                        <m:nor/>
                      </m:rPr>
                      <a:rPr lang="en-IN" dirty="0"/>
                      <m:t>(1) + 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In the above equations,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IN" b="0" dirty="0"/>
              </a:p>
              <a:p>
                <a:pPr algn="ctr"/>
                <a:r>
                  <a:rPr lang="en-IN" dirty="0"/>
                  <a:t>A(0)=A(2) and A(1)=A(3)</a:t>
                </a:r>
              </a:p>
              <a:p>
                <a:pPr algn="ctr"/>
                <a:r>
                  <a:rPr lang="en-IN" dirty="0"/>
                  <a:t>B(0)=B(2) and B(1)=A(3)</a:t>
                </a:r>
              </a:p>
              <a:p>
                <a:r>
                  <a:rPr lang="en-IN" dirty="0"/>
                  <a:t>Similarly, </a:t>
                </a:r>
              </a:p>
              <a:p>
                <a:pPr algn="ctr"/>
                <a:r>
                  <a:rPr lang="en-IN" dirty="0"/>
                  <a:t>H(0)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 b="0" i="0" dirty="0" smtClean="0"/>
                      <m:t>C</m:t>
                    </m:r>
                    <m:r>
                      <m:rPr>
                        <m:nor/>
                      </m:rPr>
                      <a:rPr lang="en-IN" dirty="0"/>
                      <m:t>(0) + 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IN" dirty="0"/>
              </a:p>
              <a:p>
                <a:pPr algn="ctr"/>
                <a:r>
                  <a:rPr lang="en-IN" dirty="0"/>
                  <a:t>H(1)=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0" i="0" dirty="0" smtClean="0"/>
                      <m:t>C</m:t>
                    </m:r>
                    <m:r>
                      <m:rPr>
                        <m:nor/>
                      </m:rPr>
                      <a:rPr lang="en-IN" dirty="0"/>
                      <m:t>(1) + 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pPr algn="ctr"/>
                <a:r>
                  <a:rPr lang="en-IN" dirty="0"/>
                  <a:t>H(2)=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0" i="0" dirty="0" smtClean="0"/>
                      <m:t>C</m:t>
                    </m:r>
                    <m:r>
                      <m:rPr>
                        <m:nor/>
                      </m:rPr>
                      <a:rPr lang="en-IN" dirty="0"/>
                      <m:t>(0) + 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IN" dirty="0"/>
              </a:p>
              <a:p>
                <a:pPr algn="ctr"/>
                <a:r>
                  <a:rPr lang="en-IN" dirty="0"/>
                  <a:t>H(3)=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0" i="0" dirty="0" smtClean="0"/>
                      <m:t>C</m:t>
                    </m:r>
                    <m:r>
                      <m:rPr>
                        <m:nor/>
                      </m:rPr>
                      <a:rPr lang="en-IN" dirty="0"/>
                      <m:t>(1) + 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:endParaRPr lang="en-IN" dirty="0"/>
              </a:p>
              <a:p>
                <a:pPr algn="just"/>
                <a:r>
                  <a:rPr lang="en-IN" dirty="0"/>
                  <a:t>The above process, of reducing an L-point DFT (L is a power of 2) to an L/2 – point DFTs, can be continued until we are left with 2-point </a:t>
                </a:r>
                <a:r>
                  <a:rPr lang="en-IN" dirty="0" err="1"/>
                  <a:t>DFTs,or</a:t>
                </a:r>
                <a:r>
                  <a:rPr lang="en-IN" dirty="0"/>
                  <a:t> there are L(=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stages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evaluated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000" dirty="0">
                  <a:latin typeface="+mn-lt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85800"/>
                <a:ext cx="8001000" cy="5947269"/>
              </a:xfrm>
              <a:prstGeom prst="rect">
                <a:avLst/>
              </a:prstGeom>
              <a:blipFill rotWithShape="0">
                <a:blip r:embed="rId2"/>
                <a:stretch>
                  <a:fillRect l="-686" t="-615" r="-6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DED7A5-5472-4C41-9E41-2C703AE09BC8}"/>
                  </a:ext>
                </a:extLst>
              </p14:cNvPr>
              <p14:cNvContentPartPr/>
              <p14:nvPr/>
            </p14:nvContentPartPr>
            <p14:xfrm>
              <a:off x="3333600" y="146160"/>
              <a:ext cx="1276920" cy="895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DED7A5-5472-4C41-9E41-2C703AE09B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4240" y="136800"/>
                <a:ext cx="1295640" cy="9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836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" y="152400"/>
                <a:ext cx="9220200" cy="3816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2000" dirty="0"/>
                  <a:t> A 2- point DFT ,F(k), k=0,1 may be evaluated as,</a:t>
                </a:r>
              </a:p>
              <a:p>
                <a:pPr algn="just"/>
                <a:endParaRPr lang="en-IN" sz="2000" dirty="0"/>
              </a:p>
              <a:p>
                <a:pPr algn="ctr"/>
                <a:r>
                  <a:rPr lang="en-IN" sz="2000" dirty="0"/>
                  <a:t>F(0)=f (0) + f(1)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IN" sz="2000" dirty="0"/>
              </a:p>
              <a:p>
                <a:pPr algn="ctr"/>
                <a:r>
                  <a:rPr lang="en-IN" sz="2000" dirty="0"/>
                  <a:t>F(1)=f (0) + f(1)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IN" sz="2000" dirty="0"/>
              </a:p>
              <a:p>
                <a:pPr algn="ctr"/>
                <a:endParaRPr lang="en-IN" sz="2000" dirty="0"/>
              </a:p>
              <a:p>
                <a:pPr algn="ctr"/>
                <a:r>
                  <a:rPr lang="en-IN" sz="2000" dirty="0"/>
                  <a:t>f(n), n= 0,1 is a 2-point sequence.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IN" sz="2000" dirty="0"/>
                  <a:t>=1,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IN" sz="2000" b="0" dirty="0"/>
              </a:p>
              <a:p>
                <a:pPr algn="ctr"/>
                <a:endParaRPr lang="en-IN" sz="2000" b="0" dirty="0"/>
              </a:p>
              <a:p>
                <a:r>
                  <a:rPr lang="en-IN" sz="2000" dirty="0"/>
                  <a:t>Therefore,</a:t>
                </a:r>
              </a:p>
              <a:p>
                <a:pPr algn="ctr"/>
                <a:r>
                  <a:rPr lang="en-IN" sz="2000" dirty="0"/>
                  <a:t> F(0)=f (0)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IN" sz="2000" dirty="0"/>
                  <a:t>f(1) =f (0) + f(1)</a:t>
                </a:r>
              </a:p>
              <a:p>
                <a:pPr algn="ctr"/>
                <a:r>
                  <a:rPr lang="en-IN" sz="2000" dirty="0"/>
                  <a:t>F(1)=f (0)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IN" sz="2000" dirty="0"/>
                  <a:t>f(1) =f (0) - f(1)</a:t>
                </a:r>
              </a:p>
              <a:p>
                <a:r>
                  <a:rPr lang="en-IN" sz="2000" dirty="0"/>
                  <a:t>The corresponding flow graph of a 2-point DFT is shown in  above Figure 3.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400"/>
                <a:ext cx="9220200" cy="3816366"/>
              </a:xfrm>
              <a:prstGeom prst="rect">
                <a:avLst/>
              </a:prstGeom>
              <a:blipFill rotWithShape="0">
                <a:blip r:embed="rId2"/>
                <a:stretch>
                  <a:fillRect l="-728" t="-799" b="-19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-1" b="3844"/>
          <a:stretch/>
        </p:blipFill>
        <p:spPr>
          <a:xfrm rot="60000">
            <a:off x="2947986" y="4202668"/>
            <a:ext cx="3705225" cy="21981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199" y="64886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Figure: 3 Flow Graph of a 2- point DFT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AA4429-C952-46F9-8147-74119F7FC314}"/>
                  </a:ext>
                </a:extLst>
              </p14:cNvPr>
              <p14:cNvContentPartPr/>
              <p14:nvPr/>
            </p14:nvContentPartPr>
            <p14:xfrm>
              <a:off x="3143160" y="488880"/>
              <a:ext cx="6096600" cy="5626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AA4429-C952-46F9-8147-74119F7FC3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33800" y="479520"/>
                <a:ext cx="6115320" cy="56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303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900" y="0"/>
            <a:ext cx="7734300" cy="36287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2450" y="3628764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Figure: 4 The Flow-Graph of the decimation-in-time FFT Algorithm for N=8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666"/>
          <a:stretch/>
        </p:blipFill>
        <p:spPr>
          <a:xfrm>
            <a:off x="304800" y="4038600"/>
            <a:ext cx="2895600" cy="2390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2400" y="4004920"/>
            <a:ext cx="4781550" cy="1952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3800" y="62484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Figure: 5 Basic Butterfly Flow Graph for the computation in the DIT FFT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0057" y="638689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Table:1</a:t>
            </a:r>
          </a:p>
        </p:txBody>
      </p:sp>
    </p:spTree>
    <p:extLst>
      <p:ext uri="{BB962C8B-B14F-4D97-AF65-F5344CB8AC3E}">
        <p14:creationId xmlns:p14="http://schemas.microsoft.com/office/powerpoint/2010/main" val="333561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b="2325"/>
          <a:stretch/>
        </p:blipFill>
        <p:spPr>
          <a:xfrm>
            <a:off x="176710" y="685800"/>
            <a:ext cx="8982075" cy="480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58674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Figure: 6 Reduced Flow- Graph for an 8-Point DIT FFT</a:t>
            </a:r>
          </a:p>
        </p:txBody>
      </p:sp>
    </p:spTree>
    <p:extLst>
      <p:ext uri="{BB962C8B-B14F-4D97-AF65-F5344CB8AC3E}">
        <p14:creationId xmlns:p14="http://schemas.microsoft.com/office/powerpoint/2010/main" val="2577621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304800"/>
                <a:ext cx="9144000" cy="6553200"/>
              </a:xfrm>
            </p:spPr>
            <p:txBody>
              <a:bodyPr>
                <a:noAutofit/>
              </a:bodyPr>
              <a:lstStyle/>
              <a:p>
                <a:pPr algn="l"/>
                <a:br>
                  <a:rPr lang="en-IN" sz="2000" dirty="0"/>
                </a:br>
                <a:r>
                  <a:rPr lang="en-IN" sz="2000" dirty="0"/>
                  <a:t>we know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IN" sz="2000" i="1" dirty="0">
                    <a:latin typeface="Cambria Math" panose="02040503050406030204" pitchFamily="18" charset="0"/>
                  </a:rPr>
                  <a:t>, Given N=8 </a:t>
                </a:r>
                <a:br>
                  <a:rPr lang="en-IN" sz="2000" i="1" dirty="0">
                    <a:latin typeface="Cambria Math" panose="02040503050406030204" pitchFamily="18" charset="0"/>
                  </a:rPr>
                </a:br>
                <a:br>
                  <a:rPr lang="en-IN" sz="20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p>
                      </m:sSup>
                      <m:r>
                        <a:rPr lang="en-IN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𝑐𝑜𝑠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𝑗𝑠𝑖𝑛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=0.707−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0.707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𝑐𝑜𝑠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𝑗𝑠𝑖𝑛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p>
                      </m:sSup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𝑐𝑜𝑠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𝑗𝑠𝑖𝑛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=−0.707−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0.707</m:t>
                      </m:r>
                    </m:oMath>
                  </m:oMathPara>
                </a14:m>
                <a:b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DIT FFT algorithm, we can find X(k) from the given sequence 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(n)as shown figure</a:t>
                </a:r>
                <a:b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X(k)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 20,-5.828- j 2.414 , 0 , 0.172 – j 0.414 , 0 , -0.172 + j 0.414 , 0 ,   -5.828 + j 2.414 }</a:t>
                </a:r>
                <a:b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304800"/>
                <a:ext cx="9144000" cy="6553200"/>
              </a:xfrm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18197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Example. Given x(n)={1,2,3,4,4,3,2,1},find 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X(k)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DIT FFT algorithm.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46BCF9-A8BD-48C2-84AD-DF6931EFD77B}"/>
                  </a:ext>
                </a:extLst>
              </p14:cNvPr>
              <p14:cNvContentPartPr/>
              <p14:nvPr/>
            </p14:nvContentPartPr>
            <p14:xfrm>
              <a:off x="1092240" y="330120"/>
              <a:ext cx="2768760" cy="267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46BCF9-A8BD-48C2-84AD-DF6931EFD7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2880" y="320760"/>
                <a:ext cx="2787480" cy="2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929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2848" y="4953000"/>
            <a:ext cx="7165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Figure :7 X(k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the given sequence x(n)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0000">
            <a:off x="281742" y="457200"/>
            <a:ext cx="8786058" cy="4162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15CA9F-749D-41E4-8A76-E8E1864A6ED9}"/>
                  </a:ext>
                </a:extLst>
              </p14:cNvPr>
              <p14:cNvContentPartPr/>
              <p14:nvPr/>
            </p14:nvContentPartPr>
            <p14:xfrm>
              <a:off x="1371600" y="444600"/>
              <a:ext cx="7525080" cy="1447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15CA9F-749D-41E4-8A76-E8E1864A6E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2240" y="435240"/>
                <a:ext cx="7543800" cy="146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764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76200"/>
            <a:ext cx="655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FOURIER TRANSFORM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75" y="685800"/>
                <a:ext cx="9144000" cy="608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fast fourier transform (FFT) is an algorithm that efficiently computes the discrete fourier transform (DFT). The DFT of a sequence {(x(n)} of length N is given by a complex-valued sequence {X(k)}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,                 </m:t>
                          </m:r>
                          <m:r>
                            <m:rPr>
                              <m:nor/>
                            </m:rPr>
                            <a:rPr lang="en-IN" sz="2000" dirty="0">
                              <a:cs typeface="Times New Roman" panose="02020603050405020304" pitchFamily="18" charset="0"/>
                            </a:rPr>
                            <m:t>0≤</m:t>
                          </m:r>
                          <m:r>
                            <m:rPr>
                              <m:nor/>
                            </m:rPr>
                            <a:rPr lang="en-IN" sz="2000" b="0" i="0" dirty="0" smtClean="0"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000" dirty="0"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IN" sz="2000" b="0" i="0" dirty="0" smtClean="0"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000" dirty="0"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m:rPr>
                              <m:nor/>
                            </m:rPr>
                            <a:rPr lang="en-IN" sz="2000" b="0" i="0" dirty="0" smtClean="0"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000" dirty="0"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IN" sz="2000" dirty="0">
                              <a:cs typeface="Times New Roman" panose="02020603050405020304" pitchFamily="18" charset="0"/>
                            </a:rPr>
                            <m:t>−1                (1) </m:t>
                          </m:r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2000" dirty="0"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complex-valued phase factor, which is an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root of unity expressed by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I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      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X(k)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becomes</a:t>
                </a:r>
                <a:endParaRPr lang="en-IN" sz="2000" dirty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i="1" dirty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000" i="1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 i="1" dirty="0"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                    0≤</m:t>
                      </m:r>
                      <m:r>
                        <m:rPr>
                          <m:nor/>
                        </m:rPr>
                        <a:rPr lang="en-IN" sz="2000" b="0" i="0" dirty="0" smtClean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sz="2000" b="0" i="0" dirty="0" smtClean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IN" sz="2000" b="0" i="0" dirty="0" smtClean="0">
                          <a:cs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IN" sz="2000" dirty="0">
                  <a:cs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/>
                  <a:t>Similarly, IDFT becomes</a:t>
                </a:r>
                <a:endParaRPr lang="en-I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i="1" dirty="0"/>
                        <m:t>x</m:t>
                      </m:r>
                      <m:r>
                        <m:rPr>
                          <m:nor/>
                        </m:rPr>
                        <a:rPr lang="en-IN" sz="2000" i="1" dirty="0"/>
                        <m:t>(</m:t>
                      </m:r>
                      <m:r>
                        <m:rPr>
                          <m:nor/>
                        </m:rPr>
                        <a:rPr lang="en-IN" sz="2000" i="1" dirty="0"/>
                        <m:t>n</m:t>
                      </m:r>
                      <m:r>
                        <m:rPr>
                          <m:nor/>
                        </m:rPr>
                        <a:rPr lang="en-IN" sz="2000" i="1" dirty="0"/>
                        <m:t>)</m:t>
                      </m:r>
                      <m:r>
                        <m:rPr>
                          <m:nor/>
                        </m:rPr>
                        <a:rPr lang="en-IN" sz="2000" dirty="0"/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r>
                        <m:rPr>
                          <m:nor/>
                        </m:rPr>
                        <a:rPr lang="en-IN" sz="2000" dirty="0"/>
                        <m:t>                    0≤</m:t>
                      </m:r>
                      <m:r>
                        <m:rPr>
                          <m:nor/>
                        </m:rPr>
                        <a:rPr lang="en-IN" sz="2000" b="0" i="0" dirty="0" smtClean="0"/>
                        <m:t> </m:t>
                      </m:r>
                      <m:r>
                        <m:rPr>
                          <m:nor/>
                        </m:rPr>
                        <a:rPr lang="en-IN" sz="2000" b="0" i="0" dirty="0" smtClean="0"/>
                        <m:t>n</m:t>
                      </m:r>
                      <m:r>
                        <m:rPr>
                          <m:nor/>
                        </m:rPr>
                        <a:rPr lang="en-IN" sz="2000" b="0" i="0" dirty="0" smtClean="0"/>
                        <m:t> ≤ </m:t>
                      </m:r>
                      <m:r>
                        <m:rPr>
                          <m:nor/>
                        </m:rPr>
                        <a:rPr lang="en-IN" sz="2000" dirty="0"/>
                        <m:t>N</m:t>
                      </m:r>
                      <m:r>
                        <m:rPr>
                          <m:nor/>
                        </m:rPr>
                        <a:rPr lang="en-IN" sz="2000" dirty="0"/>
                        <m:t>−1 </m:t>
                      </m:r>
                    </m:oMath>
                  </m:oMathPara>
                </a14:m>
                <a:endParaRPr lang="en-IN" sz="2000" dirty="0">
                  <a:cs typeface="Times New Roman" panose="02020603050405020304" pitchFamily="18" charset="0"/>
                </a:endParaRPr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" y="685800"/>
                <a:ext cx="9144000" cy="6086666"/>
              </a:xfrm>
              <a:prstGeom prst="rect">
                <a:avLst/>
              </a:prstGeom>
              <a:blipFill>
                <a:blip r:embed="rId2"/>
                <a:stretch>
                  <a:fillRect l="-667" t="-6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A647FB-583A-4988-9C64-454C529B2244}"/>
                  </a:ext>
                </a:extLst>
              </p14:cNvPr>
              <p14:cNvContentPartPr/>
              <p14:nvPr/>
            </p14:nvContentPartPr>
            <p14:xfrm>
              <a:off x="1886040" y="3517920"/>
              <a:ext cx="3340440" cy="1607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A647FB-583A-4988-9C64-454C529B22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6680" y="3508560"/>
                <a:ext cx="3359160" cy="16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62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838200"/>
                <a:ext cx="8077200" cy="5921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x(n) is a complex-valued sequence, then the N-point DFT given in Eq. (1) can be expressed as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)+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j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)]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𝑗𝑠𝑖𝑛</m:t>
                              </m:r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Equating the real and imaginary parts of the above equation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000" baseline="-25000" dirty="0">
                          <a:cs typeface="Times New Roman" panose="020206030504050203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lvl="3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I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n-IN" sz="2000" dirty="0"/>
                            <m:t>              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pPr algn="ctr"/>
                <a:endParaRPr lang="en-US" i="1" dirty="0">
                  <a:cs typeface="Times New Roman" panose="02020603050405020304" pitchFamily="18" charset="0"/>
                </a:endParaRPr>
              </a:p>
              <a:p>
                <a:pPr algn="ctr"/>
                <a:endParaRPr lang="en-US" i="1" dirty="0"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>
                    <a:cs typeface="Times New Roman" panose="02020603050405020304" pitchFamily="18" charset="0"/>
                  </a:rPr>
                  <a:t>Symmetry Property </a:t>
                </a:r>
                <a:r>
                  <a:rPr lang="en-US" dirty="0" err="1">
                    <a:cs typeface="Times New Roman" panose="02020603050405020304" pitchFamily="18" charset="0"/>
                  </a:rPr>
                  <a:t>W</a:t>
                </a:r>
                <a:r>
                  <a:rPr lang="en-US" baseline="-25000" dirty="0" err="1">
                    <a:cs typeface="Times New Roman" panose="02020603050405020304" pitchFamily="18" charset="0"/>
                  </a:rPr>
                  <a:t>N</a:t>
                </a:r>
                <a:r>
                  <a:rPr lang="en-US" baseline="30000" dirty="0" err="1">
                    <a:cs typeface="Times New Roman" panose="02020603050405020304" pitchFamily="18" charset="0"/>
                  </a:rPr>
                  <a:t>k+N</a:t>
                </a:r>
                <a:r>
                  <a:rPr lang="en-US" baseline="30000" dirty="0">
                    <a:cs typeface="Times New Roman" panose="02020603050405020304" pitchFamily="18" charset="0"/>
                  </a:rPr>
                  <a:t>/2</a:t>
                </a:r>
                <a:r>
                  <a:rPr lang="en-US" dirty="0">
                    <a:cs typeface="Times New Roman" panose="02020603050405020304" pitchFamily="18" charset="0"/>
                  </a:rPr>
                  <a:t> = -</a:t>
                </a:r>
                <a:r>
                  <a:rPr lang="en-US" dirty="0" err="1">
                    <a:cs typeface="Times New Roman" panose="02020603050405020304" pitchFamily="18" charset="0"/>
                  </a:rPr>
                  <a:t>W</a:t>
                </a:r>
                <a:r>
                  <a:rPr lang="en-US" baseline="30000" dirty="0" err="1"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 err="1">
                    <a:cs typeface="Times New Roman" panose="02020603050405020304" pitchFamily="18" charset="0"/>
                  </a:rPr>
                  <a:t>N</a:t>
                </a:r>
                <a:endParaRPr lang="en-US" baseline="-25000" dirty="0">
                  <a:cs typeface="Times New Roman" panose="02020603050405020304" pitchFamily="18" charset="0"/>
                </a:endParaRPr>
              </a:p>
              <a:p>
                <a:pPr algn="ctr"/>
                <a:endParaRPr lang="en-IN" dirty="0"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>
                    <a:cs typeface="Times New Roman" panose="02020603050405020304" pitchFamily="18" charset="0"/>
                  </a:rPr>
                  <a:t>Periodicity Property </a:t>
                </a:r>
                <a:r>
                  <a:rPr lang="en-US" dirty="0" err="1">
                    <a:cs typeface="Times New Roman" panose="02020603050405020304" pitchFamily="18" charset="0"/>
                  </a:rPr>
                  <a:t>W</a:t>
                </a:r>
                <a:r>
                  <a:rPr lang="en-US" baseline="-25000" dirty="0" err="1">
                    <a:cs typeface="Times New Roman" panose="02020603050405020304" pitchFamily="18" charset="0"/>
                  </a:rPr>
                  <a:t>N</a:t>
                </a:r>
                <a:r>
                  <a:rPr lang="en-US" baseline="30000" dirty="0" err="1">
                    <a:cs typeface="Times New Roman" panose="02020603050405020304" pitchFamily="18" charset="0"/>
                  </a:rPr>
                  <a:t>k+N</a:t>
                </a:r>
                <a:r>
                  <a:rPr lang="en-US" dirty="0">
                    <a:cs typeface="Times New Roman" panose="02020603050405020304" pitchFamily="18" charset="0"/>
                  </a:rPr>
                  <a:t> =</a:t>
                </a:r>
                <a:r>
                  <a:rPr lang="en-US" dirty="0" err="1">
                    <a:cs typeface="Times New Roman" panose="02020603050405020304" pitchFamily="18" charset="0"/>
                  </a:rPr>
                  <a:t>W</a:t>
                </a:r>
                <a:r>
                  <a:rPr lang="en-US" baseline="30000" dirty="0" err="1"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 err="1">
                    <a:cs typeface="Times New Roman" panose="02020603050405020304" pitchFamily="18" charset="0"/>
                  </a:rPr>
                  <a:t>N</a:t>
                </a:r>
                <a:endParaRPr lang="en-US" baseline="-25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838200"/>
                <a:ext cx="8077200" cy="5921236"/>
              </a:xfrm>
              <a:prstGeom prst="rect">
                <a:avLst/>
              </a:prstGeom>
              <a:blipFill>
                <a:blip r:embed="rId2"/>
                <a:stretch>
                  <a:fillRect l="-755" t="-618" b="-6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8093A6-F184-4521-B0E3-BBD741984476}"/>
                  </a:ext>
                </a:extLst>
              </p14:cNvPr>
              <p14:cNvContentPartPr/>
              <p14:nvPr/>
            </p14:nvContentPartPr>
            <p14:xfrm>
              <a:off x="5683320" y="5670720"/>
              <a:ext cx="800280" cy="55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8093A6-F184-4521-B0E3-BBD7419844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3960" y="5661360"/>
                <a:ext cx="819000" cy="5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195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Radix-2 FFT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800" y="1391262"/>
                <a:ext cx="8001000" cy="4075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adopting a divide and conquer approach, a computationally efficient algorithm for the DFT can be developed.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approach depends on the decomposition of an N-point DFT into successively smaller  size DFTS.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N is factored as N =r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3…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cs typeface="Times New Roman" panose="02020603050405020304" pitchFamily="18" charset="0"/>
                  </a:rPr>
                  <a:t>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r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r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=….=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cs typeface="Times New Roman" panose="02020603050405020304" pitchFamily="18" charset="0"/>
                  </a:rPr>
                  <a:t>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=r ,then N=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Hence, the DFT will be of size ’r’ where this number ‘r’ is called the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FFT algorithm.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most widely used radix-2 FFT algorithms are described. FFT algorithms take advantage of the periodicity and symmetry of the complex number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𝑛𝑘</m:t>
                        </m:r>
                      </m:sup>
                    </m:s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391262"/>
                <a:ext cx="8001000" cy="4075475"/>
              </a:xfrm>
              <a:prstGeom prst="rect">
                <a:avLst/>
              </a:prstGeom>
              <a:blipFill>
                <a:blip r:embed="rId2"/>
                <a:stretch>
                  <a:fillRect l="-686" t="-747" r="-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6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7531"/>
            <a:ext cx="723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Decimation-in-Time(DIT) Algorithm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200" y="581025"/>
                <a:ext cx="9067800" cy="627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sz="2000" dirty="0"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his case, let us assume that x(n) represents a sequence of N values, where N is an integer power of 2, that is, 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given sequence is decimated (broken) into two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en-I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N-point sequence consisting of the even numbered values of x(n) and the odd numbered values of x(n).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N-point DFT of sequence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 is given by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                    0≤</m:t>
                      </m:r>
                      <m:r>
                        <m:rPr>
                          <m:nor/>
                        </m:rPr>
                        <a:rPr lang="en-IN" sz="2000" b="0" i="0" dirty="0" smtClean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sz="2000" b="0" i="0" dirty="0" smtClean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IN" sz="2000" b="0" i="0" dirty="0" smtClean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IN" sz="2000" dirty="0">
                          <a:cs typeface="Times New Roman" panose="02020603050405020304" pitchFamily="18" charset="0"/>
                        </a:rPr>
                        <m:t>−1 </m:t>
                      </m:r>
                    </m:oMath>
                  </m:oMathPara>
                </a14:m>
                <a:endParaRPr lang="en-IN" sz="2000" dirty="0">
                  <a:cs typeface="Times New Roman" panose="02020603050405020304" pitchFamily="18" charset="0"/>
                </a:endParaRPr>
              </a:p>
              <a:p>
                <a:pPr algn="ctr"/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Breaking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 into its even and odd numbered values, we obtain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dirty="0"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dirty="0"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=0,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𝑛𝑒𝑣𝑒𝑛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  <m:r>
                        <m:rPr>
                          <m:nor/>
                        </m:rPr>
                        <a:rPr lang="en-IN" dirty="0">
                          <a:cs typeface="Times New Roman" panose="02020603050405020304" pitchFamily="18" charset="0"/>
                        </a:rPr>
                        <m:t>  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𝑛𝑜𝑑𝑑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Substituting n=2r for n even and n= 2r +1 for n odd, we have </a:t>
                </a:r>
              </a:p>
              <a:p>
                <a:endParaRPr lang="en-I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X</m:t>
                      </m:r>
                      <m:r>
                        <m:rPr>
                          <m:nor/>
                        </m:rPr>
                        <a:rPr lang="en-IN" dirty="0"/>
                        <m:t>(</m:t>
                      </m:r>
                      <m:r>
                        <m:rPr>
                          <m:nor/>
                        </m:rPr>
                        <a:rPr lang="en-IN" dirty="0"/>
                        <m:t>k</m:t>
                      </m:r>
                      <m:r>
                        <m:rPr>
                          <m:nor/>
                        </m:rPr>
                        <a:rPr lang="en-IN" dirty="0"/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p>
                          </m:sSubSup>
                        </m:e>
                      </m:nary>
                      <m:r>
                        <m:rPr>
                          <m:nor/>
                        </m:rPr>
                        <a:rPr lang="en-IN" dirty="0"/>
                        <m:t>  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+1)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dirty="0"/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81025"/>
                <a:ext cx="9067800" cy="6276975"/>
              </a:xfrm>
              <a:prstGeom prst="rect">
                <a:avLst/>
              </a:prstGeom>
              <a:blipFill>
                <a:blip r:embed="rId2"/>
                <a:stretch>
                  <a:fillRect l="-740" t="-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68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152400"/>
                <a:ext cx="8839200" cy="6692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 smtClean="0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p>
                          </m:s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nary>
                        <m:naryPr>
                          <m:chr m:val="∑"/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 (2)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Here,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Therefore, can be written as Eq.(2)</a:t>
                </a:r>
              </a:p>
              <a:p>
                <a:endParaRPr lang="en-I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X</m:t>
                      </m:r>
                      <m:r>
                        <m:rPr>
                          <m:nor/>
                        </m:rPr>
                        <a:rPr lang="en-IN" dirty="0"/>
                        <m:t>(</m:t>
                      </m:r>
                      <m:r>
                        <m:rPr>
                          <m:nor/>
                        </m:rPr>
                        <a:rPr lang="en-IN" dirty="0"/>
                        <m:t>k</m:t>
                      </m:r>
                      <m:r>
                        <m:rPr>
                          <m:nor/>
                        </m:rPr>
                        <a:rPr lang="en-IN" dirty="0"/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m:rPr>
                          <m:nor/>
                        </m:rPr>
                        <a:rPr lang="en-IN" dirty="0"/>
                        <m:t>  +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nary>
                        <m:naryPr>
                          <m:chr m:val="∑"/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+1)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:r>
                  <a:rPr lang="en-IN" dirty="0"/>
                  <a:t>=G(k)+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IN" dirty="0"/>
                  <a:t>. H(k),    k=0,1,……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dirty="0"/>
                  <a:t>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G(k)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H(k)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N/2-point DFTs  of the even and odd numbered sequences respectively.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each sum is computed for 0 ≤ k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 since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G(K)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H(k)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considered periodic with period N/2.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d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dirty="0"/>
                  <a:t>    </a:t>
                </a:r>
              </a:p>
              <a:p>
                <a:pPr algn="ctr"/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"/>
                <a:ext cx="8839200" cy="6692473"/>
              </a:xfrm>
              <a:prstGeom prst="rect">
                <a:avLst/>
              </a:prstGeom>
              <a:blipFill>
                <a:blip r:embed="rId2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098A83-9DCE-483E-9F80-6C40521F5CB7}"/>
                  </a:ext>
                </a:extLst>
              </p14:cNvPr>
              <p14:cNvContentPartPr/>
              <p14:nvPr/>
            </p14:nvContentPartPr>
            <p14:xfrm>
              <a:off x="2184480" y="857160"/>
              <a:ext cx="2076840" cy="5074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098A83-9DCE-483E-9F80-6C40521F5C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5120" y="847800"/>
                <a:ext cx="2095560" cy="50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56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979299"/>
                <a:ext cx="8153400" cy="2824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the symmetry property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/>
                  <a:t> =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d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dirty="0"/>
                  <a:t>  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1 shows the flow graph of the decimation-in-time decomposition of an 8-point (N = 8) DFT computation into two 4-point DFT computations. 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79299"/>
                <a:ext cx="8153400" cy="2824748"/>
              </a:xfrm>
              <a:prstGeom prst="rect">
                <a:avLst/>
              </a:prstGeom>
              <a:blipFill rotWithShape="0">
                <a:blip r:embed="rId2"/>
                <a:stretch>
                  <a:fillRect l="-747" r="-673" b="-10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59F608-E34F-4EC2-B88D-1DB2B478BD48}"/>
                  </a:ext>
                </a:extLst>
              </p14:cNvPr>
              <p14:cNvContentPartPr/>
              <p14:nvPr/>
            </p14:nvContentPartPr>
            <p14:xfrm>
              <a:off x="3441600" y="647640"/>
              <a:ext cx="1638720" cy="1029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59F608-E34F-4EC2-B88D-1DB2B478BD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2240" y="638280"/>
                <a:ext cx="1657440" cy="10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65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4113114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Figure:1 Flow graph of the second Stage Decimation-in-time FFT Algorithm for N=8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0000">
            <a:off x="1290326" y="97456"/>
            <a:ext cx="6524208" cy="3960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" y="4495800"/>
                <a:ext cx="8382000" cy="2468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en-US" dirty="0">
                    <a:cs typeface="Times New Roman" panose="02020603050405020304" pitchFamily="18" charset="0"/>
                  </a:rPr>
                  <a:t>X(0) is obtained by multiplying H(0)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IN" dirty="0"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and adding the product to G(0). X(1) is obtained y multiplying H(1)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and adding that result to G(1). For X(4),H(4) is multiplied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and the result is added to G(4). But, since G(k) and H(k) are both periodic in k with period 4,H(4)=H(0) and G(4) = G (0). Therefore, X(4) is obtained by multiplying H(0)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and adding the result to G(0). </a:t>
                </a:r>
                <a:endParaRPr lang="en-IN" dirty="0"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495800"/>
                <a:ext cx="8382000" cy="2468240"/>
              </a:xfrm>
              <a:prstGeom prst="rect">
                <a:avLst/>
              </a:prstGeom>
              <a:blipFill rotWithShape="0">
                <a:blip r:embed="rId4"/>
                <a:stretch>
                  <a:fillRect l="-582" r="-5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4CFBCC-5A15-489B-97A4-B7A492878690}"/>
                  </a:ext>
                </a:extLst>
              </p14:cNvPr>
              <p14:cNvContentPartPr/>
              <p14:nvPr/>
            </p14:nvContentPartPr>
            <p14:xfrm>
              <a:off x="291960" y="139680"/>
              <a:ext cx="7461720" cy="6572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4CFBCC-5A15-489B-97A4-B7A4928786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600" y="130320"/>
                <a:ext cx="7480440" cy="65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51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3412" y="457200"/>
                <a:ext cx="9144000" cy="5860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G</m:t>
                      </m:r>
                      <m:r>
                        <m:rPr>
                          <m:nor/>
                        </m:rPr>
                        <a:rPr lang="en-IN" dirty="0"/>
                        <m:t>(</m:t>
                      </m:r>
                      <m:r>
                        <m:rPr>
                          <m:nor/>
                        </m:rPr>
                        <a:rPr lang="en-IN" dirty="0"/>
                        <m:t>k</m:t>
                      </m:r>
                      <m:r>
                        <m:rPr>
                          <m:nor/>
                        </m:rPr>
                        <a:rPr lang="en-IN" dirty="0"/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/4−1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f>
                                <m:fPr>
                                  <m:type m:val="li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sup>
                          </m:sSubSup>
                        </m:e>
                      </m:nary>
                      <m:r>
                        <m:rPr>
                          <m:nor/>
                        </m:rPr>
                        <a:rPr lang="en-IN" dirty="0"/>
                        <m:t>  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/4−1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+1)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 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/4−1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/4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sup>
                          </m:sSubSup>
                        </m:e>
                      </m:nary>
                      <m:r>
                        <m:rPr>
                          <m:nor/>
                        </m:rPr>
                        <a:rPr lang="en-IN" dirty="0"/>
                        <m:t>  +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nary>
                        <m:naryPr>
                          <m:chr m:val="∑"/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/4−1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+1)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/4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 algn="ctr"/>
                <a:r>
                  <a:rPr lang="en-IN" dirty="0"/>
                  <a:t>             G(k)=A(k)+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IN" dirty="0"/>
                  <a:t>B(k)   </a:t>
                </a:r>
              </a:p>
              <a:p>
                <a:r>
                  <a:rPr lang="en-IN" dirty="0"/>
                  <a:t>Where A(k)is the (N/4)-point DFT of even numbers ,B(k)is the (N/4)-point DFT of odd numbers  </a:t>
                </a:r>
              </a:p>
              <a:p>
                <a:endParaRPr lang="en-I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H</m:t>
                      </m:r>
                      <m:r>
                        <m:rPr>
                          <m:nor/>
                        </m:rPr>
                        <a:rPr lang="en-IN" dirty="0"/>
                        <m:t>(</m:t>
                      </m:r>
                      <m:r>
                        <m:rPr>
                          <m:nor/>
                        </m:rPr>
                        <a:rPr lang="en-IN" dirty="0"/>
                        <m:t>k</m:t>
                      </m:r>
                      <m:r>
                        <m:rPr>
                          <m:nor/>
                        </m:rPr>
                        <a:rPr lang="en-IN" dirty="0"/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/4−1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/4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sup>
                          </m:sSubSup>
                        </m:e>
                      </m:nary>
                      <m:r>
                        <m:rPr>
                          <m:nor/>
                        </m:rPr>
                        <a:rPr lang="en-IN" dirty="0"/>
                        <m:t>  +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nary>
                        <m:naryPr>
                          <m:chr m:val="∑"/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/4−1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+1)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/4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dirty="0"/>
              </a:p>
              <a:p>
                <a:pPr algn="ctr"/>
                <a:r>
                  <a:rPr lang="en-IN" dirty="0"/>
                  <a:t>H(k)=C(k)+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IN" dirty="0"/>
                  <a:t>D(K)  </a:t>
                </a:r>
              </a:p>
              <a:p>
                <a:pPr algn="ctr"/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12" y="457200"/>
                <a:ext cx="9144000" cy="5860963"/>
              </a:xfrm>
              <a:prstGeom prst="rect">
                <a:avLst/>
              </a:prstGeom>
              <a:blipFill rotWithShape="0">
                <a:blip r:embed="rId2"/>
                <a:stretch>
                  <a:fillRect l="-533" r="-5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B2C11A-DAE0-4AD6-AE77-D54F06C469FF}"/>
                  </a:ext>
                </a:extLst>
              </p14:cNvPr>
              <p14:cNvContentPartPr/>
              <p14:nvPr/>
            </p14:nvContentPartPr>
            <p14:xfrm>
              <a:off x="3257640" y="3530520"/>
              <a:ext cx="2826000" cy="2406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B2C11A-DAE0-4AD6-AE77-D54F06C469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8280" y="3521160"/>
                <a:ext cx="2844720" cy="24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068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1474</Words>
  <Application>Microsoft Office PowerPoint</Application>
  <PresentationFormat>On-screen Show (4:3)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we know that W_N^k=e^(〖-j(2π/N)〗^k ), Given N=8   W_8^0=e^(〖-j(2π/8)〗^0 )=1 W_8^1=e^(〖-j(2π/8)〗^1 )=cos π/4-jsin  π/4=0.707-j0.707 W_8^2=e^(〖-j(2π/8)〗^2 )=cos π/2-jsin  π/2=-j W_8^3=e^(〖-j(2π/8)〗^3 )=cos 3π/4-jsin  3π/4=-0.707-j0.707  Using DIT FFT algorithm, we can find X(k) from the given sequence x(n)as shown figure  Therefore, X(k)={ 20,-5.828- j 2.414 , 0 , 0.172 – j 0.414 , 0 , -0.172 + j 0.414 , 0 ,   -5.828 + j 2.414 }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roberto</dc:creator>
  <cp:lastModifiedBy>DR. ISHWAR CHANDRA YADAV</cp:lastModifiedBy>
  <cp:revision>184</cp:revision>
  <cp:lastPrinted>2002-04-02T20:27:58Z</cp:lastPrinted>
  <dcterms:created xsi:type="dcterms:W3CDTF">1998-10-24T15:05:55Z</dcterms:created>
  <dcterms:modified xsi:type="dcterms:W3CDTF">2023-09-25T07:19:11Z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16711680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E:\WebCourses\ec3400\notes\html</vt:lpwstr>
  </property>
</Properties>
</file>