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343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4" r:id="rId12"/>
    <p:sldId id="350" r:id="rId13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5" autoAdjust="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Ishwar Chandra Yadav" userId="65c3f3f3-f61d-4a35-bead-01cb3c91dbc4" providerId="ADAL" clId="{4D8BED28-52D7-4569-BDD5-0B31DC94A25C}"/>
    <pc:docChg chg="custSel modSld">
      <pc:chgData name="Dr. Ishwar Chandra Yadav" userId="65c3f3f3-f61d-4a35-bead-01cb3c91dbc4" providerId="ADAL" clId="{4D8BED28-52D7-4569-BDD5-0B31DC94A25C}" dt="2023-09-25T07:15:50.956" v="26" actId="20577"/>
      <pc:docMkLst>
        <pc:docMk/>
      </pc:docMkLst>
      <pc:sldChg chg="delSp modSp mod">
        <pc:chgData name="Dr. Ishwar Chandra Yadav" userId="65c3f3f3-f61d-4a35-bead-01cb3c91dbc4" providerId="ADAL" clId="{4D8BED28-52D7-4569-BDD5-0B31DC94A25C}" dt="2023-09-25T07:15:50.956" v="26" actId="20577"/>
        <pc:sldMkLst>
          <pc:docMk/>
          <pc:sldMk cId="3864680181" sldId="343"/>
        </pc:sldMkLst>
        <pc:spChg chg="del">
          <ac:chgData name="Dr. Ishwar Chandra Yadav" userId="65c3f3f3-f61d-4a35-bead-01cb3c91dbc4" providerId="ADAL" clId="{4D8BED28-52D7-4569-BDD5-0B31DC94A25C}" dt="2023-09-25T07:15:45.170" v="21" actId="478"/>
          <ac:spMkLst>
            <pc:docMk/>
            <pc:sldMk cId="3864680181" sldId="343"/>
            <ac:spMk id="2" creationId="{3C433038-8A6B-45FB-9B44-786B9DB3C4C1}"/>
          </ac:spMkLst>
        </pc:spChg>
        <pc:spChg chg="mod">
          <ac:chgData name="Dr. Ishwar Chandra Yadav" userId="65c3f3f3-f61d-4a35-bead-01cb3c91dbc4" providerId="ADAL" clId="{4D8BED28-52D7-4569-BDD5-0B31DC94A25C}" dt="2023-09-25T07:15:50.956" v="26" actId="20577"/>
          <ac:spMkLst>
            <pc:docMk/>
            <pc:sldMk cId="3864680181" sldId="343"/>
            <ac:spMk id="3" creationId="{00000000-0000-0000-0000-000000000000}"/>
          </ac:spMkLst>
        </pc:spChg>
      </pc:sldChg>
    </pc:docChg>
  </pc:docChgLst>
  <pc:docChgLst>
    <pc:chgData name="Dr. Ishwar Chandra Yadav" userId="65c3f3f3-f61d-4a35-bead-01cb3c91dbc4" providerId="ADAL" clId="{08ACDC64-16D1-46B2-B222-33A6ED198B59}"/>
    <pc:docChg chg="modSld">
      <pc:chgData name="Dr. Ishwar Chandra Yadav" userId="65c3f3f3-f61d-4a35-bead-01cb3c91dbc4" providerId="ADAL" clId="{08ACDC64-16D1-46B2-B222-33A6ED198B59}" dt="2023-09-01T14:19:46.872" v="8" actId="1037"/>
      <pc:docMkLst>
        <pc:docMk/>
      </pc:docMkLst>
      <pc:sldChg chg="modSp mod">
        <pc:chgData name="Dr. Ishwar Chandra Yadav" userId="65c3f3f3-f61d-4a35-bead-01cb3c91dbc4" providerId="ADAL" clId="{08ACDC64-16D1-46B2-B222-33A6ED198B59}" dt="2023-09-01T14:19:46.872" v="8" actId="1037"/>
        <pc:sldMkLst>
          <pc:docMk/>
          <pc:sldMk cId="2054088920" sldId="350"/>
        </pc:sldMkLst>
        <pc:picChg chg="mod">
          <ac:chgData name="Dr. Ishwar Chandra Yadav" userId="65c3f3f3-f61d-4a35-bead-01cb3c91dbc4" providerId="ADAL" clId="{08ACDC64-16D1-46B2-B222-33A6ED198B59}" dt="2023-09-01T14:19:46.872" v="8" actId="1037"/>
          <ac:picMkLst>
            <pc:docMk/>
            <pc:sldMk cId="2054088920" sldId="350"/>
            <ac:picMk id="3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4T04:12:29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20585 13406 0,'599'-212'188,"-581"212"-173,-18-18 79</inkml:trace>
  <inkml:trace contextRef="#ctx0" brushRef="#br0" timeOffset="769.09">20884 13670 0,'0'-18'62,"0"-34"-62,124-37 16,70-16-1,-53 34 1,71 0 15,-142 54-15</inkml:trace>
  <inkml:trace contextRef="#ctx0" brushRef="#br0" timeOffset="2300.21">22190 13000 0,'0'-18'109,"35"18"-93,-17 18-16,17 17 16,-17-35-1,-18 18 1,35-18 0,35 0-1,-17 0 1,0-18-1,-18-17 1,1 17 15,-36 1-15,0-1 0,0 0 15,0 1-31,-18-19 31,0 36-15,-34-35-1,-19 17 1,-17-17 0,35 35-1,-18-17 1,54 17-1,-1 0-15,0 0 32,-17 0-1,0 0-15,17 17 15,1 1-16,-1 35 1,18-18 0,0 53 15,0-52-15,0-1-1,0 18 1,0 0-1,71 0 48,-54-18-63,18-18 16,71 36-1,35 0 1,18 18-1,-71-54 1,36-17 0,-71 0-1,0 0 1,0-17 0</inkml:trace>
  <inkml:trace contextRef="#ctx0" brushRef="#br0" timeOffset="3343.39">22454 12330 0,'18'0'156,"52"-18"-140,-17-17 15,-17 17 0</inkml:trace>
  <inkml:trace contextRef="#ctx0" brushRef="#br0" timeOffset="4362.24">22772 12083 0,'0'17'141,"17"19"-141,-17-19 16,53 54-1,-53-36-15,71 71 47,-71-71 109,0-17-140,0-1 0,-18-17-16,1 0 15,-1 18 1,0-18 62</inkml:trace>
  <inkml:trace contextRef="#ctx0" brushRef="#br0" timeOffset="5018.84">22701 11800 0</inkml:trace>
  <inkml:trace contextRef="#ctx0" brushRef="#br0" timeOffset="10008.77">23054 11783 0,'18'-18'218,"17"-17"-186,-17 17 30,-18 1-31,17-1-15,1 18 0,35 0 62,-53-18-78,17 18 15,1 0 1,0 0-16,-1 0 62,1 0-46,0 0 0,-1 0 46,1 0-46,0 0 15,17 0 32,-18 0-63,-17 18 93,0 17-77,18-35 31,-18 18-32,0 17 48,0-17-16,0 17-32,-18-17 17,-17 35 30,18-53-46,17 17 78,-18 1-48,18 0 1,-18-1-15,18 1-1,-17-1 0,-1 19 47,18-19-15,-18 1-48,-17 17 63,35-17-78,-18-18 0,18 18 16,0-1 172,0-34 46,53-36-203,-53 35-15,18 18-16,17-18 15,-17 1 32,0 17 47,70-18-16,-71 18-78,1 0 16,0-18-1,-1 18 1</inkml:trace>
  <inkml:trace contextRef="#ctx0" brushRef="#br0" timeOffset="12944.99">23636 11606 0,'35'0'313,"1"0"-298,-1-35 1,35 0 0,-34 0-1,-1 17 95,-35 0-95</inkml:trace>
  <inkml:trace contextRef="#ctx0" brushRef="#br0" timeOffset="13681.84">23689 11642 0,'18'53'79,"-18"17"-64,0-17-15,0 53 16,0 0-1,17-89 126,1-34-125</inkml:trace>
  <inkml:trace contextRef="#ctx0" brushRef="#br0" timeOffset="14473.12">23848 11624 0,'17'-18'93,"19"18"-77,-19 53-16,-17 0 16,53-17-1,-35 34 1,0-52-16,-1-1 15,1 1 1,-18 0 31</inkml:trace>
  <inkml:trace contextRef="#ctx0" brushRef="#br0" timeOffset="17991.77">23354 12382 0,'-18'0'78,"18"-17"-63,141-107 1,142-34 15,-178 105-15,-52 17 0,-17 19-1,-1 17 1,18-35 31,-18 17-47,-17 0 15,17 18-15,71-53 16,-71 36 0,36-1-1,-54-17 1</inkml:trace>
  <inkml:trace contextRef="#ctx0" brushRef="#br0" timeOffset="18778.75">23883 12312 0,'18'18'78,"17"17"-78,159 177 31,124 52 0,-248-229-15,-52-17 0,-1-18-1,-70-71 48,36 36-48</inkml:trace>
  <inkml:trace contextRef="#ctx0" brushRef="#br0" timeOffset="19572.75">24007 12312 0,'0'-18'32,"35"18"-17,141 53 1,54 0-1,-107 0-15,-70-53 16,70 53 15,-105-53-15,17 18 0,-17-18-1</inkml:trace>
  <inkml:trace contextRef="#ctx0" brushRef="#br0" timeOffset="20097.41">24677 12100 0,'123'265'157,"-35"-159"-157,1 17 15,-1-52 1,-35-18 0,-53-36-1</inkml:trace>
  <inkml:trace contextRef="#ctx0" brushRef="#br0" timeOffset="24482.42">24430 11324 0,'-18'0'360,"18"-17"-329,0-19 31,36 19-15,-19-1-16,1 18 32,-1 0-63,19-18 16,-19 18 15,1 0 31,0 0 1,-1 0-48,1 0-15,0 0 16,-1 0 0,54 0 31,-36 0-32,-35 18 1,18-18-1,-18 18 48,0-1-63,17-17 0,-17 18 16,0 17-1,0 18 16,0 18-15,0-1 0,0-35 15,0-17-15,0 0-1,0-1 1,-35 1-1,35 17 64,-18-17-64,-17 17 48,35-17-63,18-36 156,35 1-140,-18-19-16,35-17 15,-17 18 1</inkml:trace>
  <inkml:trace contextRef="#ctx0" brushRef="#br0" timeOffset="25880.32">24924 11201 0,'0'-18'125,"17"18"-110,1 0 1,35 35-1,-18 1 17,-17-19 15,-18 1-32,17 17-15,1-17 16,-18 35-1,18 0 48,-36-142 187,18 72-250,0-18 16,0 17-1,0-35 1,0 0-1,18-18-15,-1 36 16,54-71 0,-36 71-1,-17 0 48</inkml:trace>
  <inkml:trace contextRef="#ctx0" brushRef="#br0" timeOffset="30951.43">24412 11024 0,'0'18'109,"0"0"-93,0 17-1,0 18 1,0 35 47,0-70-32,0 35 0,-35-1-31,35-34 16,0 0-1,0 17 17,0-17-1,-18-18-16,18 35 17,-35 0-17,17-17 1,1 17 0,-1-17-1,0-1 1,18 1-1,-35 0 1,18-1 15,-19 19 1,19-19-32,17 1 15,-36 0 1,19-1-1,-1 1 1,0-1 0,-34 19-1,52-19-15,-18-17 16,-53 106 31,54-53-32,-19 53 79,36-71-94,-35-17 16,35-1-1,0 19 1,0-1 0,-18 18-1,18-35 1,0-1 15,0 18 0,0-17-31,0 0 16,0-1 0,0 1-1,0 17 17,0-17-32,36 35 31,-36-35-16,0-1 1,17 18 0,-17-17-1,18-18 1,17 88 0,-17-88-1,17 36-15,53 69 47,-70-105-47,-18 18 0,18-18 16,-18 18-16,17-18 31,36 17 0,0 1-15,18-18 46,-18 0-46,-36 0 0,19 0-1,-1 0 32,-17 0-31,17 0-1,-18 0 17,1 0-17,176 0 48,-176 0-32,-1 0-15,1 0-1,0 0 1,-1 0-1,-17-18 1,53-17 15,-35 35-31,-1-18 0,19 1 32,-19 17-17,142-71 32,-141 54-31,-1 17-16,1-18 15,17 18 1,18-35 0,-35 17 15,0 0-16,-18 1 1,0-1 47,0 0-63,0 1 31,-18-1-16,18-17 1,0 17 15,-18 18-15,1-35 0,-1 17-1,18 1-15,-35-19 31,35 19-31,-18-19 32,18 1-32,-35 18 15,17 17 17,-17-36-1,-18 36-16,18-53 1,17 53 0,0-17-1,1 17 32,-1-18-31,18 0-1,0 1 1,-18-18 0,18-18 15,0 17 16,0 19-32,0-1 1,0 0 0,0-52-1,0-36 17,0 88-17,0-17 1,0 18-1,18-1-15,0-35 16,-1 18 0,1 17-1,0 18 63,-18-18 32,0 1-110,0-1 31,0 0 32,0-17-32,0 18-16,0-1 1,0 0 0,0 1-1,0-1 1,0-17 15,0 17-15,0-17 15,0 17 0,0-17-15,-36 0 15,19-1-15,17 19 78,-18 17-79,-17-18 1,17 0 15,18 1-15,-17 17-1,-1 0 1,-17-18 0,-1-17-1,-17 17 63,36 18-62,-18 0-16,35-17 16,-18 17-1,0 0 48,1-18-48,-1 18-15,0 0 78,-87 0-46,87 0-32,-17-18 31,17 18 0,0 0-15,1 0 171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4T04:14:14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13335 11800 0,'300'0'141,"-141"0"-125,35 0-16,-53 0 15,247 0 1,-53 0 0,-123 0-1,-1 0 1,-140 0-1,158 0 17,-123 0-32,106 0 31,87-52-15,125 16 30,-371 36-30,70 0 0,-17 0-1,141-53 1,-159 53 0,353-35 15,-370 35-31,-18 0 15,17 0 1,54 0 15,264-35 1,-318 35-32,1-18 15,17 18 1,-53-18-1,-17 18 17,176-35-1,-35 0-15,-53 35-1,-71 0-15,53-35 16,-53 35-1,-17 0 17,17-18-32,18-70 15,18-53 1,-54-18 15,1 71-15,-18-71-1,0 106 1,-18-17 0,-52-36-1,52 70-15,-70-52 16,-124-88 31,177 158-47,-53-52 15,0 17 1,-89-35 31,-105-1-31,194 72-1,-53-19 1,35-17-16,-159 18 15,-35-53 1,-458 35 15,352 53-15,-17 18 0,17 52-1,124-52 1,-300 52 15,458-52-15,-70-18-16,-88 35 15,18 18 1,-124 18 15,52-36-15,231-17-1,-160 35 1,-88-18 0,-317 71 15,388-71 0,229-35-31,0 18 16,18-18-1,-1 17 17,-211 125-1,212-107-15,-53 18-1,0 0 1,17 17-1,36-52 1,-71 246 15,106-211-31,0 0 16,0 18 0,0-36-1,106 141 1,35 1-1,53-54 1,-71-52 0,-87-53-1,-19-1-15,72 36 32,-19 0-17,36-18 1,-35-17-1,-36 0-15,0-1 32,0-17-32,18 0 15,53 35 1,123-35 0,336-35 15,-442 0-31,71 0 15,-88 35 1,-35 0 0,105-36-1,142-17 17,-89 18-17,-176 35 16,0 0-31,53 0 16,-36 0 0,-52 0-1</inkml:trace>
  <inkml:trace contextRef="#ctx0" brushRef="#br0" timeOffset="2631.88">18715 11942 0,'-18'0'63,"-52"0"-47,-1 0-16,-70 0 15,-212 0 1,-35 0-1,-70 0 17,334 0-17,54 0-15,-89 0 16,53 0 0,-670 0 15,547 0-31,-18 0 15,-230 0 1,107 0 0,-36 0-1,53 0 1,36 70 0,246-70-1,-211 35 16,229-35-15,-53 36-16,36-36 16,35 0-16,-177 35 15,18-17 17,0 17-17,-18 0 1,-176-35 15,194 18-15,88 17-1,36 0 1,-1 18 0,-17 0-1,70-35-15,-88 52 16,-193 107 46,263-160-62,-34 72 16,35-1 15,-36 106-15,0-35-1,36 87 32,35-193-31,0-17-16,35 87 16,54-17-1,34-35 1,318 193 15,900 248 16,-777-354-31,18-87-1,-300-71 1,195 0-1,-72 0-15,-140 0 16,141-88 0,-1-18-1,19 18 1,-19-36 0,177-52-1,142-18 1,-107 35-1,-88 36 1,-335 34 0,441-210 15,-547 246-31,36-53 31,-89 53-31,0-88 16,36 0-1,-71 0 1,0-71 0,-18 0 46,18 177-62,-17 17 16,-1 1-1,0-19 1,-35 1 15,-458-159 16,370 176-31,-177-17-1,18 35 1,89 0 0,-107-17-1,195-1 1,52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4T04:17:52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16122 8625 0,'0'18'0,"18"0"15,17 17 1,124 88-1,88-17 1,17-18 0,283 1-1,247 34 17,-600-52-17,17-54-15,283-17 16,-53 0-1,-88-17 1,17-89 0,36-18 15,406-158 0,-583 176 0,-106 36-15,1-54 0,-54-34-1,-52 34 1,70-317 15,-53 335-31,1-70 16,-36 52-1,0 19 1,0 34 0,-18 53-1,-52-87 32,34 34-47,-105-52 16,53 52-1,-230-123 1,-123 18 0,-141 34-1,71 19 1,193 70-16,142 53 16,-159-53-1,194 53-15,-53 0 16,-141 0-1,35 0 1,17 0 0,-34 0-1,52 71 17,-34 35-17,-231 35 48,513-141-63,-89 53 15,35-1 1,1 1 0,-18 0-1,52-35 1,-17 17 15,18 18-31,17-35 16,-52 88-1,-18-1 1,-89 54 15,72-35-15,69-54-1,-34 89 1,70-106 0,-18 88-1,-17-18 1,17-17 0,18-53-1,0-17-15,0-19 31,53 89 1,53-35-17,88 34 1,106 1 15,-53-35-15,-106-18-1,-124-53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4T04:18:33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13511 212 0,'0'17'31,"0"1"31,0 17-46,36 1-16,-36-19 16,0 71-1,17-17 1,107 123 46,-107-159-62,19 18 16,34 18 0,1 17-1,-36-71 17,53 19 14,-35-36-30,-35 0 0,88 0-1,-18 0 1,35-36 0,-34 1 30,-72 18-30,18-19 0,-17 19-1,0-1-15,17-35 32,71-106-17,-89 124 1,1-53-1,-18 53-15,35-1 16,-35 1 0,0 17-1,0-17 1,-17 18 0,-36-72 15,-88-17 0,88 89-15,0-1-1,18-17 1,-1 35 15,19 0 0,-1 0-31,0 0 16,1 0 15,-18 0-15,-1 0 15,-228 106 32,228-89-63,19 1 15,-36-18 79,18 18-78,-1-18-16,1 0 15,0 17 1,-18 1 0,17 0-1,1-18 32,18 0-16,-1 17 126,0-17-48,1 0-109,-1 0 16,0 0-16</inkml:trace>
  <inkml:trace contextRef="#ctx0" brushRef="#br0" timeOffset="78.06">13476 282 0,'-18'0'31</inkml:trace>
  <inkml:trace contextRef="#ctx0" brushRef="#br0" timeOffset="2999.28">14781 1605 0,'-35'0'47,"0"0"-16,-36-35-15,54 17-1,-72-17 1,54 17 0,18 18-1,-1 0 1,-35-17 15,18-1-15,-53 0-16,-54 1 31,107 17-15,-35 0-1,-1 0 1,-17 0 0,-18 0-1,35 0 1,1 0 15,-18 88 16,70-70-16,0-1-15,-52 54-1,35-54 1,-36 107 15,36-89-31,17-35 16,18 18 0,0 17-1,-18-35 1,18 53-1,0 106 32,0-124-31,0 0 0,0-17-1,0 0 1,0-1-1,0 18 17,53 1-17,-17-1-15,-19-17 16,54 52 0,-36-52-1,53 52 1,-52-52-16,-19-18 15,-17 18 1,35-18 47,-17 0-48,17 17-15,-17-17 16,17 18-1,54 17 1,-72-35-16,36 18 16,53 17-1,-88-35 32,-1 0-16,36 0-31,53 0 16,-35 18 0,-54-18 31,1 0 15,17-18-62,53-52 16,106-54-1,-35 18 1,-36 0 0,1 1-1,-71 69-15,-18 19 16,-17-36 15,-1 35-31,-17 1 94,0-1-94,0-17 15,0 17 32,-35-53 31,0 71-78,17-17 0,1-1 16,-89-35 0,0 0-1,35 0 1,36 1 15,17 52 0,1 0-31</inkml:trace>
  <inkml:trace contextRef="#ctx0" brushRef="#br0" timeOffset="20865.32">14376 6050 0,'0'-35'47,"-36"17"-47,-122-17 16,-1-18-16,-17 0 15,-89 0 1,194 53 78,18 0-94,1 18 15,-37 70 1,54-17-1,35-36 1,0-18 0,0 19-16,0 17 15,0-18 1,18 36-16,-18 17 31,17-71-31,-17 36 16,0-17-1,0-1 1,18 18 0,17-18 15,-17-35 0,17 18-15,-17-1-1,105 54 1,36 35 0,17-53-1,-123-36 1,247 36 15,-212-53-31,18 0 16,18 0-1,-36-35 1,-70 35 0,17-35-1,35-36 17,36-70 14,-71 106-30,-35 17 0,0-17-1,0-1 1,0-16 0,0-19 15,0 18-16,-17 0 1,-1 36-16,-35-54 16,0 18-1,36 18 17,17 17-17,-18 18 16,0 0 16,-17 0-15</inkml:trace>
  <inkml:trace contextRef="#ctx0" brushRef="#br0" timeOffset="108507.77">18027 17321 0,'18'18'94,"-1"-18"-94,1 35 15,0-35-15,-18 18 32,0 17-1,-18 106 0,0-70-15,1-71 93,17-18-46,17-17-63,71-71 15,-17 18 48,-71 70-48,18 1 110,-1 17 32,-70 53-64,53-36-93,0 18 79,0-17-79,0 0 15,0-1 1,18 1-16,0 0 15,-1-18 32,1 35-31,0-35 0,52 0 62</inkml:trace>
  <inkml:trace contextRef="#ctx0" brushRef="#br0" timeOffset="109315.81">18556 17145 0,'18'0'31,"-1"0"16,-17 35-32,0-17 1,0 35 0,-17-18-1,17-17 1,0-1 15,0 1-15,0 0-16,0-1 15,17 54 1,1-36 15,17-17-15</inkml:trace>
  <inkml:trace contextRef="#ctx0" brushRef="#br0" timeOffset="110861.11">18838 17198 0,'0'-18'78,"18"18"-63,0 18 1,-1 0-16,1-1 16,-18 1-16,0 52 15,0-17 1,0-17-1,0-54 189,0-17-204,0-1 15,0 1 1,0 17-1,0 1 1,18-18 31,-1 35-16,36-36 0,-35 36-15,17 0 125,-17 0-126,17 0 1,-17 0 31,-1 18-16,1-18 16,-1 18-31,-17-1 15,0 1-16,0 35 1,0 0 0,0-18-1,0-17 17</inkml:trace>
  <inkml:trace contextRef="#ctx0" brushRef="#br0" timeOffset="111749">19173 16898 0,'0'18'78,"36"-1"-62,-1 19-16,0-1 15,18 18 1,0 0 15,-18 0-15,-17-18-1,-18 0 1,0 18 0,0-18 15,-18 1-31,-17 17 16,-18-1-16,36-16 15,-19-36 1,36 17-1,-17-34 48,-1-1-47,18 0-16</inkml:trace>
  <inkml:trace contextRef="#ctx0" brushRef="#br0" timeOffset="113220.24">19861 17004 0,'53'-18'235,"53"-35"-204,53-35-15,-89 53-1,-52 17 1</inkml:trace>
  <inkml:trace contextRef="#ctx0" brushRef="#br0" timeOffset="114651.13">20355 16528 0,'0'-18'78,"71"18"-78,-18 0 32,-18 35-17,0-35 1,-35 18-1,36 17 17,-36 0-32,0 1 15,0 52 1,0-17 0,0-19-1,0-34 16,0-71 63,35 0-94,-35 0 16,35-17-1,0-1 1,1 1-16,-1-36 16,18 35-1,-53 36 32,18 17-31,-1 18 15,-17-17-31,0 34 125,-70 107-78,52-107-47,0 54 16,18-36-1,0 18 1,0-35-1,0 17 1,18 18 31,0-35-31,-1 17-1,1-35 16,-18 18-15</inkml:trace>
  <inkml:trace contextRef="#ctx0" brushRef="#br0" timeOffset="115551.68">21396 15787 0,'-71'35'110,"54"0"-95,-1 18-15,-17 0 16,0 0 0,35-18-1,0-17 1,0 70 15,0-35-15,0 71-1,17-54 1,36 1 0,0 17-1,-18-35 1,1-18 0,-36-17-1,35-18 16,0-18-31,0 18 0,-17 0 16,0-18 0,17-17 77</inkml:trace>
  <inkml:trace contextRef="#ctx0" brushRef="#br0" timeOffset="116701.11">21519 16192 0,'18'-17'63,"106"140"-32,-107-87-31,36 52 16,-53-35-1,0-18-15,18-17 16,-18-1 109,0-52-109,0-18-1,0-17 1,0 17-1,17-53 17,1 70-32,0 19 31,-18-1 16,53-17 15,-36 35-15,19 18-47,-36 17 16,52 18-1,-34-18 1,17-17 15,-17-1 1,17 1-17,-35 17 1,18 1-1,70-54 142</inkml:trace>
  <inkml:trace contextRef="#ctx0" brushRef="#br0" timeOffset="117603.48">22172 16122 0,'18'0'157,"-1"0"-157,19-18 15,-1 1 1,-17 17-16,-18-18 15,17 18 1</inkml:trace>
  <inkml:trace contextRef="#ctx0" brushRef="#br0" timeOffset="118516.54">22137 15928 0,'17'70'109,"-17"-34"-109,0-1 16,18 18-16,0-18 31,-1-17-15,-17 17-1,18-17 1,-18 17 31,18-17-47,-1 17 16,1-35-1</inkml:trace>
  <inkml:trace contextRef="#ctx0" brushRef="#br0" timeOffset="120043.29">22066 16175 0,'36'-18'110,"52"-17"-79</inkml:trace>
  <inkml:trace contextRef="#ctx0" brushRef="#br0" timeOffset="122285.28">22437 15699 0,'53'0'63,"-36"17"-48,54 71 1,-18 36-1,-18-71 32,-35-36-31,0-34 125,0-18-141,-35-18 15,35 35 1,-18-53-1,0 19 1,1-19 31,-1 53-31,18 1 15,0-1-16,0 0 17,0 1-32,0-18 31,18 17 0,123 53 47,-88 0-62,-36-17-16,19 0 16,-19-18-1,19 35 48,-19-17-32,1-1 0,0-17-15,-18 18 187,0 0-187,0-36 234,0 0-250,0-17 15,0 0 1,0-36-1,0-35 1,-18-141 15,18 194-15,-18 36 15</inkml:trace>
  <inkml:trace contextRef="#ctx0" brushRef="#br0" timeOffset="123322.92">22613 16263 0,'0'-18'94,"0"1"-78,35-19-16,36 1 15,-1 0 17,-17 17-17,36 1 32,-54-1-31,0 0-1,36-17 1</inkml:trace>
  <inkml:trace contextRef="#ctx0" brushRef="#br0" timeOffset="124669.29">22895 16334 0,'18'-18'110,"0"0"-95,70-17 16,-71 0 1,1 35-17,0 0 32,-1 0-47,19 0 16,-19 0-1,1 0 1,17 35 15,-17-17-15,-1-1 0,-17 19-1,36 34 1,-36-17-1,0 0 1,0-35-16,0-1 16,0 1 31,0 0-47,-18 17 15,0-18 1,1-17-1,-36 53 1,35-35 15,36-18 204,17 0-235,18-18 15,-18 1 17,1 17-17,17-18 16,-36 0-15,-17-17 93</inkml:trace>
  <inkml:trace contextRef="#ctx0" brushRef="#br0" timeOffset="125840.2">23230 14852 0,'36'35'110,"122"36"-79,230 211 0,-299-211-31,-19 34 16,-17-34-1,0-18 1,-53 0 0,35 0-1,-35 70 1,0-88-16,0 71 16,0 53-1,0-18 1,-35-17 15,-71 87 16,71-175-47,0 34 31,17-35-15,0-35 46</inkml:trace>
  <inkml:trace contextRef="#ctx0" brushRef="#br0" timeOffset="127883.19">13952 17145 0,'18'0'78,"17"-35"-62,71-18-16,0-18 16,106-52-1,176-71 1,211-18 0,36 0-1,-194 89 1,-282 123-1,247-71 1,-177 1 0,106-18-1,36-18 1,-89 53 15,-123 18-15,-106 35-16,17 0 15,230-71 17,-124 53-17,1 1 1,-71 17 0,70 53-1,-35 0 1,-88-18-1,-18-35 1,-17 18-16,0-18 31,-1 0-31,1 0 16,35 0 0,-18 17-1,-17 1 1,35 17-1,17 89 1,54-1 47</inkml:trace>
  <inkml:trace contextRef="#ctx0" brushRef="#br0" timeOffset="128717.65">19932 16122 0,'0'-18'15,"18"18"16,52 0-15,89 88 15,-124-70 16,0-18 0,-17-18-31,0 1 31,-1-18-32,-17 17-15,0-17 16,0-54-1,18-16 1,0-36 0,-18 88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4T04:21:34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15099 3986 0,'0'-17'31,"-35"17"0,-18 0-31,35 0 16,-88 0 0,18 0-1,35 0 1,18 0-1,-18 0 17,-18 0-17,36 0 1,-35 17 93,52 19-109,0-36 16,-52 35 0,17-17-1,18-1 1,17-17-1,0 18-15,-17-18 94,17 0-78,1 18-1,-54-1 32,18 1-31,36-18-16,-19 17 16,36 1-1,-17-18 1,17 18 78,0-1-79,0 1 1,0 17-1,-18 1 1,18-19-16,0 18 16,0 54-1,0-36 1,0 17 0,0-52 30,0 17 1,0 71 0,0-89-16,35 19-31,-17-19 16,-18 1 0,0 0-1,35 17 17,-17-17-1,17 17-16,-17-17 1,-1-18 0,1 17 15,0-17 0,35 18-15,0-1-1,17-17 1,-17 36 0,-18-36-1,-17 17 1,17-17 0,36 18 15,17-18-16,-53 0-15,18 0 16,35 0 0,-52 0-1,16 0 1,-16 0 0,-1-18 15,-17 1-16,17-19 1,-17 19 0,52-36-1,-17 18 1,-18-18 0,1 17 15,-1-34 16,-35 52-16,0 1-15,0-19-1,0 19 1,0-1-16,0-35 15,0 35 1,0 1 0,18-36-1,-1-18 17,-17 54-17,18-89 32,-18 88-47,0 1 16,17 17-16,-17-18 62,0-17-46,0-1-1,0-34 1,0 35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7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2B7FA-8FE4-4F2D-BA4E-9859E720B9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DA8C7-8A66-40C6-BD8B-A7C5FA0A84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4668-9418-4A46-9809-82DCFD8C79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2DDF4-7F26-47B7-9E83-EA81E11451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F3E2C-D430-47F2-8157-8C7027BAAA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B705F-C80B-4B67-8748-E3C901984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82ACF-497C-4A5E-BD40-29DCEEA241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74E6C-6A2D-41E5-B68B-222E748B8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209FF-6AF8-4C65-B210-023CAD8DDA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0C5BF-464F-4F24-8E50-BE3696C1E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CD401-CA32-476B-84E2-1F84BE862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92991DD-43CF-4675-AA1A-8C2BA1D8E2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44958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/>
              <a:t>Digital Signal Processing</a:t>
            </a:r>
            <a:r>
              <a:rPr lang="en-US" sz="4000" b="1"/>
              <a:t>(BEC-303)</a:t>
            </a:r>
            <a:endParaRPr lang="en-US" sz="3800" b="1" dirty="0"/>
          </a:p>
          <a:p>
            <a:pPr algn="ctr">
              <a:buNone/>
            </a:pPr>
            <a:endParaRPr lang="en-US" sz="3800" dirty="0"/>
          </a:p>
          <a:p>
            <a:pPr algn="ctr">
              <a:buNone/>
            </a:pPr>
            <a:r>
              <a:rPr lang="en-US" sz="3800" dirty="0"/>
              <a:t>Unit-1</a:t>
            </a:r>
          </a:p>
          <a:p>
            <a:pPr algn="ctr">
              <a:buNone/>
            </a:pPr>
            <a:r>
              <a:rPr lang="en-US" sz="3800" dirty="0"/>
              <a:t>Lecture-8</a:t>
            </a:r>
          </a:p>
          <a:p>
            <a:pPr algn="ctr">
              <a:buNone/>
            </a:pPr>
            <a:endParaRPr lang="en-US" sz="3800" dirty="0"/>
          </a:p>
          <a:p>
            <a:pPr algn="ctr">
              <a:buNone/>
            </a:pPr>
            <a:r>
              <a:rPr lang="en-US" sz="3800" dirty="0"/>
              <a:t>Presented By:</a:t>
            </a:r>
          </a:p>
          <a:p>
            <a:pPr algn="ctr">
              <a:buNone/>
            </a:pPr>
            <a:r>
              <a:rPr lang="en-US" sz="3800" dirty="0">
                <a:solidFill>
                  <a:srgbClr val="FF0000"/>
                </a:solidFill>
              </a:rPr>
              <a:t>Dr. Ishwar Chandra Yadav</a:t>
            </a:r>
          </a:p>
        </p:txBody>
      </p:sp>
    </p:spTree>
    <p:extLst>
      <p:ext uri="{BB962C8B-B14F-4D97-AF65-F5344CB8AC3E}">
        <p14:creationId xmlns:p14="http://schemas.microsoft.com/office/powerpoint/2010/main" val="386468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700" y="6858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6.9 shows the flow-graph of the second stage of decimation in frequency decomposition of an 8-point DFT into four 2-point DFT computations.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924" y="6095101"/>
            <a:ext cx="8029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:2 Flow Graph of the second Stage of decimation in-frequency FFT foe N=8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350" y="1393686"/>
            <a:ext cx="8820150" cy="4591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10CAEE-0215-49C3-8AB9-0A9BE5865F77}"/>
                  </a:ext>
                </a:extLst>
              </p14:cNvPr>
              <p14:cNvContentPartPr/>
              <p14:nvPr/>
            </p14:nvContentPartPr>
            <p14:xfrm>
              <a:off x="5029200" y="1428840"/>
              <a:ext cx="501840" cy="40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10CAEE-0215-49C3-8AB9-0A9BE5865F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9840" y="1419480"/>
                <a:ext cx="52056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11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304800"/>
                <a:ext cx="9144000" cy="350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2000" dirty="0">
                    <a:latin typeface="+mn-lt"/>
                  </a:rPr>
                  <a:t>The above decomposition process can be continued through decimation  of the N/2-point DFTs X(2r) and X(2r+1).The complete process consists of L=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000" dirty="0">
                            <a:latin typeface="+mn-lt"/>
                          </a:rPr>
                          <m:t>log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</a:rPr>
                      <m:t>stages</m:t>
                    </m:r>
                    <m:r>
                      <a:rPr lang="en-IN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IN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</a:rPr>
                      <m:t>decimation</m:t>
                    </m:r>
                    <m:r>
                      <a:rPr lang="en-IN" sz="2000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sz="2000" dirty="0">
                    <a:latin typeface="+mn-lt"/>
                  </a:rPr>
                  <a:t>where each stage involves N/2 butterflies of the </a:t>
                </a:r>
                <a:r>
                  <a:rPr lang="en-IN" sz="2000" dirty="0" err="1">
                    <a:latin typeface="+mn-lt"/>
                  </a:rPr>
                  <a:t>tye</a:t>
                </a:r>
                <a:r>
                  <a:rPr lang="en-IN" sz="2000" dirty="0">
                    <a:latin typeface="+mn-lt"/>
                  </a:rPr>
                  <a:t> shown in Fig. 6.10.These butterflies are different form those in the decimation-in-time algorithm. As a result, for computing the N-point DFT down to 2-point transforms,  the DIF FFT algorithm requires (n/2)log2 N complex multiplications and N log 2N complex additions, just as in the case of radix-2 DIT FFT algorithm ii Fig.6.11.</a:t>
                </a:r>
              </a:p>
              <a:p>
                <a:pPr algn="just"/>
                <a:r>
                  <a:rPr lang="en-IN" sz="2000" dirty="0">
                    <a:latin typeface="+mn-lt"/>
                  </a:rPr>
                  <a:t> It is observed from Fig. 6.11 that in the DIF FFT algorithm the input sequence x(n) appears in natural order while the output X(k) appears in the  bit-reversed order. The algorithm has in place calculations given below with the butterfly structure shown in Fig 6.10.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"/>
                <a:ext cx="9144000" cy="3509166"/>
              </a:xfrm>
              <a:prstGeom prst="rect">
                <a:avLst/>
              </a:prstGeom>
              <a:blipFill rotWithShape="0">
                <a:blip r:embed="rId2"/>
                <a:stretch>
                  <a:fillRect l="-667" t="-868" r="-667" b="-2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-60000">
            <a:off x="1524000" y="3530642"/>
            <a:ext cx="5815013" cy="2755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6286417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 Figure : 3 Basic butterfly for DIF FFT</a:t>
            </a:r>
          </a:p>
        </p:txBody>
      </p:sp>
    </p:spTree>
    <p:extLst>
      <p:ext uri="{BB962C8B-B14F-4D97-AF65-F5344CB8AC3E}">
        <p14:creationId xmlns:p14="http://schemas.microsoft.com/office/powerpoint/2010/main" val="183962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191000"/>
            <a:ext cx="746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/>
              <a:t>Figure: 4 Reduced </a:t>
            </a:r>
            <a:r>
              <a:rPr lang="en-IN" sz="2000" dirty="0"/>
              <a:t>Flow Graph of Final Stage DIF FFT for N=8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073"/>
          <a:stretch/>
        </p:blipFill>
        <p:spPr>
          <a:xfrm rot="-60000">
            <a:off x="945199" y="457199"/>
            <a:ext cx="6889133" cy="35895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5029200"/>
                <a:ext cx="7086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A= a + b</a:t>
                </a:r>
              </a:p>
              <a:p>
                <a:r>
                  <a:rPr lang="en-IN" sz="2000" dirty="0"/>
                  <a:t>B=(a –b 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29200"/>
                <a:ext cx="7086600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860" t="-4310" b="-14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08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04800"/>
            <a:ext cx="784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Decimation in frequency algorithms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0598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cs typeface="Times New Roman" panose="02020603050405020304" pitchFamily="18" charset="0"/>
              </a:rPr>
              <a:t>To derive into the decimation-in-frequency FFT algorithm for N , a power of 2, the input sequence </a:t>
            </a:r>
            <a:r>
              <a:rPr lang="en-IN" sz="2000" i="1" dirty="0">
                <a:cs typeface="Times New Roman" panose="02020603050405020304" pitchFamily="18" charset="0"/>
              </a:rPr>
              <a:t>x</a:t>
            </a:r>
            <a:r>
              <a:rPr lang="en-IN" sz="2000" dirty="0">
                <a:cs typeface="Times New Roman" panose="02020603050405020304" pitchFamily="18" charset="0"/>
              </a:rPr>
              <a:t>(n) is divided into the first half and the last half of the points as discussed below.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" y="2819400"/>
                <a:ext cx="8534400" cy="368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b="0" i="1" dirty="0" smtClean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  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b="0" i="0" dirty="0" smtClean="0"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  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/2)−1</m:t>
                          </m:r>
                        </m:sup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bSup>
                        <m:sSub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/2)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IN" sz="2000" dirty="0"/>
                        <m:t>                     (1) </m:t>
                      </m:r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19400"/>
                <a:ext cx="8534400" cy="3688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73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52400"/>
                <a:ext cx="8763000" cy="2926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/>
                  <a:t>Since,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/2)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𝑗𝑠𝑖𝑛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/>
                        <m:t>X</m:t>
                      </m:r>
                      <m:r>
                        <m:rPr>
                          <m:nor/>
                        </m:rPr>
                        <a:rPr lang="en-IN" sz="2000" dirty="0"/>
                        <m:t>(</m:t>
                      </m:r>
                      <m:r>
                        <m:rPr>
                          <m:nor/>
                        </m:rPr>
                        <a:rPr lang="en-IN" sz="2000" dirty="0"/>
                        <m:t>k</m:t>
                      </m:r>
                      <m:r>
                        <m:rPr>
                          <m:nor/>
                        </m:rPr>
                        <a:rPr lang="en-IN" sz="2000" dirty="0"/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000" dirty="0"/>
              </a:p>
              <a:p>
                <a:r>
                  <a:rPr lang="en-IN" sz="2000" dirty="0"/>
                  <a:t>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            (2)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"/>
                <a:ext cx="8763000" cy="29263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29718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Decomposing the sequence in the frequency domain , X(k), into an even numbered subsequence X(2r) and an odd numbered subsequence X(2r + 1) where r=0,1,2,……..(N/2 -1),yields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2804" y="4266806"/>
                <a:ext cx="7696200" cy="2432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 smtClean="0"/>
                        <m:t>X</m:t>
                      </m:r>
                      <m:r>
                        <m:rPr>
                          <m:nor/>
                        </m:rPr>
                        <a:rPr lang="en-IN" sz="2000" dirty="0" smtClean="0"/>
                        <m:t>(2</m:t>
                      </m:r>
                      <m:r>
                        <m:rPr>
                          <m:nor/>
                        </m:rPr>
                        <a:rPr lang="en-IN" sz="2000" dirty="0" smtClean="0"/>
                        <m:t>r</m:t>
                      </m:r>
                      <m:r>
                        <m:rPr>
                          <m:nor/>
                        </m:rPr>
                        <a:rPr lang="en-IN" sz="2000" dirty="0" smtClean="0"/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𝑛𝑟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𝑛𝑟</m:t>
                              </m:r>
                            </m:sup>
                          </m:sSubSup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,   0≤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04" y="4266806"/>
                <a:ext cx="7696200" cy="2432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366602-AA34-4BC6-AD67-9CEAF34D7B18}"/>
                  </a:ext>
                </a:extLst>
              </p14:cNvPr>
              <p14:cNvContentPartPr/>
              <p14:nvPr/>
            </p14:nvContentPartPr>
            <p14:xfrm>
              <a:off x="7410600" y="3924360"/>
              <a:ext cx="1689480" cy="99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366602-AA34-4BC6-AD67-9CEAF34D7B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1240" y="3915000"/>
                <a:ext cx="1708200" cy="10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99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381000"/>
                <a:ext cx="8229600" cy="2848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𝑠𝑖𝑛𝑐𝑒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𝑟𝑛</m:t>
                        </m:r>
                      </m:sup>
                    </m:sSub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𝑟𝑛</m:t>
                        </m:r>
                      </m:sup>
                    </m:sSub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                                                    (3)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/>
                        <m:t>X</m:t>
                      </m:r>
                      <m:r>
                        <m:rPr>
                          <m:nor/>
                        </m:rPr>
                        <a:rPr lang="en-IN" sz="2000" dirty="0"/>
                        <m:t>(2</m:t>
                      </m:r>
                      <m:r>
                        <m:rPr>
                          <m:nor/>
                        </m:rPr>
                        <a:rPr lang="en-IN" sz="2000" dirty="0"/>
                        <m:t>r</m:t>
                      </m:r>
                      <m:r>
                        <m:rPr>
                          <m:nor/>
                        </m:rPr>
                        <a:rPr lang="en-IN" sz="2000" dirty="0"/>
                        <m:t>+1)=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 smtClean="0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𝑛𝑟</m:t>
                              </m:r>
                            </m:sup>
                          </m:sSubSup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(4)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1000"/>
                <a:ext cx="8229600" cy="2848152"/>
              </a:xfrm>
              <a:prstGeom prst="rect">
                <a:avLst/>
              </a:prstGeom>
              <a:blipFill rotWithShape="0">
                <a:blip r:embed="rId2"/>
                <a:stretch>
                  <a:fillRect l="-370" t="-12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3352800"/>
                <a:ext cx="9144000" cy="1855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IN" sz="2000" dirty="0"/>
                  <a:t>From Eq. (3),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/>
              </a:p>
              <a:p>
                <a:pPr algn="ctr"/>
                <a:endParaRPr lang="en-IN" sz="2000" dirty="0"/>
              </a:p>
              <a:p>
                <a:pPr algn="ctr"/>
                <a:r>
                  <a:rPr lang="en-IN" sz="2000" dirty="0"/>
                  <a:t>From Eq. (4), </a:t>
                </a:r>
                <a14:m>
                  <m:oMath xmlns:m="http://schemas.openxmlformats.org/officeDocument/2006/math">
                    <m:r>
                      <a:rPr lang="en-IN" sz="20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2800"/>
                <a:ext cx="9144000" cy="18557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BC345C-5799-4531-86F0-609F670E3112}"/>
                  </a:ext>
                </a:extLst>
              </p14:cNvPr>
              <p14:cNvContentPartPr/>
              <p14:nvPr/>
            </p14:nvContentPartPr>
            <p14:xfrm>
              <a:off x="3778200" y="3479760"/>
              <a:ext cx="3556440" cy="1867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BC345C-5799-4531-86F0-609F670E31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8840" y="3470400"/>
                <a:ext cx="3575160" cy="18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50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8001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8-point DFT   N=8,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g(0)=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(0)+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                                                                h(0)=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(0)-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g(1)=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(1)+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                                                                 h(1)=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(1)-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g(2)=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(2)+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                                                                 h(2)=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(2)-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g(3)=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(3)+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                                                                 </a:t>
            </a:r>
            <a:r>
              <a:rPr lang="en-IN" dirty="0"/>
              <a:t>h(3)=</a:t>
            </a:r>
            <a:r>
              <a:rPr lang="en-IN" i="1" dirty="0"/>
              <a:t>x</a:t>
            </a:r>
            <a:r>
              <a:rPr lang="en-IN" dirty="0"/>
              <a:t>(3)-</a:t>
            </a:r>
            <a:r>
              <a:rPr lang="en-IN" i="1" dirty="0"/>
              <a:t>x</a:t>
            </a:r>
            <a:r>
              <a:rPr lang="en-IN" dirty="0"/>
              <a:t>(7)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667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flow –graph of the first stage of an 8 point DFT computation scheme defined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(3)and (4) is shown in Fig.1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5842" y="3886200"/>
                <a:ext cx="8001000" cy="183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(3) is </a:t>
                </a:r>
                <a:endPara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(2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𝑛𝑟</m:t>
                              </m:r>
                            </m:sup>
                          </m:sSubSup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,   0≤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/>
                  <a:t> 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42" y="3886200"/>
                <a:ext cx="8001000" cy="1831655"/>
              </a:xfrm>
              <a:prstGeom prst="rect">
                <a:avLst/>
              </a:prstGeom>
              <a:blipFill rotWithShape="0">
                <a:blip r:embed="rId2"/>
                <a:stretch>
                  <a:fillRect l="-838" t="-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54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457200"/>
                <a:ext cx="8915400" cy="6652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:endPara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(2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/4−1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𝑟𝑛</m:t>
                              </m:r>
                            </m:sup>
                          </m:sSub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/2−1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𝑟𝑛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/4−1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𝑟𝑛</m:t>
                              </m:r>
                            </m:sup>
                          </m:sSub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/4)−1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/4−1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𝑟𝑛</m:t>
                              </m:r>
                            </m:sup>
                          </m:sSub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bSup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/4)−1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𝑟𝑛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the identity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-1in the above equation, we get 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(2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/4−1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𝑛𝑟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57200"/>
                <a:ext cx="8915400" cy="6652719"/>
              </a:xfrm>
              <a:prstGeom prst="rect">
                <a:avLst/>
              </a:prstGeom>
              <a:blipFill rotWithShape="0">
                <a:blip r:embed="rId2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48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533400"/>
                <a:ext cx="9144000" cy="6341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r =2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(even)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(4</m:t>
                      </m:r>
                      <m:r>
                        <m:rPr>
                          <m:nor/>
                        </m:rPr>
                        <a:rPr lang="en-I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/4−1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</m:sup>
                          </m:sSub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=0,1,………….</m:t>
                          </m:r>
                        </m:e>
                      </m:nary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/4−1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</m:sup>
                          </m:sSub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  </m:t>
                          </m:r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Therefore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+ 1(odd),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0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(4</m:t>
                      </m:r>
                      <m:r>
                        <m:rPr>
                          <m:nor/>
                        </m:rPr>
                        <a:rPr lang="en-I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0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IN" sz="20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2)</m:t>
                      </m:r>
                      <m:r>
                        <m:rPr>
                          <m:nor/>
                        </m:rPr>
                        <a:rPr lang="en-IN" sz="20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/4)−1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/4)−1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</m:sup>
                          </m:sSubSup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,   0≤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6341736"/>
              </a:xfrm>
              <a:prstGeom prst="rect">
                <a:avLst/>
              </a:prstGeom>
              <a:blipFill rotWithShape="0">
                <a:blip r:embed="rId2"/>
                <a:stretch>
                  <a:fillRect l="-667" t="-5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E99821-F8BB-4A3A-860C-D38722D3FCDD}"/>
                  </a:ext>
                </a:extLst>
              </p14:cNvPr>
              <p14:cNvContentPartPr/>
              <p14:nvPr/>
            </p14:nvContentPartPr>
            <p14:xfrm>
              <a:off x="5537160" y="2178000"/>
              <a:ext cx="2451600" cy="1175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E99821-F8BB-4A3A-860C-D38722D3FC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7800" y="2168640"/>
                <a:ext cx="2470320" cy="11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15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429202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Figuar:1 Flow Graph of the First Stage of Decimation-in-Frequency FFT for N=8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4800600"/>
                <a:ext cx="9144000" cy="2021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B(n)=g(n)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(2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+1)=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𝑟𝑛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0600"/>
                <a:ext cx="9144000" cy="2021323"/>
              </a:xfrm>
              <a:prstGeom prst="rect">
                <a:avLst/>
              </a:prstGeom>
              <a:blipFill rotWithShape="0"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5325" y="0"/>
            <a:ext cx="7839075" cy="4352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3ED04E-A795-4759-94DC-336D212E3A1A}"/>
                  </a:ext>
                </a:extLst>
              </p14:cNvPr>
              <p14:cNvContentPartPr/>
              <p14:nvPr/>
            </p14:nvContentPartPr>
            <p14:xfrm>
              <a:off x="4775040" y="19080"/>
              <a:ext cx="3905640" cy="633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3ED04E-A795-4759-94DC-336D212E3A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5680" y="9720"/>
                <a:ext cx="3924360" cy="63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950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457200"/>
                <a:ext cx="8991600" cy="606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/4)−1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𝑟𝑛</m:t>
                              </m:r>
                            </m:sup>
                          </m:sSub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/2−1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𝑟𝑛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/4)−1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𝑟𝑛</m:t>
                              </m:r>
                            </m:sup>
                          </m:sSub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/4)−1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num>
                                        <m:den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/4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/4)−1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𝑟𝑛</m:t>
                              </m:r>
                            </m:sup>
                          </m:sSub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/4)−1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num>
                                        <m:den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𝑟𝑛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/4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/4)−1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/4</m:t>
                                      </m:r>
                                    </m:sup>
                                  </m:sSub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/4)−1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I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8991600" cy="60640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93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810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roberto</dc:creator>
  <cp:lastModifiedBy>DR. ISHWAR CHANDRA YADAV</cp:lastModifiedBy>
  <cp:revision>177</cp:revision>
  <cp:lastPrinted>2002-04-02T20:27:58Z</cp:lastPrinted>
  <dcterms:created xsi:type="dcterms:W3CDTF">1998-10-24T15:05:55Z</dcterms:created>
  <dcterms:modified xsi:type="dcterms:W3CDTF">2023-09-25T07:15:59Z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16711680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E:\WebCourses\ec3400\notes\html</vt:lpwstr>
  </property>
</Properties>
</file>