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song\DDp\final\New%20folder\pratik\Data_science_11612527Amit%20(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[Data_science_11612527Amit (Recovered).xlsx]Ob4 city airport!PivotTable5</c:name>
    <c:fmtId val="-1"/>
  </c:pivotSource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'[Data_science_11612527Amit (Recovered).xlsx]Ob4 city airport'!$B$4:$B$5</c:f>
              <c:strCache>
                <c:ptCount val="1"/>
                <c:pt idx="0">
                  <c:v>Sum of PASSENGERS FROM CITY1 TO CITY2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elete val="1"/>
          </c:dLbls>
          <c:cat>
            <c:strRef>
              <c:f>'[Data_science_11612527Amit (Recovered).xlsx]Ob4 city airport'!$A$6:$A$16</c:f>
              <c:strCache>
                <c:ptCount val="10"/>
                <c:pt idx="0">
                  <c:v>BENGALURU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KOCHI</c:v>
                </c:pt>
                <c:pt idx="5">
                  <c:v>KOLKATA</c:v>
                </c:pt>
                <c:pt idx="6">
                  <c:v>KOZHIKODE</c:v>
                </c:pt>
                <c:pt idx="7">
                  <c:v>MUMBAI</c:v>
                </c:pt>
                <c:pt idx="8">
                  <c:v>TIRUCHIRAPALLY</c:v>
                </c:pt>
                <c:pt idx="9">
                  <c:v>TRIVANDRUM</c:v>
                </c:pt>
              </c:strCache>
            </c:strRef>
          </c:cat>
          <c:val>
            <c:numRef>
              <c:f>'[Data_science_11612527Amit (Recovered).xlsx]Ob4 city airport'!$B$6:$B$16</c:f>
              <c:numCache>
                <c:formatCode>General</c:formatCode>
                <c:ptCount val="10"/>
                <c:pt idx="0">
                  <c:v>3437719</c:v>
                </c:pt>
                <c:pt idx="1">
                  <c:v>5097986</c:v>
                </c:pt>
                <c:pt idx="2">
                  <c:v>14846834</c:v>
                </c:pt>
                <c:pt idx="3">
                  <c:v>3157206</c:v>
                </c:pt>
                <c:pt idx="4">
                  <c:v>4786492</c:v>
                </c:pt>
                <c:pt idx="5">
                  <c:v>2189368</c:v>
                </c:pt>
                <c:pt idx="6">
                  <c:v>2351945</c:v>
                </c:pt>
                <c:pt idx="7">
                  <c:v>12458817</c:v>
                </c:pt>
                <c:pt idx="8">
                  <c:v>1272920</c:v>
                </c:pt>
                <c:pt idx="9">
                  <c:v>2445340</c:v>
                </c:pt>
              </c:numCache>
            </c:numRef>
          </c:val>
        </c:ser>
        <c:ser>
          <c:idx val="1"/>
          <c:order val="1"/>
          <c:tx>
            <c:strRef>
              <c:f>'[Data_science_11612527Amit (Recovered).xlsx]Ob4 city airport'!$C$4:$C$5</c:f>
              <c:strCache>
                <c:ptCount val="1"/>
                <c:pt idx="0">
                  <c:v>Sum of PASSENGERS FROM CITY2 TO CITY1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'[Data_science_11612527Amit (Recovered).xlsx]Ob4 city airport'!$A$6:$A$16</c:f>
              <c:strCache>
                <c:ptCount val="10"/>
                <c:pt idx="0">
                  <c:v>BENGALURU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KOCHI</c:v>
                </c:pt>
                <c:pt idx="5">
                  <c:v>KOLKATA</c:v>
                </c:pt>
                <c:pt idx="6">
                  <c:v>KOZHIKODE</c:v>
                </c:pt>
                <c:pt idx="7">
                  <c:v>MUMBAI</c:v>
                </c:pt>
                <c:pt idx="8">
                  <c:v>TIRUCHIRAPALLY</c:v>
                </c:pt>
                <c:pt idx="9">
                  <c:v>TRIVANDRUM</c:v>
                </c:pt>
              </c:strCache>
            </c:strRef>
          </c:cat>
          <c:val>
            <c:numRef>
              <c:f>'[Data_science_11612527Amit (Recovered).xlsx]Ob4 city airport'!$C$6:$C$16</c:f>
              <c:numCache>
                <c:formatCode>General</c:formatCode>
                <c:ptCount val="10"/>
                <c:pt idx="0">
                  <c:v>3473481</c:v>
                </c:pt>
                <c:pt idx="1">
                  <c:v>5353943</c:v>
                </c:pt>
                <c:pt idx="2">
                  <c:v>15239647</c:v>
                </c:pt>
                <c:pt idx="3">
                  <c:v>3265598</c:v>
                </c:pt>
                <c:pt idx="4">
                  <c:v>4965901</c:v>
                </c:pt>
                <c:pt idx="5">
                  <c:v>2248125</c:v>
                </c:pt>
                <c:pt idx="6">
                  <c:v>2422515</c:v>
                </c:pt>
                <c:pt idx="7">
                  <c:v>13294475</c:v>
                </c:pt>
                <c:pt idx="8">
                  <c:v>1260444</c:v>
                </c:pt>
                <c:pt idx="9">
                  <c:v>2506448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93771672"/>
        <c:axId val="493764128"/>
      </c:barChart>
      <c:catAx>
        <c:axId val="493771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3764128"/>
        <c:crosses val="autoZero"/>
        <c:auto val="1"/>
        <c:lblAlgn val="ctr"/>
        <c:lblOffset val="100"/>
        <c:noMultiLvlLbl val="0"/>
      </c:catAx>
      <c:valAx>
        <c:axId val="49376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377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173" y="788988"/>
            <a:ext cx="7600951" cy="1781174"/>
          </a:xfrm>
        </p:spPr>
        <p:txBody>
          <a:bodyPr>
            <a:normAutofit/>
          </a:bodyPr>
          <a:lstStyle/>
          <a:p>
            <a:pPr algn="ctr"/>
            <a:r>
              <a:rPr lang="en-IN" cap="none" dirty="0">
                <a:solidFill>
                  <a:srgbClr val="002060"/>
                </a:solidFill>
                <a:latin typeface="Lucida Calligraphy" panose="03010101010101010101" pitchFamily="66" charset="0"/>
              </a:rPr>
              <a:t>Data Analysis On </a:t>
            </a:r>
            <a:br>
              <a:rPr lang="en-IN" cap="none" dirty="0">
                <a:solidFill>
                  <a:srgbClr val="002060"/>
                </a:solidFill>
                <a:latin typeface="Lucida Calligraphy" panose="03010101010101010101" pitchFamily="66" charset="0"/>
              </a:rPr>
            </a:br>
            <a:r>
              <a:rPr lang="en-IN" cap="none" dirty="0">
                <a:solidFill>
                  <a:srgbClr val="002060"/>
                </a:solidFill>
                <a:latin typeface="Lucida Calligraphy" panose="03010101010101010101" pitchFamily="66" charset="0"/>
              </a:rPr>
              <a:t>Airlines In India</a:t>
            </a:r>
            <a:endParaRPr lang="en-IN" cap="none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49" y="3906838"/>
            <a:ext cx="8791575" cy="1655762"/>
          </a:xfrm>
          <a:noFill/>
        </p:spPr>
        <p:txBody>
          <a:bodyPr>
            <a:normAutofit/>
          </a:bodyPr>
          <a:lstStyle/>
          <a:p>
            <a:pPr algn="r"/>
            <a:r>
              <a:rPr lang="en-IN" b="1" dirty="0">
                <a:solidFill>
                  <a:srgbClr val="002060"/>
                </a:solidFill>
                <a:latin typeface="Segoe Script" panose="030B0504020000000003" pitchFamily="66" charset="0"/>
              </a:rPr>
              <a:t>Name :-Amit Sadarang</a:t>
            </a:r>
            <a:endParaRPr lang="en-IN" b="1" dirty="0">
              <a:solidFill>
                <a:srgbClr val="002060"/>
              </a:solidFill>
              <a:latin typeface="Segoe Script" panose="030B0504020000000003" pitchFamily="66" charset="0"/>
            </a:endParaRPr>
          </a:p>
          <a:p>
            <a:pPr algn="r"/>
            <a:r>
              <a:rPr lang="en-IN" b="1" dirty="0">
                <a:solidFill>
                  <a:srgbClr val="002060"/>
                </a:solidFill>
                <a:latin typeface="Segoe Script" panose="030B0504020000000003" pitchFamily="66" charset="0"/>
              </a:rPr>
              <a:t>Reg. no. :-11612527</a:t>
            </a:r>
            <a:endParaRPr lang="en-IN" b="1" dirty="0">
              <a:solidFill>
                <a:srgbClr val="002060"/>
              </a:solidFill>
              <a:latin typeface="Segoe Script" panose="030B0504020000000003" pitchFamily="66" charset="0"/>
            </a:endParaRPr>
          </a:p>
          <a:p>
            <a:pPr algn="r"/>
            <a:r>
              <a:rPr lang="en-IN" b="1" dirty="0">
                <a:solidFill>
                  <a:srgbClr val="002060"/>
                </a:solidFill>
                <a:latin typeface="Segoe Script" panose="030B0504020000000003" pitchFamily="66" charset="0"/>
              </a:rPr>
              <a:t>Section no. :- RKEM45</a:t>
            </a:r>
            <a:endParaRPr lang="en-IN" b="1" dirty="0">
              <a:solidFill>
                <a:srgbClr val="002060"/>
              </a:solidFill>
              <a:latin typeface="Segoe Script" panose="030B0504020000000003" pitchFamily="66" charset="0"/>
            </a:endParaRPr>
          </a:p>
          <a:p>
            <a:pPr algn="r"/>
            <a:r>
              <a:rPr lang="en-IN" b="1" dirty="0">
                <a:solidFill>
                  <a:srgbClr val="002060"/>
                </a:solidFill>
                <a:latin typeface="Segoe Script" panose="030B0504020000000003" pitchFamily="66" charset="0"/>
              </a:rPr>
              <a:t>Roll no. :-B55</a:t>
            </a:r>
            <a:endParaRPr lang="en-IN" b="1" dirty="0">
              <a:solidFill>
                <a:srgbClr val="002060"/>
              </a:solidFill>
              <a:latin typeface="Segoe Script" panose="030B0504020000000003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Introduction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05" y="1767840"/>
            <a:ext cx="9917430" cy="445960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 Data Analysis in Airlines with the data sets and information related to passenger that </a:t>
            </a:r>
            <a:r>
              <a:rPr lang="en-IN" sz="2400" dirty="0" err="1"/>
              <a:t>traveled</a:t>
            </a:r>
            <a:r>
              <a:rPr lang="en-IN" sz="2400" dirty="0"/>
              <a:t> airline in India.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 so that we analyse the data of Airline in order to increase :-</a:t>
            </a:r>
            <a:endParaRPr lang="en-IN" sz="2400" dirty="0"/>
          </a:p>
          <a:p>
            <a:pPr lvl="1">
              <a:lnSpc>
                <a:spcPct val="150000"/>
              </a:lnSpc>
            </a:pPr>
            <a:r>
              <a:rPr lang="en-IN" sz="2130" dirty="0"/>
              <a:t>Ticket </a:t>
            </a:r>
            <a:r>
              <a:rPr lang="en-IN" sz="2130" dirty="0" err="1"/>
              <a:t>sale,	Booking</a:t>
            </a:r>
            <a:r>
              <a:rPr lang="en-IN" sz="2130" dirty="0"/>
              <a:t> analysis and customer satisfaction</a:t>
            </a:r>
            <a:endParaRPr lang="en-IN" sz="2130" dirty="0"/>
          </a:p>
          <a:p>
            <a:pPr lvl="1">
              <a:lnSpc>
                <a:spcPct val="150000"/>
              </a:lnSpc>
            </a:pPr>
            <a:r>
              <a:rPr lang="en-IN" sz="2130" dirty="0"/>
              <a:t> To reduce ticket sales barriers and low revenue levels .</a:t>
            </a:r>
            <a:endParaRPr lang="en-IN" sz="2130" dirty="0"/>
          </a:p>
          <a:p>
            <a:pPr>
              <a:lnSpc>
                <a:spcPct val="150000"/>
              </a:lnSpc>
            </a:pPr>
            <a:r>
              <a:rPr lang="en-IN" sz="2400" dirty="0"/>
              <a:t>We create standardized and customized reports That analyse everything from quantitative  data to sales funnel flow to future need forecasts.</a:t>
            </a: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22559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Analysis the variation of the total number of passengers travelled in each Month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546398"/>
            <a:ext cx="10058400" cy="22067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Analysis of this result is that we the highest number of passengers </a:t>
            </a:r>
            <a:r>
              <a:rPr lang="en-IN" dirty="0" err="1"/>
              <a:t>traveled</a:t>
            </a:r>
            <a:r>
              <a:rPr lang="en-IN" dirty="0"/>
              <a:t> in January month with 12%,February with 11%,March with 11%.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So we can predict that January is the best month in which most of the passenger </a:t>
            </a:r>
            <a:r>
              <a:rPr lang="en-IN" dirty="0" err="1"/>
              <a:t>traveled</a:t>
            </a:r>
            <a:r>
              <a:rPr lang="en-IN" dirty="0"/>
              <a:t> from airline.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February and March is also the second highest month in which most of the passenger </a:t>
            </a:r>
            <a:r>
              <a:rPr lang="en-IN" dirty="0" err="1"/>
              <a:t>traveled</a:t>
            </a:r>
            <a:r>
              <a:rPr lang="en-IN" dirty="0"/>
              <a:t> from airline.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978" y="3753107"/>
            <a:ext cx="5838825" cy="3039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753107"/>
            <a:ext cx="5664903" cy="306679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" y="123824"/>
            <a:ext cx="10971742" cy="147637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Analysis the top Most Country 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where the most number of passenger travelled between India and other country:-</a:t>
            </a: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724027"/>
            <a:ext cx="9733492" cy="1948311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we the highest number of passengers travelled in top 10 countries like :-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United Arab Emirates  with 14%,Singapore with 13%, Saudi Arab with 12%.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So we can predict that United Arab Emirates is the best country in which most of the passenger travelled from airline.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Singapore, Thailand  and Omen is also the country in which most of the passenger </a:t>
            </a:r>
            <a:r>
              <a:rPr lang="en-IN" dirty="0" err="1"/>
              <a:t>traveled</a:t>
            </a:r>
            <a:r>
              <a:rPr lang="en-IN" dirty="0"/>
              <a:t> from airline.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3672338"/>
            <a:ext cx="5228590" cy="3061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377" y="3672337"/>
            <a:ext cx="6029747" cy="3061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0" y="245138"/>
            <a:ext cx="9743016" cy="1320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Analysis the Best Airline chosen by the number of passenger </a:t>
            </a:r>
            <a:r>
              <a:rPr lang="en-IN" b="1" dirty="0" err="1">
                <a:solidFill>
                  <a:srgbClr val="7030A0"/>
                </a:solidFill>
              </a:rPr>
              <a:t>travelled</a:t>
            </a:r>
            <a:r>
              <a:rPr lang="en-IN" b="1" dirty="0">
                <a:solidFill>
                  <a:srgbClr val="7030A0"/>
                </a:solidFill>
              </a:rPr>
              <a:t> in Airline:-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09" y="1565595"/>
            <a:ext cx="9847792" cy="2325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highest number of passengers travelled in </a:t>
            </a:r>
            <a:r>
              <a:rPr lang="en-IN" dirty="0" err="1"/>
              <a:t>airlinelike</a:t>
            </a:r>
            <a:r>
              <a:rPr lang="en-IN" dirty="0"/>
              <a:t> :-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Jet Airways with 23%, Air India with 18%, Emirates Airline with 17%, Air India.</a:t>
            </a:r>
            <a:endParaRPr lang="en-IN" dirty="0"/>
          </a:p>
          <a:p>
            <a:r>
              <a:rPr lang="en-IN" dirty="0"/>
              <a:t>So we can predict that Jet Airways  is the best airline in which most of the passenger travelled from airline.</a:t>
            </a:r>
            <a:endParaRPr lang="en-IN" dirty="0"/>
          </a:p>
          <a:p>
            <a:r>
              <a:rPr lang="en-IN" dirty="0"/>
              <a:t>Air India and Emirates Airline is also the second and third highest Airline in which most of the passenger travelled from airline.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09" y="3815840"/>
            <a:ext cx="4647141" cy="30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572" y="3763237"/>
            <a:ext cx="6511819" cy="30657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08" y="123825"/>
            <a:ext cx="9161991" cy="10763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Analysis the top best Airport visited by the passengers who </a:t>
            </a:r>
            <a:r>
              <a:rPr lang="en-IN" b="1" dirty="0" err="1">
                <a:solidFill>
                  <a:srgbClr val="7030A0"/>
                </a:solidFill>
              </a:rPr>
              <a:t>traveled</a:t>
            </a:r>
            <a:r>
              <a:rPr lang="en-IN" b="1" dirty="0">
                <a:solidFill>
                  <a:srgbClr val="7030A0"/>
                </a:solidFill>
              </a:rPr>
              <a:t> in India:-</a:t>
            </a: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311910"/>
            <a:ext cx="10019665" cy="1679575"/>
          </a:xfrm>
        </p:spPr>
        <p:txBody>
          <a:bodyPr>
            <a:normAutofit fontScale="82500"/>
          </a:bodyPr>
          <a:lstStyle/>
          <a:p>
            <a:r>
              <a:rPr lang="en-IN" dirty="0"/>
              <a:t>Airport in which the highest number of passengers travelled in like:-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Delhi with 29%, Mumbai with 23%, Chennai with 10%, Hyderabad with 6%. 	</a:t>
            </a:r>
            <a:endParaRPr lang="en-IN" dirty="0"/>
          </a:p>
          <a:p>
            <a:r>
              <a:rPr lang="en-IN" dirty="0"/>
              <a:t>So we can predict that Delhi is the best airline in which most of the passenger travelled from airline.</a:t>
            </a:r>
            <a:endParaRPr lang="en-IN" dirty="0"/>
          </a:p>
          <a:p>
            <a:r>
              <a:rPr lang="en-IN" dirty="0"/>
              <a:t>Mumbai and Chennai Airline is also the second and third highest </a:t>
            </a:r>
            <a:r>
              <a:rPr lang="en-IN" dirty="0" err="1"/>
              <a:t>Airprt</a:t>
            </a:r>
            <a:r>
              <a:rPr lang="en-IN" dirty="0"/>
              <a:t> in which most of the passenger </a:t>
            </a:r>
            <a:r>
              <a:rPr lang="en-IN" dirty="0" err="1"/>
              <a:t>traveled</a:t>
            </a:r>
            <a:r>
              <a:rPr lang="en-IN" dirty="0"/>
              <a:t> from airline.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3103245"/>
            <a:ext cx="5133340" cy="35934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Chart 5"/>
          <p:cNvGraphicFramePr/>
          <p:nvPr/>
        </p:nvGraphicFramePr>
        <p:xfrm>
          <a:off x="5575300" y="3114040"/>
          <a:ext cx="7057390" cy="35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" y="114300"/>
            <a:ext cx="10315575" cy="1320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Analysis the variation of the number of passenger  travelled in each year by every airlines :-</a:t>
            </a: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4" y="1227139"/>
            <a:ext cx="8596668" cy="17065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Each Year the number of passenger travelled from the Airline is increased .</a:t>
            </a:r>
            <a:endParaRPr lang="en-IN" dirty="0"/>
          </a:p>
          <a:p>
            <a:r>
              <a:rPr lang="en-IN" dirty="0"/>
              <a:t>Best month is January in which most of the passenger travelled from airline. Air India according to three year.</a:t>
            </a:r>
            <a:endParaRPr lang="en-IN" dirty="0"/>
          </a:p>
          <a:p>
            <a:r>
              <a:rPr lang="en-IN" dirty="0"/>
              <a:t>Jet Airways  is the best airline in which most of the passenger </a:t>
            </a:r>
            <a:r>
              <a:rPr lang="en-IN" dirty="0" err="1"/>
              <a:t>traveled</a:t>
            </a:r>
            <a:r>
              <a:rPr lang="en-IN" dirty="0"/>
              <a:t> from airline according to three year 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99" y="2933700"/>
            <a:ext cx="5941695" cy="3596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92" y="2933700"/>
            <a:ext cx="5942965" cy="3596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45" y="477520"/>
            <a:ext cx="7408545" cy="9550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Conclusion:-</a:t>
            </a:r>
            <a:br>
              <a:rPr lang="en-IN" dirty="0">
                <a:solidFill>
                  <a:srgbClr val="7030A0"/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740025"/>
            <a:ext cx="9847580" cy="33318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1&gt; January is the Best month in which Most of the passenger travelled.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2&gt; United Arab Emirates is country in which Most of the passenger travelled.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3&gt; Jet Airways is Airline in which most of the passenger travelled.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4&gt; Delhi Airport is most visited airport in which most of the passenger travelled.  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5&gt; Every year the number of passenger travelled in airline is increased.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0080" y="1432560"/>
            <a:ext cx="93364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In order to increase Ticket sale,Booking analysis  and passenger customer satisfaction 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we analyse everything from quantitative  data to sales ticket infuture need forecasts:-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0971" y="2967335"/>
            <a:ext cx="4890057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4">
      <a:dk1>
        <a:sysClr val="windowText" lastClr="000000"/>
      </a:dk1>
      <a:lt1>
        <a:sysClr val="window" lastClr="FFFFFF"/>
      </a:lt1>
      <a:dk2>
        <a:srgbClr val="A5E8FC"/>
      </a:dk2>
      <a:lt2>
        <a:srgbClr val="A5E8FC"/>
      </a:lt2>
      <a:accent1>
        <a:srgbClr val="B4ECFC"/>
      </a:accent1>
      <a:accent2>
        <a:srgbClr val="A5E8FC"/>
      </a:accent2>
      <a:accent3>
        <a:srgbClr val="C3F0FD"/>
      </a:accent3>
      <a:accent4>
        <a:srgbClr val="A5E8FC"/>
      </a:accent4>
      <a:accent5>
        <a:srgbClr val="E1F7FE"/>
      </a:accent5>
      <a:accent6>
        <a:srgbClr val="A5C249"/>
      </a:accent6>
      <a:hlink>
        <a:srgbClr val="B0DFA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3325</Words>
  <Application>WPS Presentation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Lucida Calligraphy</vt:lpstr>
      <vt:lpstr>Segoe Script</vt:lpstr>
      <vt:lpstr>Microsoft YaHei</vt:lpstr>
      <vt:lpstr>Arial Unicode MS</vt:lpstr>
      <vt:lpstr>Trebuchet MS</vt:lpstr>
      <vt:lpstr>Calibri</vt:lpstr>
      <vt:lpstr>Facet</vt:lpstr>
      <vt:lpstr>Data Analysis On  Airlines In India</vt:lpstr>
      <vt:lpstr>Introduction</vt:lpstr>
      <vt:lpstr>Analysis the variation of the total number of passengers travelled in each Month</vt:lpstr>
      <vt:lpstr>Analysis the top Most Country  where the most number of passenger travelled between India and other country:- </vt:lpstr>
      <vt:lpstr>Analysis the Best Airline chosen by the number of passenger of traveled between the India and other countries:- </vt:lpstr>
      <vt:lpstr>Analysis the top best Airport visited by the passengers who traveled in India:- </vt:lpstr>
      <vt:lpstr>Analysis the variation of the number of passenger  travelled in each year by every airlines :- </vt:lpstr>
      <vt:lpstr>Conclusion:- 	Data analysis on Airline in India we can conclude that:-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 Airlines In India</dc:title>
  <dc:creator>Amit Sadarang</dc:creator>
  <cp:lastModifiedBy>Amit Sadarang</cp:lastModifiedBy>
  <cp:revision>23</cp:revision>
  <dcterms:created xsi:type="dcterms:W3CDTF">2018-11-16T18:08:00Z</dcterms:created>
  <dcterms:modified xsi:type="dcterms:W3CDTF">2018-11-16T20:33:13Z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