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2960" y="1171440"/>
            <a:ext cx="4257360" cy="3396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2960" y="1171440"/>
            <a:ext cx="4257360" cy="3396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20120" cy="339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84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20120" cy="339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2960" y="1171440"/>
            <a:ext cx="4257360" cy="33969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2960" y="1171440"/>
            <a:ext cx="4257360" cy="3396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841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3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1711440"/>
          </a:xfrm>
          <a:prstGeom prst="rect">
            <a:avLst/>
          </a:prstGeom>
          <a:solidFill>
            <a:srgbClr val="26a69a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641880" y="3597480"/>
            <a:ext cx="389880" cy="360"/>
          </a:xfrm>
          <a:prstGeom prst="straightConnector1">
            <a:avLst/>
          </a:prstGeom>
          <a:noFill/>
          <a:ln w="28440">
            <a:solidFill>
              <a:srgbClr val="fffbf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tIns="91440" bIns="91440" anchor="b"/>
          <a:p>
            <a:r>
              <a:rPr lang="en-IN" sz="4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A9362AEB-F0EF-4A9C-8763-8BC5BAE68FF5}" type="slidenum">
              <a:rPr lang="en-IN" sz="1000">
                <a:solidFill>
                  <a:srgbClr val="fffbf0"/>
                </a:solidFill>
                <a:latin typeface="Old Standard TT"/>
                <a:ea typeface="Old Standard TT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b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rgbClr val="26a69a"/>
          </a:solidFill>
          <a:ln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tIns="91440" bIns="91440"/>
          <a:p>
            <a:r>
              <a:rPr lang="en-IN" sz="3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378BABE-F91B-4855-8A4D-902AEA87AADF}" type="slidenum">
              <a:rPr lang="en-IN" sz="1000">
                <a:solidFill>
                  <a:srgbClr val="000000"/>
                </a:solidFill>
                <a:latin typeface="Old Standard TT"/>
                <a:ea typeface="Old Standard T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12640" y="1893240"/>
            <a:ext cx="8118360" cy="1522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IN" sz="4200">
                <a:solidFill>
                  <a:srgbClr val="fffbf0"/>
                </a:solidFill>
                <a:latin typeface="Old Standard TT"/>
                <a:ea typeface="Old Standard TT"/>
              </a:rPr>
              <a:t>Trippy – Travel Assistant!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12640" y="3840480"/>
            <a:ext cx="8118360" cy="7873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2400">
                <a:solidFill>
                  <a:srgbClr val="b7b7b7"/>
                </a:solidFill>
                <a:latin typeface="Old Standard TT"/>
                <a:ea typeface="Old Standard TT"/>
              </a:rPr>
              <a:t>                                                  </a:t>
            </a:r>
            <a:r>
              <a:rPr lang="en-IN" sz="2400">
                <a:solidFill>
                  <a:srgbClr val="b7b7b7"/>
                </a:solidFill>
                <a:latin typeface="Old Standard TT"/>
                <a:ea typeface="Old Standard TT"/>
              </a:rPr>
              <a:t>Team Brogrammers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Old Standard TT"/>
                <a:ea typeface="Old Standard TT"/>
              </a:rPr>
              <a:t>Problem Statement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Old Standard TT"/>
                <a:ea typeface="Old Standard TT"/>
              </a:rPr>
              <a:t>Trippy is an Alexa Skill serving as a trip advisor.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>
                <a:solidFill>
                  <a:srgbClr val="000000"/>
                </a:solidFill>
                <a:latin typeface="Old Standard TT"/>
                <a:ea typeface="Old Standard TT"/>
              </a:rPr>
              <a:t>It basically eases out the headache associated with planning trips wherein you would have to search several websites for railways,flights or buses.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IN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lang="en-IN">
                <a:solidFill>
                  <a:srgbClr val="000000"/>
                </a:solidFill>
                <a:latin typeface="Old Standard TT"/>
                <a:ea typeface="Old Standard TT"/>
              </a:rPr>
              <a:t>It is like a personal assistant to whom you can talk to anytime,anywhere and it will be ready to help you out.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Old Standard TT"/>
                <a:ea typeface="Old Standard TT"/>
              </a:rPr>
              <a:t>Architecture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                    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                                                         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6480000" y="4176000"/>
            <a:ext cx="1068480" cy="564480"/>
          </a:xfrm>
          <a:prstGeom prst="flowChartConnector">
            <a:avLst/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6840000" y="3400200"/>
            <a:ext cx="216000" cy="703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</p:sp>
      <p:sp>
        <p:nvSpPr>
          <p:cNvPr id="85" name="CustomShape 5"/>
          <p:cNvSpPr/>
          <p:nvPr/>
        </p:nvSpPr>
        <p:spPr>
          <a:xfrm>
            <a:off x="6079320" y="2880000"/>
            <a:ext cx="2200680" cy="419400"/>
          </a:xfrm>
          <a:prstGeom prst="roundRect">
            <a:avLst>
              <a:gd name="adj" fmla="val 16667"/>
            </a:avLst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Alexa Powered Device</a:t>
            </a:r>
            <a:endParaRPr/>
          </a:p>
        </p:txBody>
      </p:sp>
      <p:sp>
        <p:nvSpPr>
          <p:cNvPr id="86" name="CustomShape 6"/>
          <p:cNvSpPr/>
          <p:nvPr/>
        </p:nvSpPr>
        <p:spPr>
          <a:xfrm>
            <a:off x="144000" y="2424600"/>
            <a:ext cx="4357800" cy="1376640"/>
          </a:xfrm>
          <a:prstGeom prst="roundRect">
            <a:avLst>
              <a:gd name="adj" fmla="val 16667"/>
            </a:avLst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</p:sp>
      <p:sp>
        <p:nvSpPr>
          <p:cNvPr id="87" name="CustomShape 7"/>
          <p:cNvSpPr/>
          <p:nvPr/>
        </p:nvSpPr>
        <p:spPr>
          <a:xfrm>
            <a:off x="432000" y="2907360"/>
            <a:ext cx="1632240" cy="564480"/>
          </a:xfrm>
          <a:prstGeom prst="roundRect">
            <a:avLst>
              <a:gd name="adj" fmla="val 16667"/>
            </a:avLst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AWS LAMBDA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endParaRPr/>
          </a:p>
        </p:txBody>
      </p:sp>
      <p:sp>
        <p:nvSpPr>
          <p:cNvPr id="88" name="CustomShape 8"/>
          <p:cNvSpPr/>
          <p:nvPr/>
        </p:nvSpPr>
        <p:spPr>
          <a:xfrm>
            <a:off x="2232000" y="2930760"/>
            <a:ext cx="2088000" cy="541080"/>
          </a:xfrm>
          <a:prstGeom prst="roundRect">
            <a:avLst>
              <a:gd name="adj" fmla="val 16667"/>
            </a:avLst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Developers.amazon</a:t>
            </a:r>
            <a:endParaRPr/>
          </a:p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console</a:t>
            </a:r>
            <a:endParaRPr/>
          </a:p>
        </p:txBody>
      </p:sp>
      <p:sp>
        <p:nvSpPr>
          <p:cNvPr id="89" name="CustomShape 9"/>
          <p:cNvSpPr/>
          <p:nvPr/>
        </p:nvSpPr>
        <p:spPr>
          <a:xfrm>
            <a:off x="2471760" y="1757520"/>
            <a:ext cx="210240" cy="64692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</p:sp>
      <p:sp>
        <p:nvSpPr>
          <p:cNvPr id="90" name="CustomShape 10"/>
          <p:cNvSpPr/>
          <p:nvPr/>
        </p:nvSpPr>
        <p:spPr>
          <a:xfrm>
            <a:off x="1059480" y="1388880"/>
            <a:ext cx="3071520" cy="368640"/>
          </a:xfrm>
          <a:prstGeom prst="roundRect">
            <a:avLst>
              <a:gd name="adj" fmla="val 16667"/>
            </a:avLst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Business Logic</a:t>
            </a:r>
            <a:endParaRPr/>
          </a:p>
        </p:txBody>
      </p:sp>
      <p:sp>
        <p:nvSpPr>
          <p:cNvPr id="91" name="CustomShape 11"/>
          <p:cNvSpPr/>
          <p:nvPr/>
        </p:nvSpPr>
        <p:spPr>
          <a:xfrm>
            <a:off x="5861520" y="936000"/>
            <a:ext cx="2274480" cy="1049040"/>
          </a:xfrm>
          <a:prstGeom prst="ellipse">
            <a:avLst/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GoIbibo,Railway,and Google APIs </a:t>
            </a:r>
            <a:endParaRPr/>
          </a:p>
        </p:txBody>
      </p:sp>
      <p:sp>
        <p:nvSpPr>
          <p:cNvPr id="92" name="CustomShape 12"/>
          <p:cNvSpPr/>
          <p:nvPr/>
        </p:nvSpPr>
        <p:spPr>
          <a:xfrm>
            <a:off x="4154760" y="1400400"/>
            <a:ext cx="1682640" cy="3571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</p:sp>
      <p:sp>
        <p:nvSpPr>
          <p:cNvPr id="93" name="CustomShape 13"/>
          <p:cNvSpPr/>
          <p:nvPr/>
        </p:nvSpPr>
        <p:spPr>
          <a:xfrm>
            <a:off x="4498200" y="3009240"/>
            <a:ext cx="1576800" cy="2113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</p:sp>
      <p:sp>
        <p:nvSpPr>
          <p:cNvPr id="94" name="CustomShape 14"/>
          <p:cNvSpPr/>
          <p:nvPr/>
        </p:nvSpPr>
        <p:spPr>
          <a:xfrm>
            <a:off x="7632000" y="4187520"/>
            <a:ext cx="1080000" cy="564480"/>
          </a:xfrm>
          <a:prstGeom prst="flowChartConnector">
            <a:avLst/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Arial"/>
                <a:ea typeface="Arial"/>
              </a:rPr>
              <a:t>Output</a:t>
            </a:r>
            <a:endParaRPr/>
          </a:p>
        </p:txBody>
      </p:sp>
      <p:sp>
        <p:nvSpPr>
          <p:cNvPr id="95" name="CustomShape 15"/>
          <p:cNvSpPr/>
          <p:nvPr/>
        </p:nvSpPr>
        <p:spPr>
          <a:xfrm rot="10800000">
            <a:off x="7920000" y="3384000"/>
            <a:ext cx="216000" cy="703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 sz="3000">
                <a:solidFill>
                  <a:srgbClr val="000000"/>
                </a:solidFill>
                <a:latin typeface="Old Standard TT"/>
                <a:ea typeface="Old Standard TT"/>
              </a:rPr>
              <a:t>Functionalities provided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311760" y="1171440"/>
            <a:ext cx="8520120" cy="33969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Old Standard TT"/>
                <a:ea typeface="Old Standard TT"/>
              </a:rPr>
              <a:t>      </a:t>
            </a:r>
            <a:r>
              <a:rPr lang="en-IN">
                <a:solidFill>
                  <a:srgbClr val="000000"/>
                </a:solidFill>
                <a:latin typeface="Old Standard TT"/>
                <a:ea typeface="Old Standard TT"/>
              </a:rPr>
              <a:t>Flights</a:t>
            </a:r>
            <a:r>
              <a:rPr lang="en-IN">
                <a:solidFill>
                  <a:srgbClr val="000000"/>
                </a:solidFill>
                <a:latin typeface="Old Standard TT"/>
                <a:ea typeface="Old Standard TT"/>
              </a:rPr>
              <a:t>	</a:t>
            </a:r>
            <a:r>
              <a:rPr lang="en-IN">
                <a:solidFill>
                  <a:srgbClr val="000000"/>
                </a:solidFill>
                <a:latin typeface="Old Standard TT"/>
                <a:ea typeface="Old Standard TT"/>
              </a:rPr>
              <a:t>                 Railways                 Nearby Places      Buses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824040" y="1800000"/>
            <a:ext cx="1671120" cy="3024000"/>
          </a:xfrm>
          <a:prstGeom prst="rect">
            <a:avLst/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1. Details about all the flights from a particular source to destination.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2. Cheapest flight from a source to destination on a given date.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3. Details related to a specific airline from a source to destination on a given date..</a:t>
            </a:r>
            <a:endParaRPr/>
          </a:p>
        </p:txBody>
      </p:sp>
      <p:sp>
        <p:nvSpPr>
          <p:cNvPr id="99" name="CustomShape 4"/>
          <p:cNvSpPr/>
          <p:nvPr/>
        </p:nvSpPr>
        <p:spPr>
          <a:xfrm>
            <a:off x="3024000" y="1849680"/>
            <a:ext cx="1717920" cy="2988720"/>
          </a:xfrm>
          <a:prstGeom prst="rect">
            <a:avLst/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Gives information regarding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1. Live status of trains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2. PNR status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3. Seat availability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4. Cancelled trains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5. Rescheduling of trains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6. Train between stations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7. Train arrivals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8. Train Route</a:t>
            </a:r>
            <a:endParaRPr/>
          </a:p>
        </p:txBody>
      </p:sp>
      <p:sp>
        <p:nvSpPr>
          <p:cNvPr id="100" name="CustomShape 5"/>
          <p:cNvSpPr/>
          <p:nvPr/>
        </p:nvSpPr>
        <p:spPr>
          <a:xfrm>
            <a:off x="5256000" y="1872000"/>
            <a:ext cx="1671120" cy="3001680"/>
          </a:xfrm>
          <a:prstGeom prst="rect">
            <a:avLst/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Gives information regarding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1. Nearby restaurants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2. Nearby Tourist attractions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3. Nearby divine places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1" name="CustomShape 6"/>
          <p:cNvSpPr/>
          <p:nvPr/>
        </p:nvSpPr>
        <p:spPr>
          <a:xfrm>
            <a:off x="7344000" y="1872000"/>
            <a:ext cx="1671120" cy="3001680"/>
          </a:xfrm>
          <a:prstGeom prst="rect">
            <a:avLst/>
          </a:prstGeom>
          <a:solidFill>
            <a:srgbClr val="26a69a"/>
          </a:solidFill>
          <a:ln w="9360">
            <a:solidFill>
              <a:srgbClr val="00695c"/>
            </a:solidFill>
            <a:round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Gives information regarding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Arial"/>
                <a:ea typeface="Arial"/>
              </a:rPr>
              <a:t>1. Given a pair of cities and the date of travel it gives list of buses with seat availability,traveller's name,rates etc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