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3"/>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Roboto Medium"/>
      <p:regular r:id="rId17"/>
      <p:bold r:id="rId18"/>
      <p:italic r:id="rId19"/>
      <p:boldItalic r:id="rId20"/>
    </p:embeddedFont>
    <p:embeddedFont>
      <p:font typeface="Nuni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edium-boldItalic.fntdata"/><Relationship Id="rId11" Type="http://schemas.openxmlformats.org/officeDocument/2006/relationships/slide" Target="slides/slide6.xml"/><Relationship Id="rId22" Type="http://schemas.openxmlformats.org/officeDocument/2006/relationships/font" Target="fonts/Nunito-bold.fntdata"/><Relationship Id="rId10" Type="http://schemas.openxmlformats.org/officeDocument/2006/relationships/slide" Target="slides/slide5.xml"/><Relationship Id="rId21" Type="http://schemas.openxmlformats.org/officeDocument/2006/relationships/font" Target="fonts/Nunito-regular.fntdata"/><Relationship Id="rId13" Type="http://schemas.openxmlformats.org/officeDocument/2006/relationships/slide" Target="slides/slide8.xml"/><Relationship Id="rId24" Type="http://schemas.openxmlformats.org/officeDocument/2006/relationships/font" Target="fonts/Nunito-boldItalic.fntdata"/><Relationship Id="rId12" Type="http://schemas.openxmlformats.org/officeDocument/2006/relationships/slide" Target="slides/slide7.xml"/><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Medium-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Medium-italic.fntdata"/><Relationship Id="rId6" Type="http://schemas.openxmlformats.org/officeDocument/2006/relationships/slide" Target="slides/slide1.xml"/><Relationship Id="rId18" Type="http://schemas.openxmlformats.org/officeDocument/2006/relationships/font" Target="fonts/RobotoMedium-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d15903694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28d15903694_0_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8d15903694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g28d15903694_0_11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7be6f711b4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g27be6f711b4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8d15903694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g28d15903694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8d1590369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28d15903694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8d1590369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g28d15903694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d15903694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g28d15903694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8d15903694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g28d15903694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8d15903694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g28d15903694_0_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8d15903694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8d15903694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Projection White">
  <p:cSld name="Cover-Projection White">
    <p:bg>
      <p:bgPr>
        <a:solidFill>
          <a:schemeClr val="lt1"/>
        </a:solidFill>
      </p:bgPr>
    </p:bg>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2376487" y="2195512"/>
            <a:ext cx="7439025" cy="24669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12"/>
          <p:cNvSpPr txBox="1"/>
          <p:nvPr>
            <p:ph type="title"/>
          </p:nvPr>
        </p:nvSpPr>
        <p:spPr>
          <a:xfrm>
            <a:off x="839788" y="902524"/>
            <a:ext cx="3932100" cy="13212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65" name="Google Shape;65;p12"/>
          <p:cNvSpPr txBox="1"/>
          <p:nvPr>
            <p:ph idx="1" type="body"/>
          </p:nvPr>
        </p:nvSpPr>
        <p:spPr>
          <a:xfrm>
            <a:off x="5183188" y="1224925"/>
            <a:ext cx="6172200" cy="4873500"/>
          </a:xfrm>
          <a:prstGeom prst="rect">
            <a:avLst/>
          </a:prstGeom>
          <a:noFill/>
          <a:ln>
            <a:noFill/>
          </a:ln>
        </p:spPr>
        <p:txBody>
          <a:bodyPr anchorCtr="0" anchor="t" bIns="45700" lIns="91425" spcFirstLastPara="1" rIns="91425" wrap="square" tIns="45700">
            <a:noAutofit/>
          </a:bodyPr>
          <a:lstStyle>
            <a:lvl1pPr indent="-431800" lvl="0" marL="457200" marR="0" rtl="0" algn="l">
              <a:lnSpc>
                <a:spcPct val="90000"/>
              </a:lnSpc>
              <a:spcBef>
                <a:spcPts val="1000"/>
              </a:spcBef>
              <a:spcAft>
                <a:spcPts val="0"/>
              </a:spcAft>
              <a:buClr>
                <a:schemeClr val="dk2"/>
              </a:buClr>
              <a:buSzPts val="3200"/>
              <a:buFont typeface="Arial"/>
              <a:buChar char="•"/>
              <a:defRPr b="0" i="0" sz="3200" u="none" cap="none" strike="noStrike">
                <a:solidFill>
                  <a:schemeClr val="dk2"/>
                </a:solidFill>
                <a:latin typeface="Arial"/>
                <a:ea typeface="Arial"/>
                <a:cs typeface="Arial"/>
                <a:sym typeface="Arial"/>
              </a:defRPr>
            </a:lvl1pPr>
            <a:lvl2pPr indent="-406400" lvl="1" marL="914400" marR="0" rtl="0" algn="l">
              <a:lnSpc>
                <a:spcPct val="90000"/>
              </a:lnSpc>
              <a:spcBef>
                <a:spcPts val="5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2pPr>
            <a:lvl3pPr indent="-381000" lvl="2" marL="13716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3pPr>
            <a:lvl4pPr indent="-355600" lvl="3" marL="18288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4pPr>
            <a:lvl5pPr indent="-355600" lvl="4" marL="22860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5pPr>
            <a:lvl6pPr indent="-355600" lvl="5" marL="27432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6" name="Google Shape;66;p12"/>
          <p:cNvSpPr txBox="1"/>
          <p:nvPr>
            <p:ph idx="2" type="body"/>
          </p:nvPr>
        </p:nvSpPr>
        <p:spPr>
          <a:xfrm>
            <a:off x="839788" y="22949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67" name="Google Shape;67;p1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8" name="Google Shape;68;p1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9" name="Google Shape;69;p1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0" name="Shape 70"/>
        <p:cNvGrpSpPr/>
        <p:nvPr/>
      </p:nvGrpSpPr>
      <p:grpSpPr>
        <a:xfrm>
          <a:off x="0" y="0"/>
          <a:ext cx="0" cy="0"/>
          <a:chOff x="0" y="0"/>
          <a:chExt cx="0" cy="0"/>
        </a:xfrm>
      </p:grpSpPr>
      <p:sp>
        <p:nvSpPr>
          <p:cNvPr id="71" name="Google Shape;71;p13"/>
          <p:cNvSpPr txBox="1"/>
          <p:nvPr>
            <p:ph type="title"/>
          </p:nvPr>
        </p:nvSpPr>
        <p:spPr>
          <a:xfrm>
            <a:off x="839788" y="926274"/>
            <a:ext cx="3932100" cy="12975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3200"/>
              <a:buFont typeface="Georgia"/>
              <a:buNone/>
              <a:defRPr b="0" i="0" sz="32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2" name="Google Shape;72;p13"/>
          <p:cNvSpPr/>
          <p:nvPr>
            <p:ph idx="2" type="pic"/>
          </p:nvPr>
        </p:nvSpPr>
        <p:spPr>
          <a:xfrm>
            <a:off x="5183188" y="1272425"/>
            <a:ext cx="6172200" cy="48735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2"/>
              </a:buClr>
              <a:buSzPts val="3200"/>
              <a:buFont typeface="Arial"/>
              <a:buNone/>
              <a:defRPr b="0" i="0" sz="3200" u="none" cap="none" strike="noStrike">
                <a:solidFill>
                  <a:schemeClr val="dk2"/>
                </a:solidFill>
                <a:latin typeface="Arial"/>
                <a:ea typeface="Arial"/>
                <a:cs typeface="Arial"/>
                <a:sym typeface="Arial"/>
              </a:defRPr>
            </a:lvl1pPr>
            <a:lvl2pPr lvl="1" marR="0" rtl="0" algn="l">
              <a:lnSpc>
                <a:spcPct val="90000"/>
              </a:lnSpc>
              <a:spcBef>
                <a:spcPts val="500"/>
              </a:spcBef>
              <a:spcAft>
                <a:spcPts val="0"/>
              </a:spcAft>
              <a:buClr>
                <a:schemeClr val="dk2"/>
              </a:buClr>
              <a:buSzPts val="2800"/>
              <a:buFont typeface="Arial"/>
              <a:buNone/>
              <a:defRPr b="0" i="0" sz="2800" u="none" cap="none" strike="noStrike">
                <a:solidFill>
                  <a:schemeClr val="dk2"/>
                </a:solidFill>
                <a:latin typeface="Arial"/>
                <a:ea typeface="Arial"/>
                <a:cs typeface="Arial"/>
                <a:sym typeface="Arial"/>
              </a:defRPr>
            </a:lvl2pPr>
            <a:lvl3pPr lvl="2"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3pPr>
            <a:lvl4pPr lvl="3"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4pPr>
            <a:lvl5pPr lvl="4"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73" name="Google Shape;73;p13"/>
          <p:cNvSpPr txBox="1"/>
          <p:nvPr>
            <p:ph idx="1" type="body"/>
          </p:nvPr>
        </p:nvSpPr>
        <p:spPr>
          <a:xfrm>
            <a:off x="839788" y="2342400"/>
            <a:ext cx="3932100" cy="38115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1400"/>
              <a:buFont typeface="Arial"/>
              <a:buNone/>
              <a:defRPr b="0" i="0" sz="1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200"/>
              <a:buFont typeface="Arial"/>
              <a:buNone/>
              <a:defRPr b="0" i="0" sz="12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000"/>
              <a:buFont typeface="Arial"/>
              <a:buNone/>
              <a:defRPr b="0" i="0" sz="10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000"/>
              <a:buFont typeface="Arial"/>
              <a:buNone/>
              <a:defRPr b="0" i="0" sz="1000" u="none" cap="none" strike="noStrike">
                <a:solidFill>
                  <a:schemeClr val="dk1"/>
                </a:solidFill>
                <a:latin typeface="Arial"/>
                <a:ea typeface="Arial"/>
                <a:cs typeface="Arial"/>
                <a:sym typeface="Arial"/>
              </a:defRPr>
            </a:lvl9pPr>
          </a:lstStyle>
          <a:p/>
        </p:txBody>
      </p:sp>
      <p:sp>
        <p:nvSpPr>
          <p:cNvPr id="74" name="Google Shape;74;p1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5" name="Google Shape;75;p1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76" name="Google Shape;76;p1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7" name="Shape 77"/>
        <p:cNvGrpSpPr/>
        <p:nvPr/>
      </p:nvGrpSpPr>
      <p:grpSpPr>
        <a:xfrm>
          <a:off x="0" y="0"/>
          <a:ext cx="0" cy="0"/>
          <a:chOff x="0" y="0"/>
          <a:chExt cx="0" cy="0"/>
        </a:xfrm>
      </p:grpSpPr>
      <p:sp>
        <p:nvSpPr>
          <p:cNvPr id="78" name="Google Shape;78;p1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9" name="Google Shape;79;p14"/>
          <p:cNvSpPr txBox="1"/>
          <p:nvPr>
            <p:ph idx="1" type="body"/>
          </p:nvPr>
        </p:nvSpPr>
        <p:spPr>
          <a:xfrm rot="5400000">
            <a:off x="4171350" y="-1005587"/>
            <a:ext cx="3849300" cy="10515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0" name="Google Shape;80;p1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1" name="Google Shape;81;p1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3" name="Shape 83"/>
        <p:cNvGrpSpPr/>
        <p:nvPr/>
      </p:nvGrpSpPr>
      <p:grpSpPr>
        <a:xfrm>
          <a:off x="0" y="0"/>
          <a:ext cx="0" cy="0"/>
          <a:chOff x="0" y="0"/>
          <a:chExt cx="0" cy="0"/>
        </a:xfrm>
      </p:grpSpPr>
      <p:sp>
        <p:nvSpPr>
          <p:cNvPr id="84" name="Google Shape;84;p15"/>
          <p:cNvSpPr txBox="1"/>
          <p:nvPr>
            <p:ph type="title"/>
          </p:nvPr>
        </p:nvSpPr>
        <p:spPr>
          <a:xfrm rot="5400000">
            <a:off x="7425900" y="2249025"/>
            <a:ext cx="5226900" cy="26289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5" name="Google Shape;85;p15"/>
          <p:cNvSpPr txBox="1"/>
          <p:nvPr>
            <p:ph idx="1" type="body"/>
          </p:nvPr>
        </p:nvSpPr>
        <p:spPr>
          <a:xfrm rot="5400000">
            <a:off x="2091900" y="-303675"/>
            <a:ext cx="5226900" cy="7734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6" name="Google Shape;86;p1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7" name="Google Shape;87;p1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8" name="Google Shape;88;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Cover-Title with Logo">
  <p:cSld name="White Cover-Title with Logo">
    <p:bg>
      <p:bgPr>
        <a:solidFill>
          <a:schemeClr val="lt1"/>
        </a:solidFill>
      </p:bgPr>
    </p:bg>
    <p:spTree>
      <p:nvGrpSpPr>
        <p:cNvPr id="10" name="Shape 10"/>
        <p:cNvGrpSpPr/>
        <p:nvPr/>
      </p:nvGrpSpPr>
      <p:grpSpPr>
        <a:xfrm>
          <a:off x="0" y="0"/>
          <a:ext cx="0" cy="0"/>
          <a:chOff x="0" y="0"/>
          <a:chExt cx="0" cy="0"/>
        </a:xfrm>
      </p:grpSpPr>
      <p:sp>
        <p:nvSpPr>
          <p:cNvPr id="11" name="Google Shape;11;p3"/>
          <p:cNvSpPr txBox="1"/>
          <p:nvPr>
            <p:ph idx="1" type="subTitle"/>
          </p:nvPr>
        </p:nvSpPr>
        <p:spPr>
          <a:xfrm>
            <a:off x="1524000" y="4484905"/>
            <a:ext cx="9144000" cy="10752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rgbClr val="595959"/>
              </a:buClr>
              <a:buSzPts val="2400"/>
              <a:buFont typeface="Arial"/>
              <a:buNone/>
              <a:defRPr b="0" i="0" sz="2400" u="none" cap="none" strike="noStrike">
                <a:solidFill>
                  <a:srgbClr val="595959"/>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pic>
        <p:nvPicPr>
          <p:cNvPr id="12" name="Google Shape;12;p3"/>
          <p:cNvPicPr preferRelativeResize="0"/>
          <p:nvPr/>
        </p:nvPicPr>
        <p:blipFill rotWithShape="1">
          <a:blip r:embed="rId2">
            <a:alphaModFix/>
          </a:blip>
          <a:srcRect b="0" l="0" r="0" t="0"/>
          <a:stretch/>
        </p:blipFill>
        <p:spPr>
          <a:xfrm>
            <a:off x="3314918" y="1201978"/>
            <a:ext cx="5629274" cy="1866815"/>
          </a:xfrm>
          <a:prstGeom prst="rect">
            <a:avLst/>
          </a:prstGeom>
          <a:noFill/>
          <a:ln>
            <a:noFill/>
          </a:ln>
        </p:spPr>
      </p:pic>
      <p:sp>
        <p:nvSpPr>
          <p:cNvPr id="13" name="Google Shape;13;p3"/>
          <p:cNvSpPr txBox="1"/>
          <p:nvPr>
            <p:ph idx="2" type="body"/>
          </p:nvPr>
        </p:nvSpPr>
        <p:spPr>
          <a:xfrm>
            <a:off x="1524000" y="3132668"/>
            <a:ext cx="9144000" cy="1267200"/>
          </a:xfrm>
          <a:prstGeom prst="rect">
            <a:avLst/>
          </a:prstGeom>
          <a:noFill/>
          <a:ln>
            <a:noFill/>
          </a:ln>
        </p:spPr>
        <p:txBody>
          <a:bodyPr anchorCtr="0" anchor="b" bIns="45700" lIns="91425" spcFirstLastPara="1" rIns="91425" wrap="square" tIns="45700">
            <a:noAutofit/>
          </a:bodyPr>
          <a:lstStyle>
            <a:lvl1pPr indent="-228600" lvl="0" marL="457200" marR="0" rtl="0" algn="ctr">
              <a:lnSpc>
                <a:spcPct val="90000"/>
              </a:lnSpc>
              <a:spcBef>
                <a:spcPts val="1000"/>
              </a:spcBef>
              <a:spcAft>
                <a:spcPts val="0"/>
              </a:spcAft>
              <a:buClr>
                <a:schemeClr val="dk2"/>
              </a:buClr>
              <a:buSzPts val="4400"/>
              <a:buFont typeface="Arial"/>
              <a:buNone/>
              <a:defRPr b="0" i="0" sz="4400" u="none" cap="none" strike="noStrike">
                <a:solidFill>
                  <a:schemeClr val="dk2"/>
                </a:solidFill>
                <a:latin typeface="Georgia"/>
                <a:ea typeface="Georgia"/>
                <a:cs typeface="Georgia"/>
                <a:sym typeface="Georgia"/>
              </a:defRPr>
            </a:lvl1pPr>
            <a:lvl2pPr indent="-228600" lvl="1" marL="914400" marR="0" rtl="0" algn="l">
              <a:lnSpc>
                <a:spcPct val="90000"/>
              </a:lnSpc>
              <a:spcBef>
                <a:spcPts val="5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
        <p:nvSpPr>
          <p:cNvPr id="21" name="Google Shape;21;p5"/>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lvl1pPr lvl="0" marR="0" rtl="0" algn="ctr">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2" name="Google Shape;22;p5"/>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lvl1pPr lvl="0" marR="0" rtl="0" algn="ctr">
              <a:lnSpc>
                <a:spcPct val="90000"/>
              </a:lnSpc>
              <a:spcBef>
                <a:spcPts val="1000"/>
              </a:spcBef>
              <a:spcAft>
                <a:spcPts val="0"/>
              </a:spcAft>
              <a:buClr>
                <a:schemeClr val="dk2"/>
              </a:buClr>
              <a:buSzPts val="2400"/>
              <a:buFont typeface="Arial"/>
              <a:buNone/>
              <a:defRPr b="0" i="0" sz="2400" u="none" cap="none" strike="noStrike">
                <a:solidFill>
                  <a:schemeClr val="dk2"/>
                </a:solidFill>
                <a:latin typeface="Arial"/>
                <a:ea typeface="Arial"/>
                <a:cs typeface="Arial"/>
                <a:sym typeface="Arial"/>
              </a:defRPr>
            </a:lvl1pPr>
            <a:lvl2pPr lvl="1" marR="0" rtl="0" algn="ctr">
              <a:lnSpc>
                <a:spcPct val="90000"/>
              </a:lnSpc>
              <a:spcBef>
                <a:spcPts val="500"/>
              </a:spcBef>
              <a:spcAft>
                <a:spcPts val="0"/>
              </a:spcAft>
              <a:buClr>
                <a:schemeClr val="dk2"/>
              </a:buClr>
              <a:buSzPts val="2000"/>
              <a:buFont typeface="Arial"/>
              <a:buNone/>
              <a:defRPr b="0" i="0" sz="2000" u="none" cap="none" strike="noStrike">
                <a:solidFill>
                  <a:schemeClr val="dk2"/>
                </a:solidFill>
                <a:latin typeface="Arial"/>
                <a:ea typeface="Arial"/>
                <a:cs typeface="Arial"/>
                <a:sym typeface="Arial"/>
              </a:defRPr>
            </a:lvl2pPr>
            <a:lvl3pPr lvl="2" marR="0" rtl="0" algn="ctr">
              <a:lnSpc>
                <a:spcPct val="90000"/>
              </a:lnSpc>
              <a:spcBef>
                <a:spcPts val="500"/>
              </a:spcBef>
              <a:spcAft>
                <a:spcPts val="0"/>
              </a:spcAft>
              <a:buClr>
                <a:schemeClr val="dk2"/>
              </a:buClr>
              <a:buSzPts val="1800"/>
              <a:buFont typeface="Arial"/>
              <a:buNone/>
              <a:defRPr b="0" i="0" sz="1800" u="none" cap="none" strike="noStrike">
                <a:solidFill>
                  <a:schemeClr val="dk2"/>
                </a:solidFill>
                <a:latin typeface="Arial"/>
                <a:ea typeface="Arial"/>
                <a:cs typeface="Arial"/>
                <a:sym typeface="Arial"/>
              </a:defRPr>
            </a:lvl3pPr>
            <a:lvl4pPr lvl="3"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4pPr>
            <a:lvl5pPr lvl="4" marR="0" rtl="0" algn="ctr">
              <a:lnSpc>
                <a:spcPct val="90000"/>
              </a:lnSpc>
              <a:spcBef>
                <a:spcPts val="500"/>
              </a:spcBef>
              <a:spcAft>
                <a:spcPts val="0"/>
              </a:spcAft>
              <a:buClr>
                <a:schemeClr val="dk2"/>
              </a:buClr>
              <a:buSzPts val="1600"/>
              <a:buFont typeface="Arial"/>
              <a:buNone/>
              <a:defRPr b="0" i="0" sz="1600" u="none" cap="none" strike="noStrike">
                <a:solidFill>
                  <a:schemeClr val="dk2"/>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Arial"/>
                <a:ea typeface="Arial"/>
                <a:cs typeface="Arial"/>
                <a:sym typeface="Arial"/>
              </a:defRPr>
            </a:lvl9pPr>
          </a:lstStyle>
          <a:p/>
        </p:txBody>
      </p:sp>
      <p:sp>
        <p:nvSpPr>
          <p:cNvPr id="23" name="Google Shape;23;p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4" name="Google Shape;24;p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5" name="Google Shape;25;p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6" name="Shape 26"/>
        <p:cNvGrpSpPr/>
        <p:nvPr/>
      </p:nvGrpSpPr>
      <p:grpSpPr>
        <a:xfrm>
          <a:off x="0" y="0"/>
          <a:ext cx="0" cy="0"/>
          <a:chOff x="0" y="0"/>
          <a:chExt cx="0" cy="0"/>
        </a:xfrm>
      </p:grpSpPr>
      <p:sp>
        <p:nvSpPr>
          <p:cNvPr id="27" name="Google Shape;27;p6"/>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28" name="Google Shape;28;p6"/>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29" name="Google Shape;29;p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1" name="Google Shape;31;p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7"/>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Autofit/>
          </a:bodyPr>
          <a:lstStyle>
            <a:lvl1pPr lvl="0" marR="0" rtl="0" algn="l">
              <a:lnSpc>
                <a:spcPct val="90000"/>
              </a:lnSpc>
              <a:spcBef>
                <a:spcPts val="0"/>
              </a:spcBef>
              <a:spcAft>
                <a:spcPts val="0"/>
              </a:spcAft>
              <a:buClr>
                <a:schemeClr val="dk2"/>
              </a:buClr>
              <a:buSzPts val="6000"/>
              <a:buFont typeface="Georgia"/>
              <a:buNone/>
              <a:defRPr b="0" i="0" sz="60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34" name="Google Shape;34;p7"/>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888888"/>
              </a:buClr>
              <a:buSzPts val="2400"/>
              <a:buFont typeface="Arial"/>
              <a:buNone/>
              <a:defRPr b="0" i="0" sz="2400" u="none" cap="none" strike="noStrike">
                <a:solidFill>
                  <a:srgbClr val="888888"/>
                </a:solidFill>
                <a:latin typeface="Arial"/>
                <a:ea typeface="Arial"/>
                <a:cs typeface="Arial"/>
                <a:sym typeface="Arial"/>
              </a:defRPr>
            </a:lvl1pPr>
            <a:lvl2pPr indent="-228600" lvl="1" marL="914400" marR="0" rtl="0" algn="l">
              <a:lnSpc>
                <a:spcPct val="90000"/>
              </a:lnSpc>
              <a:spcBef>
                <a:spcPts val="5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2pPr>
            <a:lvl3pPr indent="-228600" lvl="2" marL="1371600" marR="0" rtl="0" algn="l">
              <a:lnSpc>
                <a:spcPct val="90000"/>
              </a:lnSpc>
              <a:spcBef>
                <a:spcPts val="50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3pPr>
            <a:lvl4pPr indent="-228600" lvl="3" marL="1828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4pPr>
            <a:lvl5pPr indent="-228600" lvl="4" marL="22860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5pPr>
            <a:lvl6pPr indent="-228600" lvl="5" marL="27432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6pPr>
            <a:lvl7pPr indent="-228600" lvl="6" marL="32004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7pPr>
            <a:lvl8pPr indent="-228600" lvl="7" marL="36576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8pPr>
            <a:lvl9pPr indent="-228600" lvl="8" marL="4114800" marR="0" rtl="0" algn="l">
              <a:lnSpc>
                <a:spcPct val="90000"/>
              </a:lnSpc>
              <a:spcBef>
                <a:spcPts val="500"/>
              </a:spcBef>
              <a:spcAft>
                <a:spcPts val="0"/>
              </a:spcAft>
              <a:buClr>
                <a:srgbClr val="888888"/>
              </a:buClr>
              <a:buSzPts val="1600"/>
              <a:buFont typeface="Arial"/>
              <a:buNone/>
              <a:defRPr b="0" i="0" sz="1600" u="none" cap="none" strike="noStrike">
                <a:solidFill>
                  <a:srgbClr val="888888"/>
                </a:solidFill>
                <a:latin typeface="Arial"/>
                <a:ea typeface="Arial"/>
                <a:cs typeface="Arial"/>
                <a:sym typeface="Arial"/>
              </a:defRPr>
            </a:lvl9pPr>
          </a:lstStyle>
          <a:p/>
        </p:txBody>
      </p:sp>
      <p:sp>
        <p:nvSpPr>
          <p:cNvPr id="35" name="Google Shape;35;p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6" name="Google Shape;36;p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7" name="Google Shape;37;p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8" name="Shape 38"/>
        <p:cNvGrpSpPr/>
        <p:nvPr/>
      </p:nvGrpSpPr>
      <p:grpSpPr>
        <a:xfrm>
          <a:off x="0" y="0"/>
          <a:ext cx="0" cy="0"/>
          <a:chOff x="0" y="0"/>
          <a:chExt cx="0" cy="0"/>
        </a:xfrm>
      </p:grpSpPr>
      <p:sp>
        <p:nvSpPr>
          <p:cNvPr id="39" name="Google Shape;39;p8"/>
          <p:cNvSpPr txBox="1"/>
          <p:nvPr>
            <p:ph type="title"/>
          </p:nvPr>
        </p:nvSpPr>
        <p:spPr>
          <a:xfrm>
            <a:off x="838200" y="1021278"/>
            <a:ext cx="10515600" cy="1091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0" name="Google Shape;40;p8"/>
          <p:cNvSpPr txBox="1"/>
          <p:nvPr>
            <p:ph idx="1" type="body"/>
          </p:nvPr>
        </p:nvSpPr>
        <p:spPr>
          <a:xfrm>
            <a:off x="838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1" name="Google Shape;41;p8"/>
          <p:cNvSpPr txBox="1"/>
          <p:nvPr>
            <p:ph idx="2" type="body"/>
          </p:nvPr>
        </p:nvSpPr>
        <p:spPr>
          <a:xfrm>
            <a:off x="6172200" y="2291937"/>
            <a:ext cx="5181600" cy="3885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2" name="Google Shape;42;p8"/>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3" name="Google Shape;43;p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9"/>
          <p:cNvSpPr txBox="1"/>
          <p:nvPr>
            <p:ph type="title"/>
          </p:nvPr>
        </p:nvSpPr>
        <p:spPr>
          <a:xfrm>
            <a:off x="838200" y="914400"/>
            <a:ext cx="10515600" cy="12684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47" name="Google Shape;47;p9"/>
          <p:cNvSpPr txBox="1"/>
          <p:nvPr>
            <p:ph idx="1" type="body"/>
          </p:nvPr>
        </p:nvSpPr>
        <p:spPr>
          <a:xfrm>
            <a:off x="836612" y="2182813"/>
            <a:ext cx="51579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48" name="Google Shape;48;p9"/>
          <p:cNvSpPr txBox="1"/>
          <p:nvPr>
            <p:ph idx="2" type="body"/>
          </p:nvPr>
        </p:nvSpPr>
        <p:spPr>
          <a:xfrm>
            <a:off x="839788" y="3006725"/>
            <a:ext cx="51579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9" name="Google Shape;49;p9"/>
          <p:cNvSpPr txBox="1"/>
          <p:nvPr>
            <p:ph idx="3" type="body"/>
          </p:nvPr>
        </p:nvSpPr>
        <p:spPr>
          <a:xfrm>
            <a:off x="6169024" y="2182813"/>
            <a:ext cx="5183100" cy="823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1000"/>
              </a:spcBef>
              <a:spcAft>
                <a:spcPts val="0"/>
              </a:spcAft>
              <a:buClr>
                <a:schemeClr val="dk2"/>
              </a:buClr>
              <a:buSzPts val="2400"/>
              <a:buFont typeface="Arial"/>
              <a:buNone/>
              <a:defRPr b="1" i="0" sz="2400" u="none" cap="none" strike="noStrike">
                <a:solidFill>
                  <a:schemeClr val="dk2"/>
                </a:solidFill>
                <a:latin typeface="Arial"/>
                <a:ea typeface="Arial"/>
                <a:cs typeface="Arial"/>
                <a:sym typeface="Arial"/>
              </a:defRPr>
            </a:lvl1pPr>
            <a:lvl2pPr indent="-228600" lvl="1" marL="914400" marR="0" rtl="0" algn="l">
              <a:lnSpc>
                <a:spcPct val="90000"/>
              </a:lnSpc>
              <a:spcBef>
                <a:spcPts val="500"/>
              </a:spcBef>
              <a:spcAft>
                <a:spcPts val="0"/>
              </a:spcAft>
              <a:buClr>
                <a:schemeClr val="dk2"/>
              </a:buClr>
              <a:buSzPts val="2000"/>
              <a:buFont typeface="Arial"/>
              <a:buNone/>
              <a:defRPr b="1" i="0" sz="2000" u="none" cap="none" strike="noStrike">
                <a:solidFill>
                  <a:schemeClr val="dk2"/>
                </a:solidFill>
                <a:latin typeface="Arial"/>
                <a:ea typeface="Arial"/>
                <a:cs typeface="Arial"/>
                <a:sym typeface="Arial"/>
              </a:defRPr>
            </a:lvl2pPr>
            <a:lvl3pPr indent="-228600" lvl="2" marL="1371600" marR="0" rtl="0" algn="l">
              <a:lnSpc>
                <a:spcPct val="90000"/>
              </a:lnSpc>
              <a:spcBef>
                <a:spcPts val="500"/>
              </a:spcBef>
              <a:spcAft>
                <a:spcPts val="0"/>
              </a:spcAft>
              <a:buClr>
                <a:schemeClr val="dk2"/>
              </a:buClr>
              <a:buSzPts val="1800"/>
              <a:buFont typeface="Arial"/>
              <a:buNone/>
              <a:defRPr b="1" i="0" sz="1800" u="none" cap="none" strike="noStrike">
                <a:solidFill>
                  <a:schemeClr val="dk2"/>
                </a:solidFill>
                <a:latin typeface="Arial"/>
                <a:ea typeface="Arial"/>
                <a:cs typeface="Arial"/>
                <a:sym typeface="Arial"/>
              </a:defRPr>
            </a:lvl3pPr>
            <a:lvl4pPr indent="-228600" lvl="3" marL="18288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4pPr>
            <a:lvl5pPr indent="-228600" lvl="4" marL="2286000" marR="0" rtl="0" algn="l">
              <a:lnSpc>
                <a:spcPct val="90000"/>
              </a:lnSpc>
              <a:spcBef>
                <a:spcPts val="500"/>
              </a:spcBef>
              <a:spcAft>
                <a:spcPts val="0"/>
              </a:spcAft>
              <a:buClr>
                <a:schemeClr val="dk2"/>
              </a:buClr>
              <a:buSzPts val="1600"/>
              <a:buFont typeface="Arial"/>
              <a:buNone/>
              <a:defRPr b="1" i="0" sz="1600" u="none" cap="none" strike="noStrike">
                <a:solidFill>
                  <a:schemeClr val="dk2"/>
                </a:solidFill>
                <a:latin typeface="Arial"/>
                <a:ea typeface="Arial"/>
                <a:cs typeface="Arial"/>
                <a:sym typeface="Arial"/>
              </a:defRPr>
            </a:lvl5pPr>
            <a:lvl6pPr indent="-228600" lvl="5" marL="27432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6pPr>
            <a:lvl7pPr indent="-228600" lvl="6" marL="32004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7pPr>
            <a:lvl8pPr indent="-228600" lvl="7" marL="36576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8pPr>
            <a:lvl9pPr indent="-228600" lvl="8" marL="4114800" marR="0" rtl="0" algn="l">
              <a:lnSpc>
                <a:spcPct val="90000"/>
              </a:lnSpc>
              <a:spcBef>
                <a:spcPts val="500"/>
              </a:spcBef>
              <a:spcAft>
                <a:spcPts val="0"/>
              </a:spcAft>
              <a:buClr>
                <a:schemeClr val="dk1"/>
              </a:buClr>
              <a:buSzPts val="1600"/>
              <a:buFont typeface="Arial"/>
              <a:buNone/>
              <a:defRPr b="1" i="0" sz="1600" u="none" cap="none" strike="noStrike">
                <a:solidFill>
                  <a:schemeClr val="dk1"/>
                </a:solidFill>
                <a:latin typeface="Arial"/>
                <a:ea typeface="Arial"/>
                <a:cs typeface="Arial"/>
                <a:sym typeface="Arial"/>
              </a:defRPr>
            </a:lvl9pPr>
          </a:lstStyle>
          <a:p/>
        </p:txBody>
      </p:sp>
      <p:sp>
        <p:nvSpPr>
          <p:cNvPr id="50" name="Google Shape;50;p9"/>
          <p:cNvSpPr txBox="1"/>
          <p:nvPr>
            <p:ph idx="4" type="body"/>
          </p:nvPr>
        </p:nvSpPr>
        <p:spPr>
          <a:xfrm>
            <a:off x="6172200" y="3006725"/>
            <a:ext cx="5183100" cy="31830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1" name="Google Shape;51;p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2" name="Google Shape;52;p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3" name="Google Shape;53;p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0"/>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7" name="Google Shape;57;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8" name="Google Shape;58;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9" name="Shape 59"/>
        <p:cNvGrpSpPr/>
        <p:nvPr/>
      </p:nvGrpSpPr>
      <p:grpSpPr>
        <a:xfrm>
          <a:off x="0" y="0"/>
          <a:ext cx="0" cy="0"/>
          <a:chOff x="0" y="0"/>
          <a:chExt cx="0" cy="0"/>
        </a:xfrm>
      </p:grpSpPr>
      <p:sp>
        <p:nvSpPr>
          <p:cNvPr id="60" name="Google Shape;60;p1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1" name="Google Shape;61;p1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2" name="Google Shape;62;p1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2.xml"/><Relationship Id="rId10" Type="http://schemas.openxmlformats.org/officeDocument/2006/relationships/slideLayout" Target="../slideLayouts/slideLayout11.xml"/><Relationship Id="rId13" Type="http://schemas.openxmlformats.org/officeDocument/2006/relationships/theme" Target="../theme/theme3.xml"/><Relationship Id="rId12" Type="http://schemas.openxmlformats.org/officeDocument/2006/relationships/slideLayout" Target="../slideLayouts/slideLayout13.xml"/><Relationship Id="rId1" Type="http://schemas.openxmlformats.org/officeDocument/2006/relationships/image" Target="../media/image1.jpg"/><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14" name="Shape 14"/>
        <p:cNvGrpSpPr/>
        <p:nvPr/>
      </p:nvGrpSpPr>
      <p:grpSpPr>
        <a:xfrm>
          <a:off x="0" y="0"/>
          <a:ext cx="0" cy="0"/>
          <a:chOff x="0" y="0"/>
          <a:chExt cx="0" cy="0"/>
        </a:xfrm>
      </p:grpSpPr>
      <p:sp>
        <p:nvSpPr>
          <p:cNvPr id="15" name="Google Shape;15;p4"/>
          <p:cNvSpPr txBox="1"/>
          <p:nvPr>
            <p:ph type="title"/>
          </p:nvPr>
        </p:nvSpPr>
        <p:spPr>
          <a:xfrm>
            <a:off x="838200" y="973777"/>
            <a:ext cx="10515600" cy="11745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2"/>
              </a:buClr>
              <a:buSzPts val="4400"/>
              <a:buFont typeface="Georgia"/>
              <a:buNone/>
              <a:defRPr b="0" i="0" sz="4400" u="none" cap="none" strike="noStrike">
                <a:solidFill>
                  <a:schemeClr val="dk2"/>
                </a:solidFill>
                <a:latin typeface="Georgia"/>
                <a:ea typeface="Georgia"/>
                <a:cs typeface="Georgia"/>
                <a:sym typeface="Georgi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6" name="Google Shape;16;p4"/>
          <p:cNvSpPr txBox="1"/>
          <p:nvPr>
            <p:ph idx="1" type="body"/>
          </p:nvPr>
        </p:nvSpPr>
        <p:spPr>
          <a:xfrm>
            <a:off x="838200" y="2327563"/>
            <a:ext cx="10515600" cy="38493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2"/>
              </a:buClr>
              <a:buSzPts val="2800"/>
              <a:buFont typeface="Arial"/>
              <a:buChar char="•"/>
              <a:defRPr b="0" i="0" sz="2800" u="none" cap="none" strike="noStrike">
                <a:solidFill>
                  <a:schemeClr val="dk2"/>
                </a:solidFill>
                <a:latin typeface="Arial"/>
                <a:ea typeface="Arial"/>
                <a:cs typeface="Arial"/>
                <a:sym typeface="Arial"/>
              </a:defRPr>
            </a:lvl1pPr>
            <a:lvl2pPr indent="-381000" lvl="1" marL="914400" marR="0" rtl="0" algn="l">
              <a:lnSpc>
                <a:spcPct val="90000"/>
              </a:lnSpc>
              <a:spcBef>
                <a:spcPts val="500"/>
              </a:spcBef>
              <a:spcAft>
                <a:spcPts val="0"/>
              </a:spcAft>
              <a:buClr>
                <a:schemeClr val="dk2"/>
              </a:buClr>
              <a:buSzPts val="2400"/>
              <a:buFont typeface="Arial"/>
              <a:buChar char="•"/>
              <a:defRPr b="0" i="0" sz="2400" u="none" cap="none" strike="noStrike">
                <a:solidFill>
                  <a:schemeClr val="dk2"/>
                </a:solidFill>
                <a:latin typeface="Arial"/>
                <a:ea typeface="Arial"/>
                <a:cs typeface="Arial"/>
                <a:sym typeface="Arial"/>
              </a:defRPr>
            </a:lvl2pPr>
            <a:lvl3pPr indent="-355600" lvl="2" marL="1371600" marR="0" rtl="0" algn="l">
              <a:lnSpc>
                <a:spcPct val="90000"/>
              </a:lnSpc>
              <a:spcBef>
                <a:spcPts val="500"/>
              </a:spcBef>
              <a:spcAft>
                <a:spcPts val="0"/>
              </a:spcAft>
              <a:buClr>
                <a:schemeClr val="dk2"/>
              </a:buClr>
              <a:buSzPts val="2000"/>
              <a:buFont typeface="Arial"/>
              <a:buChar char="•"/>
              <a:defRPr b="0" i="0" sz="2000" u="none" cap="none" strike="noStrike">
                <a:solidFill>
                  <a:schemeClr val="dk2"/>
                </a:solidFill>
                <a:latin typeface="Arial"/>
                <a:ea typeface="Arial"/>
                <a:cs typeface="Arial"/>
                <a:sym typeface="Arial"/>
              </a:defRPr>
            </a:lvl3pPr>
            <a:lvl4pPr indent="-342900" lvl="3" marL="18288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4pPr>
            <a:lvl5pPr indent="-342900" lvl="4" marL="2286000" marR="0" rtl="0" algn="l">
              <a:lnSpc>
                <a:spcPct val="90000"/>
              </a:lnSpc>
              <a:spcBef>
                <a:spcPts val="50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7" name="Google Shape;17;p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8" name="Google Shape;18;p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9" name="Google Shape;19;p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Arial"/>
                <a:ea typeface="Arial"/>
                <a:cs typeface="Arial"/>
                <a:sym typeface="Arial"/>
              </a:defRPr>
            </a:lvl1pPr>
            <a:lvl2pPr indent="0" lvl="1" marL="0" marR="0" rtl="0" algn="r">
              <a:spcBef>
                <a:spcPts val="0"/>
              </a:spcBef>
              <a:buNone/>
              <a:defRPr b="0" i="0" sz="1200" u="none" cap="none" strike="noStrike">
                <a:solidFill>
                  <a:srgbClr val="888888"/>
                </a:solidFill>
                <a:latin typeface="Arial"/>
                <a:ea typeface="Arial"/>
                <a:cs typeface="Arial"/>
                <a:sym typeface="Arial"/>
              </a:defRPr>
            </a:lvl2pPr>
            <a:lvl3pPr indent="0" lvl="2" marL="0" marR="0" rtl="0" algn="r">
              <a:spcBef>
                <a:spcPts val="0"/>
              </a:spcBef>
              <a:buNone/>
              <a:defRPr b="0" i="0" sz="1200" u="none" cap="none" strike="noStrike">
                <a:solidFill>
                  <a:srgbClr val="888888"/>
                </a:solidFill>
                <a:latin typeface="Arial"/>
                <a:ea typeface="Arial"/>
                <a:cs typeface="Arial"/>
                <a:sym typeface="Arial"/>
              </a:defRPr>
            </a:lvl3pPr>
            <a:lvl4pPr indent="0" lvl="3" marL="0" marR="0" rtl="0" algn="r">
              <a:spcBef>
                <a:spcPts val="0"/>
              </a:spcBef>
              <a:buNone/>
              <a:defRPr b="0" i="0" sz="1200" u="none" cap="none" strike="noStrike">
                <a:solidFill>
                  <a:srgbClr val="888888"/>
                </a:solidFill>
                <a:latin typeface="Arial"/>
                <a:ea typeface="Arial"/>
                <a:cs typeface="Arial"/>
                <a:sym typeface="Arial"/>
              </a:defRPr>
            </a:lvl4pPr>
            <a:lvl5pPr indent="0" lvl="4" marL="0" marR="0" rtl="0" algn="r">
              <a:spcBef>
                <a:spcPts val="0"/>
              </a:spcBef>
              <a:buNone/>
              <a:defRPr b="0" i="0" sz="1200" u="none" cap="none" strike="noStrike">
                <a:solidFill>
                  <a:srgbClr val="888888"/>
                </a:solidFill>
                <a:latin typeface="Arial"/>
                <a:ea typeface="Arial"/>
                <a:cs typeface="Arial"/>
                <a:sym typeface="Arial"/>
              </a:defRPr>
            </a:lvl5pPr>
            <a:lvl6pPr indent="0" lvl="5" marL="0" marR="0" rtl="0" algn="r">
              <a:spcBef>
                <a:spcPts val="0"/>
              </a:spcBef>
              <a:buNone/>
              <a:defRPr b="0" i="0" sz="1200" u="none" cap="none" strike="noStrike">
                <a:solidFill>
                  <a:srgbClr val="888888"/>
                </a:solidFill>
                <a:latin typeface="Arial"/>
                <a:ea typeface="Arial"/>
                <a:cs typeface="Arial"/>
                <a:sym typeface="Arial"/>
              </a:defRPr>
            </a:lvl6pPr>
            <a:lvl7pPr indent="0" lvl="6" marL="0" marR="0" rtl="0" algn="r">
              <a:spcBef>
                <a:spcPts val="0"/>
              </a:spcBef>
              <a:buNone/>
              <a:defRPr b="0" i="0" sz="1200" u="none" cap="none" strike="noStrike">
                <a:solidFill>
                  <a:srgbClr val="888888"/>
                </a:solidFill>
                <a:latin typeface="Arial"/>
                <a:ea typeface="Arial"/>
                <a:cs typeface="Arial"/>
                <a:sym typeface="Arial"/>
              </a:defRPr>
            </a:lvl7pPr>
            <a:lvl8pPr indent="0" lvl="7" marL="0" marR="0" rtl="0" algn="r">
              <a:spcBef>
                <a:spcPts val="0"/>
              </a:spcBef>
              <a:buNone/>
              <a:defRPr b="0" i="0" sz="1200" u="none" cap="none" strike="noStrike">
                <a:solidFill>
                  <a:srgbClr val="888888"/>
                </a:solidFill>
                <a:latin typeface="Arial"/>
                <a:ea typeface="Arial"/>
                <a:cs typeface="Arial"/>
                <a:sym typeface="Arial"/>
              </a:defRPr>
            </a:lvl8pPr>
            <a:lvl9pPr indent="0" lvl="8" marL="0" marR="0" rtl="0" algn="r">
              <a:spcBef>
                <a:spcPts val="0"/>
              </a:spcBef>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 Id="rId4" Type="http://schemas.openxmlformats.org/officeDocument/2006/relationships/image" Target="../media/image15.png"/><Relationship Id="rId5"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Autofit/>
          </a:bodyPr>
          <a:lstStyle/>
          <a:p>
            <a:pPr indent="0" lvl="0" marL="0" marR="0" rtl="0" algn="ctr">
              <a:lnSpc>
                <a:spcPct val="90000"/>
              </a:lnSpc>
              <a:spcBef>
                <a:spcPts val="0"/>
              </a:spcBef>
              <a:spcAft>
                <a:spcPts val="0"/>
              </a:spcAft>
              <a:buClr>
                <a:schemeClr val="dk2"/>
              </a:buClr>
              <a:buSzPts val="6000"/>
              <a:buFont typeface="Georgia"/>
              <a:buNone/>
            </a:pPr>
            <a:r>
              <a:rPr lang="en-US" sz="5000"/>
              <a:t>CSC 250: Foundations of Computer Science I</a:t>
            </a:r>
            <a:endParaRPr b="0" i="0" sz="5000" u="none" cap="none" strike="noStrike">
              <a:solidFill>
                <a:schemeClr val="dk2"/>
              </a:solidFill>
              <a:latin typeface="Georgia"/>
              <a:ea typeface="Georgia"/>
              <a:cs typeface="Georgia"/>
              <a:sym typeface="Georgia"/>
            </a:endParaRPr>
          </a:p>
        </p:txBody>
      </p:sp>
      <p:sp>
        <p:nvSpPr>
          <p:cNvPr id="94" name="Google Shape;94;p1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2"/>
              </a:buClr>
              <a:buSzPts val="2400"/>
              <a:buFont typeface="Arial"/>
              <a:buNone/>
            </a:pPr>
            <a:r>
              <a:rPr lang="en-US"/>
              <a:t>Fall 2023 - Lecture 15</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sz="1500"/>
              <a:t>Amitabha Dey</a:t>
            </a:r>
            <a:endParaRPr sz="1500"/>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t/>
            </a:r>
            <a:endParaRPr/>
          </a:p>
          <a:p>
            <a:pPr indent="0" lvl="0" marL="0" marR="0" rtl="0" algn="ctr">
              <a:lnSpc>
                <a:spcPct val="90000"/>
              </a:lnSpc>
              <a:spcBef>
                <a:spcPts val="0"/>
              </a:spcBef>
              <a:spcAft>
                <a:spcPts val="0"/>
              </a:spcAft>
              <a:buClr>
                <a:schemeClr val="dk2"/>
              </a:buClr>
              <a:buSzPts val="2400"/>
              <a:buFont typeface="Arial"/>
              <a:buNone/>
            </a:pPr>
            <a:r>
              <a:rPr lang="en-US"/>
              <a:t>Department</a:t>
            </a:r>
            <a:r>
              <a:rPr lang="en-US"/>
              <a:t> of Computer Science</a:t>
            </a:r>
            <a:endParaRPr/>
          </a:p>
          <a:p>
            <a:pPr indent="0" lvl="0" marL="0" marR="0" rtl="0" algn="ctr">
              <a:lnSpc>
                <a:spcPct val="90000"/>
              </a:lnSpc>
              <a:spcBef>
                <a:spcPts val="0"/>
              </a:spcBef>
              <a:spcAft>
                <a:spcPts val="0"/>
              </a:spcAft>
              <a:buClr>
                <a:schemeClr val="dk2"/>
              </a:buClr>
              <a:buSzPts val="2400"/>
              <a:buFont typeface="Arial"/>
              <a:buNone/>
            </a:pPr>
            <a:r>
              <a:rPr lang="en-US"/>
              <a:t>University of North Carolina at Greensboro</a:t>
            </a:r>
            <a:endParaRPr/>
          </a:p>
        </p:txBody>
      </p:sp>
      <p:cxnSp>
        <p:nvCxnSpPr>
          <p:cNvPr id="95" name="Google Shape;95;p16"/>
          <p:cNvCxnSpPr/>
          <p:nvPr/>
        </p:nvCxnSpPr>
        <p:spPr>
          <a:xfrm>
            <a:off x="1618175" y="4145625"/>
            <a:ext cx="9054000" cy="30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Leftmost and Rightmost Derivation</a:t>
            </a:r>
            <a:endParaRPr sz="2500"/>
          </a:p>
        </p:txBody>
      </p:sp>
      <p:sp>
        <p:nvSpPr>
          <p:cNvPr id="177" name="Google Shape;177;p25"/>
          <p:cNvSpPr txBox="1"/>
          <p:nvPr/>
        </p:nvSpPr>
        <p:spPr>
          <a:xfrm>
            <a:off x="337350" y="1915900"/>
            <a:ext cx="11270400" cy="1908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Char char="●"/>
            </a:pPr>
            <a:r>
              <a:rPr b="1" lang="en-US">
                <a:solidFill>
                  <a:schemeClr val="dk1"/>
                </a:solidFill>
              </a:rPr>
              <a:t>Leftmost derivation</a:t>
            </a:r>
            <a:r>
              <a:rPr lang="en-US">
                <a:solidFill>
                  <a:schemeClr val="dk1"/>
                </a:solidFill>
              </a:rPr>
              <a:t> − A leftmost derivation is obtained by applying production to the </a:t>
            </a:r>
            <a:r>
              <a:rPr lang="en-US" u="sng">
                <a:solidFill>
                  <a:srgbClr val="A61C00"/>
                </a:solidFill>
              </a:rPr>
              <a:t>leftmost variable</a:t>
            </a:r>
            <a:r>
              <a:rPr lang="en-US">
                <a:solidFill>
                  <a:schemeClr val="dk1"/>
                </a:solidFill>
              </a:rPr>
              <a:t> in each step.</a:t>
            </a:r>
            <a:endParaRPr>
              <a:solidFill>
                <a:schemeClr val="dk1"/>
              </a:solidFill>
            </a:endParaRPr>
          </a:p>
          <a:p>
            <a:pPr indent="-317500" lvl="0" marL="457200" rtl="0" algn="l">
              <a:spcBef>
                <a:spcPts val="0"/>
              </a:spcBef>
              <a:spcAft>
                <a:spcPts val="0"/>
              </a:spcAft>
              <a:buClr>
                <a:schemeClr val="dk1"/>
              </a:buClr>
              <a:buSzPts val="1400"/>
              <a:buChar char="●"/>
            </a:pPr>
            <a:r>
              <a:rPr b="1" lang="en-US">
                <a:solidFill>
                  <a:schemeClr val="dk1"/>
                </a:solidFill>
              </a:rPr>
              <a:t>Rightmost derivation </a:t>
            </a:r>
            <a:r>
              <a:rPr lang="en-US">
                <a:solidFill>
                  <a:schemeClr val="dk1"/>
                </a:solidFill>
              </a:rPr>
              <a:t>− A rightmost derivation is obtained by applying production to the </a:t>
            </a:r>
            <a:r>
              <a:rPr lang="en-US" u="sng">
                <a:solidFill>
                  <a:srgbClr val="A61C00"/>
                </a:solidFill>
              </a:rPr>
              <a:t>rightmost variable</a:t>
            </a:r>
            <a:r>
              <a:rPr lang="en-US">
                <a:solidFill>
                  <a:schemeClr val="dk1"/>
                </a:solidFill>
              </a:rPr>
              <a:t> in each step.</a:t>
            </a:r>
            <a:endParaRPr>
              <a:solidFill>
                <a:schemeClr val="dk1"/>
              </a:solidFill>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200"/>
              <a:buFont typeface="Arial"/>
              <a:buNone/>
            </a:pPr>
            <a:r>
              <a:rPr lang="en-US">
                <a:solidFill>
                  <a:schemeClr val="dk1"/>
                </a:solidFill>
              </a:rPr>
              <a:t>Let any set of production rules in a CFG be</a:t>
            </a:r>
            <a:endParaRPr>
              <a:solidFill>
                <a:schemeClr val="dk1"/>
              </a:solidFill>
            </a:endParaRPr>
          </a:p>
          <a:p>
            <a:pPr indent="0" lvl="0" marL="0" rtl="0" algn="ctr">
              <a:spcBef>
                <a:spcPts val="0"/>
              </a:spcBef>
              <a:spcAft>
                <a:spcPts val="0"/>
              </a:spcAft>
              <a:buClr>
                <a:schemeClr val="dk1"/>
              </a:buClr>
              <a:buSzPts val="1200"/>
              <a:buFont typeface="Arial"/>
              <a:buNone/>
            </a:pPr>
            <a:r>
              <a:rPr lang="en-US">
                <a:solidFill>
                  <a:schemeClr val="dk1"/>
                </a:solidFill>
              </a:rPr>
              <a:t>X → X+X | X*X | X | a</a:t>
            </a:r>
            <a:endParaRPr>
              <a:solidFill>
                <a:schemeClr val="dk1"/>
              </a:solidFill>
            </a:endParaRPr>
          </a:p>
          <a:p>
            <a:pPr indent="0" lvl="0" marL="0" rtl="0" algn="ctr">
              <a:spcBef>
                <a:spcPts val="0"/>
              </a:spcBef>
              <a:spcAft>
                <a:spcPts val="0"/>
              </a:spcAft>
              <a:buClr>
                <a:schemeClr val="dk1"/>
              </a:buClr>
              <a:buSzPts val="1200"/>
              <a:buFont typeface="Arial"/>
              <a:buNone/>
            </a:pPr>
            <a:r>
              <a:rPr lang="en-US">
                <a:solidFill>
                  <a:schemeClr val="dk1"/>
                </a:solidFill>
              </a:rPr>
              <a:t>over an alphabet {a}. Target string </a:t>
            </a:r>
            <a:r>
              <a:rPr b="1" lang="en-US">
                <a:solidFill>
                  <a:srgbClr val="A61C00"/>
                </a:solidFill>
                <a:highlight>
                  <a:schemeClr val="lt1"/>
                </a:highlight>
                <a:latin typeface="Nunito"/>
                <a:ea typeface="Nunito"/>
                <a:cs typeface="Nunito"/>
                <a:sym typeface="Nunito"/>
              </a:rPr>
              <a:t>"a+a*a"</a:t>
            </a:r>
            <a:endParaRPr b="1">
              <a:solidFill>
                <a:srgbClr val="A61C00"/>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8" name="Google Shape;178;p25"/>
          <p:cNvSpPr txBox="1"/>
          <p:nvPr/>
        </p:nvSpPr>
        <p:spPr>
          <a:xfrm>
            <a:off x="5046713" y="6550200"/>
            <a:ext cx="2260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https://www.tutorialspoint.com/</a:t>
            </a:r>
            <a:endParaRPr b="1" i="0" sz="800" u="none" cap="none" strike="noStrike">
              <a:solidFill>
                <a:srgbClr val="000000"/>
              </a:solidFill>
              <a:latin typeface="Arial"/>
              <a:ea typeface="Arial"/>
              <a:cs typeface="Arial"/>
              <a:sym typeface="Arial"/>
            </a:endParaRPr>
          </a:p>
        </p:txBody>
      </p:sp>
      <p:pic>
        <p:nvPicPr>
          <p:cNvPr id="179" name="Google Shape;179;p25"/>
          <p:cNvPicPr preferRelativeResize="0"/>
          <p:nvPr/>
        </p:nvPicPr>
        <p:blipFill rotWithShape="1">
          <a:blip r:embed="rId3">
            <a:alphaModFix/>
          </a:blip>
          <a:srcRect b="0" l="0" r="0" t="0"/>
          <a:stretch/>
        </p:blipFill>
        <p:spPr>
          <a:xfrm>
            <a:off x="1096789" y="3378157"/>
            <a:ext cx="3213325" cy="3172044"/>
          </a:xfrm>
          <a:prstGeom prst="rect">
            <a:avLst/>
          </a:prstGeom>
          <a:noFill/>
          <a:ln cap="flat" cmpd="sng" w="9525">
            <a:solidFill>
              <a:srgbClr val="595959"/>
            </a:solidFill>
            <a:prstDash val="solid"/>
            <a:round/>
            <a:headEnd len="sm" w="sm" type="none"/>
            <a:tailEnd len="sm" w="sm" type="none"/>
          </a:ln>
        </p:spPr>
      </p:pic>
      <p:sp>
        <p:nvSpPr>
          <p:cNvPr id="180" name="Google Shape;180;p25"/>
          <p:cNvSpPr txBox="1"/>
          <p:nvPr/>
        </p:nvSpPr>
        <p:spPr>
          <a:xfrm>
            <a:off x="1772238" y="3033525"/>
            <a:ext cx="204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Leftmost Derivation</a:t>
            </a:r>
            <a:endParaRPr b="1" i="0" sz="1400" u="none" cap="none" strike="noStrike">
              <a:solidFill>
                <a:srgbClr val="000000"/>
              </a:solidFill>
              <a:latin typeface="Arial"/>
              <a:ea typeface="Arial"/>
              <a:cs typeface="Arial"/>
              <a:sym typeface="Arial"/>
            </a:endParaRPr>
          </a:p>
        </p:txBody>
      </p:sp>
      <p:pic>
        <p:nvPicPr>
          <p:cNvPr id="181" name="Google Shape;181;p25"/>
          <p:cNvPicPr preferRelativeResize="0"/>
          <p:nvPr/>
        </p:nvPicPr>
        <p:blipFill rotWithShape="1">
          <a:blip r:embed="rId4">
            <a:alphaModFix/>
          </a:blip>
          <a:srcRect b="0" l="0" r="0" t="0"/>
          <a:stretch/>
        </p:blipFill>
        <p:spPr>
          <a:xfrm>
            <a:off x="8163188" y="3354063"/>
            <a:ext cx="3084419" cy="3241375"/>
          </a:xfrm>
          <a:prstGeom prst="rect">
            <a:avLst/>
          </a:prstGeom>
          <a:noFill/>
          <a:ln cap="flat" cmpd="sng" w="9525">
            <a:solidFill>
              <a:srgbClr val="595959"/>
            </a:solidFill>
            <a:prstDash val="solid"/>
            <a:round/>
            <a:headEnd len="sm" w="sm" type="none"/>
            <a:tailEnd len="sm" w="sm" type="none"/>
          </a:ln>
        </p:spPr>
      </p:pic>
      <p:sp>
        <p:nvSpPr>
          <p:cNvPr id="182" name="Google Shape;182;p25"/>
          <p:cNvSpPr txBox="1"/>
          <p:nvPr/>
        </p:nvSpPr>
        <p:spPr>
          <a:xfrm>
            <a:off x="8720763" y="3033513"/>
            <a:ext cx="20412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Arial"/>
                <a:ea typeface="Arial"/>
                <a:cs typeface="Arial"/>
                <a:sym typeface="Arial"/>
              </a:rPr>
              <a:t>Rightmost Derivation</a:t>
            </a:r>
            <a:endParaRPr b="1" i="0" sz="1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6"/>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Ambiguity in Grammar</a:t>
            </a:r>
            <a:endParaRPr sz="2500"/>
          </a:p>
        </p:txBody>
      </p:sp>
      <p:sp>
        <p:nvSpPr>
          <p:cNvPr id="188" name="Google Shape;188;p26"/>
          <p:cNvSpPr txBox="1"/>
          <p:nvPr/>
        </p:nvSpPr>
        <p:spPr>
          <a:xfrm>
            <a:off x="337350" y="1915900"/>
            <a:ext cx="4806300" cy="4494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A grammar is said to be ambiguous if there exists more than one leftmost derivation or more than one rightmost derivation or more than one parse tree for the given input string. If the grammar is not ambiguous, then it is called unambiguous.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If the grammar has ambiguity, then it is not good for compiler construction. No method can automatically detect and remove the ambiguity, but we can remove ambiguity by re-writing the whole grammar without ambiguity.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 us consider a grammar G with the production rule:</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E → I  </a:t>
            </a:r>
            <a:endParaRPr/>
          </a:p>
          <a:p>
            <a:pPr indent="0" lvl="0" marL="0" rtl="0" algn="l">
              <a:spcBef>
                <a:spcPts val="0"/>
              </a:spcBef>
              <a:spcAft>
                <a:spcPts val="0"/>
              </a:spcAft>
              <a:buNone/>
            </a:pPr>
            <a:r>
              <a:rPr lang="en-US"/>
              <a:t>E → E + E  </a:t>
            </a:r>
            <a:endParaRPr/>
          </a:p>
          <a:p>
            <a:pPr indent="0" lvl="0" marL="0" rtl="0" algn="l">
              <a:spcBef>
                <a:spcPts val="0"/>
              </a:spcBef>
              <a:spcAft>
                <a:spcPts val="0"/>
              </a:spcAft>
              <a:buNone/>
            </a:pPr>
            <a:r>
              <a:rPr lang="en-US"/>
              <a:t>E → E * E  </a:t>
            </a:r>
            <a:endParaRPr/>
          </a:p>
          <a:p>
            <a:pPr indent="0" lvl="0" marL="0" rtl="0" algn="l">
              <a:spcBef>
                <a:spcPts val="0"/>
              </a:spcBef>
              <a:spcAft>
                <a:spcPts val="0"/>
              </a:spcAft>
              <a:buNone/>
            </a:pPr>
            <a:r>
              <a:rPr lang="en-US"/>
              <a:t>E → (E)  </a:t>
            </a:r>
            <a:endParaRPr/>
          </a:p>
          <a:p>
            <a:pPr indent="0" lvl="0" marL="0" rtl="0" algn="l">
              <a:spcBef>
                <a:spcPts val="0"/>
              </a:spcBef>
              <a:spcAft>
                <a:spcPts val="0"/>
              </a:spcAft>
              <a:buNone/>
            </a:pPr>
            <a:r>
              <a:rPr lang="en-US"/>
              <a:t>I → ε | 0 | 1 | 2 | ... | 9</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189" name="Google Shape;189;p26"/>
          <p:cNvPicPr preferRelativeResize="0"/>
          <p:nvPr/>
        </p:nvPicPr>
        <p:blipFill rotWithShape="1">
          <a:blip r:embed="rId3">
            <a:alphaModFix/>
          </a:blip>
          <a:srcRect b="0" l="0" r="0" t="0"/>
          <a:stretch/>
        </p:blipFill>
        <p:spPr>
          <a:xfrm>
            <a:off x="5302173" y="2032000"/>
            <a:ext cx="6662650" cy="2801950"/>
          </a:xfrm>
          <a:prstGeom prst="rect">
            <a:avLst/>
          </a:prstGeom>
          <a:noFill/>
          <a:ln cap="flat" cmpd="sng" w="9525">
            <a:solidFill>
              <a:srgbClr val="595959"/>
            </a:solidFill>
            <a:prstDash val="solid"/>
            <a:round/>
            <a:headEnd len="sm" w="sm" type="none"/>
            <a:tailEnd len="sm" w="sm" type="none"/>
          </a:ln>
        </p:spPr>
      </p:pic>
      <p:sp>
        <p:nvSpPr>
          <p:cNvPr id="190" name="Google Shape;190;p26"/>
          <p:cNvSpPr txBox="1"/>
          <p:nvPr/>
        </p:nvSpPr>
        <p:spPr>
          <a:xfrm>
            <a:off x="7685213" y="4829800"/>
            <a:ext cx="22608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https://www.tutorialspoint.com/ </a:t>
            </a:r>
            <a:endParaRPr b="1" i="0" sz="800" u="none" cap="none" strike="noStrike">
              <a:solidFill>
                <a:srgbClr val="000000"/>
              </a:solidFill>
              <a:latin typeface="Arial"/>
              <a:ea typeface="Arial"/>
              <a:cs typeface="Arial"/>
              <a:sym typeface="Arial"/>
            </a:endParaRPr>
          </a:p>
        </p:txBody>
      </p:sp>
      <p:sp>
        <p:nvSpPr>
          <p:cNvPr id="191" name="Google Shape;191;p26"/>
          <p:cNvSpPr txBox="1"/>
          <p:nvPr/>
        </p:nvSpPr>
        <p:spPr>
          <a:xfrm>
            <a:off x="5302175" y="5379000"/>
            <a:ext cx="55056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0" i="0" lang="en-US" u="none" cap="none" strike="noStrike">
                <a:solidFill>
                  <a:srgbClr val="000000"/>
                </a:solidFill>
                <a:latin typeface="Arial"/>
                <a:ea typeface="Arial"/>
                <a:cs typeface="Arial"/>
                <a:sym typeface="Arial"/>
              </a:rPr>
              <a:t>Since there are two parse trees for a single string </a:t>
            </a:r>
            <a:r>
              <a:rPr b="1" i="0" lang="en-US" u="none" cap="none" strike="noStrike">
                <a:solidFill>
                  <a:srgbClr val="000000"/>
                </a:solidFill>
                <a:latin typeface="Arial"/>
                <a:ea typeface="Arial"/>
                <a:cs typeface="Arial"/>
                <a:sym typeface="Arial"/>
              </a:rPr>
              <a:t>"3 * 2 + 5"</a:t>
            </a:r>
            <a:r>
              <a:rPr b="0" i="0" lang="en-US" u="none" cap="none" strike="noStrike">
                <a:solidFill>
                  <a:srgbClr val="000000"/>
                </a:solidFill>
                <a:latin typeface="Arial"/>
                <a:ea typeface="Arial"/>
                <a:cs typeface="Arial"/>
                <a:sym typeface="Arial"/>
              </a:rPr>
              <a:t>, the grammar G is ambiguous.</a:t>
            </a:r>
            <a:endParaRPr b="0" i="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7"/>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Compiler vs Interpreter</a:t>
            </a:r>
            <a:endParaRPr sz="2500"/>
          </a:p>
        </p:txBody>
      </p:sp>
      <p:sp>
        <p:nvSpPr>
          <p:cNvPr id="101" name="Google Shape;101;p17"/>
          <p:cNvSpPr txBox="1"/>
          <p:nvPr/>
        </p:nvSpPr>
        <p:spPr>
          <a:xfrm>
            <a:off x="337350" y="1915900"/>
            <a:ext cx="4930200" cy="4613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Compilers and interpreters are used to convert a high-level language into machine code.</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US"/>
              <a:t>Compiler:</a:t>
            </a:r>
            <a:r>
              <a:rPr lang="en-US"/>
              <a:t> A compiler translates code from a high-level programming language (like Python, JavaScript or Go) into machine code before the program runs. A compiler translates code written in a high-level programming language into a lower-level language like assembly language, object code and machine code (binary 1 and 0 bits). It converts the code ahead of time before the program runs.</a:t>
            </a:r>
            <a:endParaRPr/>
          </a:p>
          <a:p>
            <a:pPr indent="0" lvl="0" marL="457200" rtl="0" algn="l">
              <a:lnSpc>
                <a:spcPct val="115000"/>
              </a:lnSpc>
              <a:spcBef>
                <a:spcPts val="0"/>
              </a:spcBef>
              <a:spcAft>
                <a:spcPts val="0"/>
              </a:spcAft>
              <a:buNone/>
            </a:pPr>
            <a:r>
              <a:rPr lang="en-US"/>
              <a:t>Example - Java, Microsoft Visual C++, Python</a:t>
            </a:r>
            <a:br>
              <a:rPr lang="en-US"/>
            </a:br>
            <a:endParaRPr/>
          </a:p>
          <a:p>
            <a:pPr indent="-317500" lvl="0" marL="457200" rtl="0" algn="l">
              <a:lnSpc>
                <a:spcPct val="115000"/>
              </a:lnSpc>
              <a:spcBef>
                <a:spcPts val="0"/>
              </a:spcBef>
              <a:spcAft>
                <a:spcPts val="0"/>
              </a:spcAft>
              <a:buSzPts val="1400"/>
              <a:buChar char="●"/>
            </a:pPr>
            <a:r>
              <a:rPr b="1" lang="en-US"/>
              <a:t>Interpreter:</a:t>
            </a:r>
            <a:r>
              <a:rPr lang="en-US"/>
              <a:t> An interpreter translates code written in a high-level programming language into machine code line-by-line as the code runs. An interpreter translates the code line-by-line when the program is running. </a:t>
            </a:r>
            <a:br>
              <a:rPr lang="en-US"/>
            </a:br>
            <a:r>
              <a:rPr lang="en-US"/>
              <a:t>Example - Python, Ruby, PHP</a:t>
            </a:r>
            <a:endParaRPr/>
          </a:p>
        </p:txBody>
      </p:sp>
      <p:sp>
        <p:nvSpPr>
          <p:cNvPr id="102" name="Google Shape;102;p17"/>
          <p:cNvSpPr txBox="1"/>
          <p:nvPr/>
        </p:nvSpPr>
        <p:spPr>
          <a:xfrm>
            <a:off x="8062725" y="6115325"/>
            <a:ext cx="1786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https://unstop.com/</a:t>
            </a:r>
            <a:endParaRPr b="1" i="0" sz="800" u="none" cap="none" strike="noStrike">
              <a:solidFill>
                <a:srgbClr val="000000"/>
              </a:solidFill>
              <a:latin typeface="Arial"/>
              <a:ea typeface="Arial"/>
              <a:cs typeface="Arial"/>
              <a:sym typeface="Arial"/>
            </a:endParaRPr>
          </a:p>
        </p:txBody>
      </p:sp>
      <p:pic>
        <p:nvPicPr>
          <p:cNvPr id="103" name="Google Shape;103;p17"/>
          <p:cNvPicPr preferRelativeResize="0"/>
          <p:nvPr/>
        </p:nvPicPr>
        <p:blipFill>
          <a:blip r:embed="rId3">
            <a:alphaModFix/>
          </a:blip>
          <a:stretch>
            <a:fillRect/>
          </a:stretch>
        </p:blipFill>
        <p:spPr>
          <a:xfrm>
            <a:off x="5375850" y="1755202"/>
            <a:ext cx="6425889" cy="428392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Differences between Compilers and Interpreters</a:t>
            </a:r>
            <a:endParaRPr sz="2500"/>
          </a:p>
        </p:txBody>
      </p:sp>
      <p:sp>
        <p:nvSpPr>
          <p:cNvPr id="109" name="Google Shape;109;p18"/>
          <p:cNvSpPr txBox="1"/>
          <p:nvPr/>
        </p:nvSpPr>
        <p:spPr>
          <a:xfrm>
            <a:off x="337350" y="1915900"/>
            <a:ext cx="6177900" cy="5108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US"/>
              <a:t>Translation Process:</a:t>
            </a:r>
            <a:r>
              <a:rPr b="1" lang="en-US"/>
              <a:t> </a:t>
            </a:r>
            <a:r>
              <a:rPr lang="en-US">
                <a:solidFill>
                  <a:srgbClr val="0000FF"/>
                </a:solidFill>
              </a:rPr>
              <a:t>Compilers translate the entire source code from a high-level programming language into machine code or an intermediate representation in a single pass. </a:t>
            </a:r>
            <a:r>
              <a:rPr lang="en-US">
                <a:solidFill>
                  <a:srgbClr val="FF0000"/>
                </a:solidFill>
              </a:rPr>
              <a:t>Interpreters work by translating and executing the source code line by line or statement by statement without producing a separate intermediate or machine code.</a:t>
            </a:r>
            <a:endParaRPr>
              <a:solidFill>
                <a:srgbClr val="FF0000"/>
              </a:solidFill>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US"/>
              <a:t>Output: </a:t>
            </a:r>
            <a:r>
              <a:rPr lang="en-US">
                <a:solidFill>
                  <a:srgbClr val="0000FF"/>
                </a:solidFill>
              </a:rPr>
              <a:t>Compilers generate a separate executable file or object file. This file can be executed independently without the need for the original source code or the compiler itself. </a:t>
            </a:r>
            <a:r>
              <a:rPr lang="en-US">
                <a:solidFill>
                  <a:srgbClr val="FF0000"/>
                </a:solidFill>
              </a:rPr>
              <a:t>Interpreters do not generate a separate executable file. They directly execute the code from the source files or source text.</a:t>
            </a:r>
            <a:br>
              <a:rPr lang="en-US">
                <a:solidFill>
                  <a:srgbClr val="FF0000"/>
                </a:solidFill>
              </a:rPr>
            </a:br>
            <a:endParaRPr>
              <a:solidFill>
                <a:srgbClr val="FF0000"/>
              </a:solidFill>
            </a:endParaRPr>
          </a:p>
          <a:p>
            <a:pPr indent="-317500" lvl="0" marL="457200" rtl="0" algn="l">
              <a:lnSpc>
                <a:spcPct val="115000"/>
              </a:lnSpc>
              <a:spcBef>
                <a:spcPts val="0"/>
              </a:spcBef>
              <a:spcAft>
                <a:spcPts val="0"/>
              </a:spcAft>
              <a:buSzPts val="1400"/>
              <a:buChar char="●"/>
            </a:pPr>
            <a:r>
              <a:rPr b="1" lang="en-US"/>
              <a:t>Efficiency:</a:t>
            </a:r>
            <a:r>
              <a:rPr b="1" lang="en-US"/>
              <a:t> </a:t>
            </a:r>
            <a:r>
              <a:rPr lang="en-US">
                <a:solidFill>
                  <a:srgbClr val="0000FF"/>
                </a:solidFill>
              </a:rPr>
              <a:t>Compiled programs are generally more efficient in terms of execution speed because the code has been optimized and translated into machine code specific to the target hardware. </a:t>
            </a:r>
            <a:r>
              <a:rPr lang="en-US">
                <a:solidFill>
                  <a:srgbClr val="FF0000"/>
                </a:solidFill>
              </a:rPr>
              <a:t>Interpreted programs are generally slower in terms of execution speed because the code is translated and executed in real-time, without the same level of optimization as compilers.</a:t>
            </a:r>
            <a:endParaRPr>
              <a:solidFill>
                <a:srgbClr val="FF0000"/>
              </a:solidFill>
            </a:endParaRPr>
          </a:p>
          <a:p>
            <a:pPr indent="0" lvl="0" marL="0" rtl="0" algn="l">
              <a:lnSpc>
                <a:spcPct val="115000"/>
              </a:lnSpc>
              <a:spcBef>
                <a:spcPts val="0"/>
              </a:spcBef>
              <a:spcAft>
                <a:spcPts val="0"/>
              </a:spcAft>
              <a:buNone/>
            </a:pPr>
            <a:r>
              <a:t/>
            </a:r>
            <a:endParaRPr>
              <a:solidFill>
                <a:srgbClr val="FF0000"/>
              </a:solidFill>
            </a:endParaRPr>
          </a:p>
        </p:txBody>
      </p:sp>
      <p:sp>
        <p:nvSpPr>
          <p:cNvPr id="110" name="Google Shape;110;p18"/>
          <p:cNvSpPr txBox="1"/>
          <p:nvPr/>
        </p:nvSpPr>
        <p:spPr>
          <a:xfrm>
            <a:off x="6642100" y="1915900"/>
            <a:ext cx="5334000" cy="43653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US"/>
              <a:t>Error Detection:</a:t>
            </a:r>
            <a:r>
              <a:rPr b="1" lang="en-US"/>
              <a:t> </a:t>
            </a:r>
            <a:r>
              <a:rPr lang="en-US">
                <a:solidFill>
                  <a:srgbClr val="0000FF"/>
                </a:solidFill>
              </a:rPr>
              <a:t>Compilers perform a complete analysis of the source code, detecting errors like syntax and type errors before generating the executable code. This can lead to a longer feedback loop for developers. </a:t>
            </a:r>
            <a:r>
              <a:rPr lang="en-US">
                <a:solidFill>
                  <a:srgbClr val="FF0000"/>
                </a:solidFill>
              </a:rPr>
              <a:t>Interpreters can detect errors as they execute the code, which can lead to faster feedback for developers. They may halt execution on the first encountered error.</a:t>
            </a:r>
            <a:endParaRPr>
              <a:solidFill>
                <a:srgbClr val="FF0000"/>
              </a:solidFill>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US"/>
              <a:t>Debugging: </a:t>
            </a:r>
            <a:r>
              <a:rPr lang="en-US">
                <a:solidFill>
                  <a:srgbClr val="0000FF"/>
                </a:solidFill>
              </a:rPr>
              <a:t>Debugging compiled code can be more challenging because there may not be a one-to-one mapping between source code and machine code. Debugging tools are needed to aid in finding issues. </a:t>
            </a:r>
            <a:r>
              <a:rPr lang="en-US">
                <a:solidFill>
                  <a:srgbClr val="FF0000"/>
                </a:solidFill>
              </a:rPr>
              <a:t>Debugging interpreted code is often easier because the interpreter can provide more direct feedback on the location of errors. Developers can interactively test and debug code.</a:t>
            </a:r>
            <a:endParaRPr>
              <a:solidFill>
                <a:srgbClr val="FF0000"/>
              </a:solidFill>
            </a:endParaRPr>
          </a:p>
          <a:p>
            <a:pPr indent="0" lvl="0" marL="457200" rtl="0" algn="l">
              <a:lnSpc>
                <a:spcPct val="115000"/>
              </a:lnSpc>
              <a:spcBef>
                <a:spcPts val="0"/>
              </a:spcBef>
              <a:spcAft>
                <a:spcPts val="0"/>
              </a:spcAft>
              <a:buNone/>
            </a:pPr>
            <a:r>
              <a:t/>
            </a:r>
            <a:endParaRPr>
              <a:solidFill>
                <a:srgbClr val="FF0000"/>
              </a:solidFill>
            </a:endParaRPr>
          </a:p>
          <a:p>
            <a:pPr indent="0" lvl="0" marL="0" rtl="0" algn="l">
              <a:lnSpc>
                <a:spcPct val="115000"/>
              </a:lnSpc>
              <a:spcBef>
                <a:spcPts val="0"/>
              </a:spcBef>
              <a:spcAft>
                <a:spcPts val="0"/>
              </a:spcAft>
              <a:buNone/>
            </a:pPr>
            <a:r>
              <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How does a compiler work?</a:t>
            </a:r>
            <a:endParaRPr sz="2500"/>
          </a:p>
        </p:txBody>
      </p:sp>
      <p:sp>
        <p:nvSpPr>
          <p:cNvPr id="116" name="Google Shape;116;p19"/>
          <p:cNvSpPr txBox="1"/>
          <p:nvPr/>
        </p:nvSpPr>
        <p:spPr>
          <a:xfrm>
            <a:off x="337350" y="1915900"/>
            <a:ext cx="6215700" cy="4365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A compiler is a complex piece of software that translates high-level programming code into low-level machine code or another intermediate representation. It performs this translation in a series of steps.</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US"/>
              <a:t>Lexical Analysis (Scanning): </a:t>
            </a:r>
            <a:r>
              <a:rPr lang="en-US"/>
              <a:t>The process begins with lexical analysis, where the source code is broken down into a sequence of tokens. A token is a meaningful unit, like a keyword, identifier, operator, or literal. The compiler reads the source code character by character, identifying tokens and their types. It also discards comments and unnecessary white spaces.</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US"/>
              <a:t>Syntax Analysis (Parsing): </a:t>
            </a:r>
            <a:r>
              <a:rPr lang="en-US"/>
              <a:t>In this phase, the compiler checks the syntax of the source code to ensure it adheres to the language's grammar rules. It builds an abstract syntax tree (AST) or a similar data structure, representing the program's structure and relationships between elements.</a:t>
            </a:r>
            <a:endParaRPr/>
          </a:p>
          <a:p>
            <a:pPr indent="0" lvl="0" marL="0" rtl="0" algn="l">
              <a:lnSpc>
                <a:spcPct val="115000"/>
              </a:lnSpc>
              <a:spcBef>
                <a:spcPts val="0"/>
              </a:spcBef>
              <a:spcAft>
                <a:spcPts val="0"/>
              </a:spcAft>
              <a:buNone/>
            </a:pPr>
            <a:r>
              <a:t/>
            </a:r>
            <a:endParaRPr/>
          </a:p>
        </p:txBody>
      </p:sp>
      <p:sp>
        <p:nvSpPr>
          <p:cNvPr id="117" name="Google Shape;117;p19"/>
          <p:cNvSpPr txBox="1"/>
          <p:nvPr/>
        </p:nvSpPr>
        <p:spPr>
          <a:xfrm>
            <a:off x="8672325" y="6115325"/>
            <a:ext cx="17865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https://byjus.com/</a:t>
            </a:r>
            <a:endParaRPr b="1" i="0" sz="800" u="none" cap="none" strike="noStrike">
              <a:solidFill>
                <a:srgbClr val="000000"/>
              </a:solidFill>
              <a:latin typeface="Arial"/>
              <a:ea typeface="Arial"/>
              <a:cs typeface="Arial"/>
              <a:sym typeface="Arial"/>
            </a:endParaRPr>
          </a:p>
        </p:txBody>
      </p:sp>
      <p:pic>
        <p:nvPicPr>
          <p:cNvPr id="118" name="Google Shape;118;p19"/>
          <p:cNvPicPr preferRelativeResize="0"/>
          <p:nvPr/>
        </p:nvPicPr>
        <p:blipFill>
          <a:blip r:embed="rId3">
            <a:alphaModFix/>
          </a:blip>
          <a:stretch>
            <a:fillRect/>
          </a:stretch>
        </p:blipFill>
        <p:spPr>
          <a:xfrm>
            <a:off x="6794550" y="1758016"/>
            <a:ext cx="5092650" cy="1874095"/>
          </a:xfrm>
          <a:prstGeom prst="rect">
            <a:avLst/>
          </a:prstGeom>
          <a:noFill/>
          <a:ln>
            <a:noFill/>
          </a:ln>
        </p:spPr>
      </p:pic>
      <p:pic>
        <p:nvPicPr>
          <p:cNvPr id="119" name="Google Shape;119;p19"/>
          <p:cNvPicPr preferRelativeResize="0"/>
          <p:nvPr/>
        </p:nvPicPr>
        <p:blipFill>
          <a:blip r:embed="rId4">
            <a:alphaModFix/>
          </a:blip>
          <a:stretch>
            <a:fillRect/>
          </a:stretch>
        </p:blipFill>
        <p:spPr>
          <a:xfrm>
            <a:off x="6794550" y="3797474"/>
            <a:ext cx="5092650" cy="215249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How does a compiler work?</a:t>
            </a:r>
            <a:endParaRPr sz="2500"/>
          </a:p>
        </p:txBody>
      </p:sp>
      <p:sp>
        <p:nvSpPr>
          <p:cNvPr id="125" name="Google Shape;125;p20"/>
          <p:cNvSpPr txBox="1"/>
          <p:nvPr/>
        </p:nvSpPr>
        <p:spPr>
          <a:xfrm>
            <a:off x="337350" y="1915900"/>
            <a:ext cx="6457200" cy="4613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US"/>
              <a:t>Semantic Analysis: </a:t>
            </a:r>
            <a:r>
              <a:rPr lang="en-US"/>
              <a:t>The compiler performs semantic analysis to check for correctness beyond syntax. It verifies that variables are declared before use, enforces type checking, and ensures other language-specific rules are followed. This phase also resolves ambiguities and generates symbol tables for variable and function management.</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US"/>
              <a:t>Intermediate Code Generation: </a:t>
            </a:r>
            <a:r>
              <a:rPr lang="en-US"/>
              <a:t>At this stage, the compiler may generate intermediate code, which is an abstraction that is closer to machine code but not tied to a specific hardware architecture. Intermediate code simplifies later optimization and target code generation phases.</a:t>
            </a:r>
            <a:br>
              <a:rPr lang="en-US"/>
            </a:br>
            <a:endParaRPr/>
          </a:p>
          <a:p>
            <a:pPr indent="-317500" lvl="0" marL="457200" rtl="0" algn="l">
              <a:lnSpc>
                <a:spcPct val="115000"/>
              </a:lnSpc>
              <a:spcBef>
                <a:spcPts val="0"/>
              </a:spcBef>
              <a:spcAft>
                <a:spcPts val="0"/>
              </a:spcAft>
              <a:buSzPts val="1400"/>
              <a:buChar char="●"/>
            </a:pPr>
            <a:r>
              <a:rPr b="1" lang="en-US">
                <a:solidFill>
                  <a:schemeClr val="dk1"/>
                </a:solidFill>
              </a:rPr>
              <a:t>Optimization: </a:t>
            </a:r>
            <a:r>
              <a:rPr lang="en-US">
                <a:solidFill>
                  <a:schemeClr val="dk1"/>
                </a:solidFill>
              </a:rPr>
              <a:t>The compiler performs various optimization techniques to improve the efficiency of the generated code. Common optimizations include constant folding, common subexpression elimination, and dead code elimination. These optimizations aim to reduce execution time and memory usage while maintaining the program's functionality.</a:t>
            </a:r>
            <a:endParaRPr/>
          </a:p>
          <a:p>
            <a:pPr indent="0" lvl="0" marL="0" rtl="0" algn="l">
              <a:lnSpc>
                <a:spcPct val="115000"/>
              </a:lnSpc>
              <a:spcBef>
                <a:spcPts val="0"/>
              </a:spcBef>
              <a:spcAft>
                <a:spcPts val="0"/>
              </a:spcAft>
              <a:buNone/>
            </a:pPr>
            <a:r>
              <a:t/>
            </a:r>
            <a:endParaRPr/>
          </a:p>
        </p:txBody>
      </p:sp>
      <p:sp>
        <p:nvSpPr>
          <p:cNvPr id="126" name="Google Shape;126;p20"/>
          <p:cNvSpPr txBox="1"/>
          <p:nvPr/>
        </p:nvSpPr>
        <p:spPr>
          <a:xfrm>
            <a:off x="7251700" y="3695525"/>
            <a:ext cx="4686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The Semantic Analysis! (Demystifying Compilers, lesson 4) @ YouTube.com</a:t>
            </a:r>
            <a:endParaRPr b="1" i="0" sz="800" u="none" cap="none" strike="noStrike">
              <a:solidFill>
                <a:srgbClr val="000000"/>
              </a:solidFill>
              <a:latin typeface="Arial"/>
              <a:ea typeface="Arial"/>
              <a:cs typeface="Arial"/>
              <a:sym typeface="Arial"/>
            </a:endParaRPr>
          </a:p>
        </p:txBody>
      </p:sp>
      <p:pic>
        <p:nvPicPr>
          <p:cNvPr id="127" name="Google Shape;127;p20"/>
          <p:cNvPicPr preferRelativeResize="0"/>
          <p:nvPr/>
        </p:nvPicPr>
        <p:blipFill rotWithShape="1">
          <a:blip r:embed="rId3">
            <a:alphaModFix/>
          </a:blip>
          <a:srcRect b="0" l="0" r="2248" t="0"/>
          <a:stretch/>
        </p:blipFill>
        <p:spPr>
          <a:xfrm>
            <a:off x="6959650" y="907125"/>
            <a:ext cx="4978349" cy="2864599"/>
          </a:xfrm>
          <a:prstGeom prst="rect">
            <a:avLst/>
          </a:prstGeom>
          <a:noFill/>
          <a:ln>
            <a:noFill/>
          </a:ln>
        </p:spPr>
      </p:pic>
      <p:pic>
        <p:nvPicPr>
          <p:cNvPr id="128" name="Google Shape;128;p20"/>
          <p:cNvPicPr preferRelativeResize="0"/>
          <p:nvPr/>
        </p:nvPicPr>
        <p:blipFill>
          <a:blip r:embed="rId4">
            <a:alphaModFix/>
          </a:blip>
          <a:stretch>
            <a:fillRect/>
          </a:stretch>
        </p:blipFill>
        <p:spPr>
          <a:xfrm>
            <a:off x="7632750" y="4079525"/>
            <a:ext cx="3306752" cy="2473676"/>
          </a:xfrm>
          <a:prstGeom prst="rect">
            <a:avLst/>
          </a:prstGeom>
          <a:noFill/>
          <a:ln>
            <a:noFill/>
          </a:ln>
        </p:spPr>
      </p:pic>
      <p:sp>
        <p:nvSpPr>
          <p:cNvPr id="129" name="Google Shape;129;p20"/>
          <p:cNvSpPr txBox="1"/>
          <p:nvPr/>
        </p:nvSpPr>
        <p:spPr>
          <a:xfrm>
            <a:off x="7251700" y="6529000"/>
            <a:ext cx="46863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Intermediate Code Generation, Dr. ShaukatAli, University of Peshawar</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How does a compiler work?</a:t>
            </a:r>
            <a:endParaRPr sz="2500"/>
          </a:p>
        </p:txBody>
      </p:sp>
      <p:sp>
        <p:nvSpPr>
          <p:cNvPr id="135" name="Google Shape;135;p21"/>
          <p:cNvSpPr txBox="1"/>
          <p:nvPr/>
        </p:nvSpPr>
        <p:spPr>
          <a:xfrm>
            <a:off x="337350" y="1915900"/>
            <a:ext cx="6457200" cy="5108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US"/>
              <a:t>Code Generation: </a:t>
            </a:r>
            <a:r>
              <a:rPr lang="en-US"/>
              <a:t>The compiler translates the optimized intermediate code into target machine code. This involves selecting appropriate machine instructions and generating assembly code or binary code. The generated code is tailored to the target hardware architecture, addressing issues like memory management and register allocation.</a:t>
            </a:r>
            <a:endParaRPr/>
          </a:p>
          <a:p>
            <a:pPr indent="0" lvl="0" marL="0" rtl="0" algn="l">
              <a:lnSpc>
                <a:spcPct val="115000"/>
              </a:lnSpc>
              <a:spcBef>
                <a:spcPts val="0"/>
              </a:spcBef>
              <a:spcAft>
                <a:spcPts val="0"/>
              </a:spcAft>
              <a:buNone/>
            </a:pPr>
            <a:r>
              <a:t/>
            </a:r>
            <a:endParaRPr/>
          </a:p>
          <a:p>
            <a:pPr indent="-317500" lvl="0" marL="457200" rtl="0" algn="l">
              <a:lnSpc>
                <a:spcPct val="115000"/>
              </a:lnSpc>
              <a:spcBef>
                <a:spcPts val="0"/>
              </a:spcBef>
              <a:spcAft>
                <a:spcPts val="0"/>
              </a:spcAft>
              <a:buSzPts val="1400"/>
              <a:buChar char="●"/>
            </a:pPr>
            <a:r>
              <a:rPr b="1" lang="en-US"/>
              <a:t>Linking (for multi-source programs): </a:t>
            </a:r>
            <a:r>
              <a:rPr lang="en-US"/>
              <a:t>In the case of multi-source programs, where code is divided into multiple source files, the compiler may need to link these files together. This involves resolving references to functions and variables across different source files. Linking may also involve the inclusion of libraries and external dependencies.</a:t>
            </a:r>
            <a:br>
              <a:rPr lang="en-US"/>
            </a:br>
            <a:endParaRPr/>
          </a:p>
          <a:p>
            <a:pPr indent="-317500" lvl="0" marL="457200" rtl="0" algn="l">
              <a:lnSpc>
                <a:spcPct val="115000"/>
              </a:lnSpc>
              <a:spcBef>
                <a:spcPts val="0"/>
              </a:spcBef>
              <a:spcAft>
                <a:spcPts val="0"/>
              </a:spcAft>
              <a:buSzPts val="1400"/>
              <a:buChar char="●"/>
            </a:pPr>
            <a:r>
              <a:rPr b="1" lang="en-US"/>
              <a:t>Output: </a:t>
            </a:r>
            <a:r>
              <a:rPr lang="en-US"/>
              <a:t>The final output of the compiler is an executable program or an object file, depending on the language and the compilation process.</a:t>
            </a:r>
            <a:endParaRPr/>
          </a:p>
          <a:p>
            <a:pPr indent="0" lvl="0" marL="457200" rtl="0" algn="l">
              <a:lnSpc>
                <a:spcPct val="115000"/>
              </a:lnSpc>
              <a:spcBef>
                <a:spcPts val="0"/>
              </a:spcBef>
              <a:spcAft>
                <a:spcPts val="0"/>
              </a:spcAft>
              <a:buNone/>
            </a:pPr>
            <a:r>
              <a:rPr lang="en-US"/>
              <a:t>In some cases, an interpreter may be used to execute the program immediately, but traditional compilers produce standalone executable files that can be run independently.</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sp>
        <p:nvSpPr>
          <p:cNvPr id="136" name="Google Shape;136;p21"/>
          <p:cNvSpPr txBox="1"/>
          <p:nvPr/>
        </p:nvSpPr>
        <p:spPr>
          <a:xfrm>
            <a:off x="8367525" y="6496325"/>
            <a:ext cx="23004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a:t>
            </a:r>
            <a:r>
              <a:rPr lang="en-US" sz="800"/>
              <a:t>https://www.geeksforgeeks.org/</a:t>
            </a:r>
            <a:endParaRPr b="1" i="0" sz="800" u="none" cap="none" strike="noStrike">
              <a:solidFill>
                <a:srgbClr val="000000"/>
              </a:solidFill>
              <a:latin typeface="Arial"/>
              <a:ea typeface="Arial"/>
              <a:cs typeface="Arial"/>
              <a:sym typeface="Arial"/>
            </a:endParaRPr>
          </a:p>
        </p:txBody>
      </p:sp>
      <p:sp>
        <p:nvSpPr>
          <p:cNvPr id="137" name="Google Shape;137;p21"/>
          <p:cNvSpPr txBox="1"/>
          <p:nvPr/>
        </p:nvSpPr>
        <p:spPr>
          <a:xfrm>
            <a:off x="6718350" y="1110325"/>
            <a:ext cx="5295900" cy="11436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b="1" lang="en-US">
                <a:solidFill>
                  <a:schemeClr val="dk1"/>
                </a:solidFill>
              </a:rPr>
              <a:t>Error Handling: </a:t>
            </a:r>
            <a:r>
              <a:rPr lang="en-US">
                <a:solidFill>
                  <a:schemeClr val="dk1"/>
                </a:solidFill>
              </a:rPr>
              <a:t>Throughout the compilation process, the compiler detects and reports errors, such as syntax errors or type mismatches. It provides detailed error messages to help programmers correct their code.</a:t>
            </a:r>
            <a:endParaRPr/>
          </a:p>
        </p:txBody>
      </p:sp>
      <p:pic>
        <p:nvPicPr>
          <p:cNvPr id="138" name="Google Shape;138;p21"/>
          <p:cNvPicPr preferRelativeResize="0"/>
          <p:nvPr/>
        </p:nvPicPr>
        <p:blipFill>
          <a:blip r:embed="rId3">
            <a:alphaModFix/>
          </a:blip>
          <a:stretch>
            <a:fillRect/>
          </a:stretch>
        </p:blipFill>
        <p:spPr>
          <a:xfrm>
            <a:off x="7251750" y="2330125"/>
            <a:ext cx="4585006" cy="409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2"/>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Context Free Grammars (CFGs)</a:t>
            </a:r>
            <a:endParaRPr sz="2500"/>
          </a:p>
        </p:txBody>
      </p:sp>
      <p:sp>
        <p:nvSpPr>
          <p:cNvPr id="144" name="Google Shape;144;p22"/>
          <p:cNvSpPr txBox="1"/>
          <p:nvPr/>
        </p:nvSpPr>
        <p:spPr>
          <a:xfrm>
            <a:off x="337350" y="1915900"/>
            <a:ext cx="6457200" cy="28782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A context-free grammar is a set of recursive rules used to generate patterns of strings. A context-free grammar can describe all regular languages and more, but they cannot describe all possible languages.</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lang="en-US"/>
              <a:t>Context-free grammars are studied in fields of theoretical computer science, compiler design, and linguistics. CFG’s are used to describe programming languages and parser programs in compilers can be generated automatically from context-free grammars.</a:t>
            </a:r>
            <a:endParaRPr/>
          </a:p>
          <a:p>
            <a:pPr indent="0" lvl="0" marL="45720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t/>
            </a:r>
            <a:endParaRPr/>
          </a:p>
        </p:txBody>
      </p:sp>
      <p:pic>
        <p:nvPicPr>
          <p:cNvPr id="145" name="Google Shape;145;p22"/>
          <p:cNvPicPr preferRelativeResize="0"/>
          <p:nvPr/>
        </p:nvPicPr>
        <p:blipFill rotWithShape="1">
          <a:blip r:embed="rId3">
            <a:alphaModFix/>
          </a:blip>
          <a:srcRect b="0" l="0" r="0" t="0"/>
          <a:stretch/>
        </p:blipFill>
        <p:spPr>
          <a:xfrm>
            <a:off x="974625" y="4074700"/>
            <a:ext cx="3921832" cy="2252450"/>
          </a:xfrm>
          <a:prstGeom prst="rect">
            <a:avLst/>
          </a:prstGeom>
          <a:noFill/>
          <a:ln cap="flat" cmpd="sng" w="9525">
            <a:solidFill>
              <a:srgbClr val="595959"/>
            </a:solidFill>
            <a:prstDash val="solid"/>
            <a:round/>
            <a:headEnd len="sm" w="sm" type="none"/>
            <a:tailEnd len="sm" w="sm" type="none"/>
          </a:ln>
        </p:spPr>
      </p:pic>
      <p:sp>
        <p:nvSpPr>
          <p:cNvPr id="146" name="Google Shape;146;p22"/>
          <p:cNvSpPr txBox="1"/>
          <p:nvPr/>
        </p:nvSpPr>
        <p:spPr>
          <a:xfrm>
            <a:off x="2258508" y="6403350"/>
            <a:ext cx="16767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https://brilliant.org</a:t>
            </a:r>
            <a:endParaRPr b="1" i="0" sz="800" u="none" cap="none" strike="noStrike">
              <a:solidFill>
                <a:srgbClr val="000000"/>
              </a:solidFill>
              <a:latin typeface="Arial"/>
              <a:ea typeface="Arial"/>
              <a:cs typeface="Arial"/>
              <a:sym typeface="Arial"/>
            </a:endParaRPr>
          </a:p>
        </p:txBody>
      </p:sp>
      <p:pic>
        <p:nvPicPr>
          <p:cNvPr id="147" name="Google Shape;147;p22"/>
          <p:cNvPicPr preferRelativeResize="0"/>
          <p:nvPr/>
        </p:nvPicPr>
        <p:blipFill rotWithShape="1">
          <a:blip r:embed="rId4">
            <a:alphaModFix/>
          </a:blip>
          <a:srcRect b="0" l="0" r="0" t="0"/>
          <a:stretch/>
        </p:blipFill>
        <p:spPr>
          <a:xfrm>
            <a:off x="8299025" y="1032331"/>
            <a:ext cx="3177625" cy="1399394"/>
          </a:xfrm>
          <a:prstGeom prst="rect">
            <a:avLst/>
          </a:prstGeom>
          <a:noFill/>
          <a:ln>
            <a:noFill/>
          </a:ln>
        </p:spPr>
      </p:pic>
      <p:sp>
        <p:nvSpPr>
          <p:cNvPr id="148" name="Google Shape;148;p22"/>
          <p:cNvSpPr txBox="1"/>
          <p:nvPr/>
        </p:nvSpPr>
        <p:spPr>
          <a:xfrm>
            <a:off x="8970948" y="2431726"/>
            <a:ext cx="2041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https://cstaleem.com/</a:t>
            </a:r>
            <a:endParaRPr b="1" i="0" sz="800" u="none" cap="none" strike="noStrike">
              <a:solidFill>
                <a:srgbClr val="000000"/>
              </a:solidFill>
              <a:latin typeface="Arial"/>
              <a:ea typeface="Arial"/>
              <a:cs typeface="Arial"/>
              <a:sym typeface="Arial"/>
            </a:endParaRPr>
          </a:p>
        </p:txBody>
      </p:sp>
      <p:pic>
        <p:nvPicPr>
          <p:cNvPr id="149" name="Google Shape;149;p22"/>
          <p:cNvPicPr preferRelativeResize="0"/>
          <p:nvPr/>
        </p:nvPicPr>
        <p:blipFill rotWithShape="1">
          <a:blip r:embed="rId5">
            <a:alphaModFix/>
          </a:blip>
          <a:srcRect b="0" l="0" r="0" t="0"/>
          <a:stretch/>
        </p:blipFill>
        <p:spPr>
          <a:xfrm>
            <a:off x="8395125" y="3193900"/>
            <a:ext cx="3267240" cy="3237850"/>
          </a:xfrm>
          <a:prstGeom prst="rect">
            <a:avLst/>
          </a:prstGeom>
          <a:noFill/>
          <a:ln>
            <a:noFill/>
          </a:ln>
        </p:spPr>
      </p:pic>
      <p:sp>
        <p:nvSpPr>
          <p:cNvPr id="150" name="Google Shape;150;p22"/>
          <p:cNvSpPr txBox="1"/>
          <p:nvPr/>
        </p:nvSpPr>
        <p:spPr>
          <a:xfrm>
            <a:off x="9210873" y="6507938"/>
            <a:ext cx="2041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https://transang.me/</a:t>
            </a:r>
            <a:endParaRPr b="1" i="0" sz="800" u="none" cap="none" strike="noStrike">
              <a:solidFill>
                <a:srgbClr val="000000"/>
              </a:solidFill>
              <a:latin typeface="Arial"/>
              <a:ea typeface="Arial"/>
              <a:cs typeface="Arial"/>
              <a:sym typeface="Arial"/>
            </a:endParaRPr>
          </a:p>
        </p:txBody>
      </p:sp>
      <p:sp>
        <p:nvSpPr>
          <p:cNvPr id="151" name="Google Shape;151;p22"/>
          <p:cNvSpPr txBox="1"/>
          <p:nvPr/>
        </p:nvSpPr>
        <p:spPr>
          <a:xfrm>
            <a:off x="8894750" y="2812050"/>
            <a:ext cx="24204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rgbClr val="000000"/>
                </a:solidFill>
                <a:latin typeface="Arial"/>
                <a:ea typeface="Arial"/>
                <a:cs typeface="Arial"/>
                <a:sym typeface="Arial"/>
              </a:rPr>
              <a:t>Formal Language Classes</a:t>
            </a:r>
            <a:endParaRPr b="1" i="0" sz="1200" u="none" cap="none" strike="noStrike">
              <a:solidFill>
                <a:srgbClr val="000000"/>
              </a:solidFill>
              <a:latin typeface="Arial"/>
              <a:ea typeface="Arial"/>
              <a:cs typeface="Arial"/>
              <a:sym typeface="Arial"/>
            </a:endParaRPr>
          </a:p>
        </p:txBody>
      </p:sp>
      <p:sp>
        <p:nvSpPr>
          <p:cNvPr id="152" name="Google Shape;152;p22"/>
          <p:cNvSpPr txBox="1"/>
          <p:nvPr/>
        </p:nvSpPr>
        <p:spPr>
          <a:xfrm>
            <a:off x="5486400" y="4469150"/>
            <a:ext cx="2756400" cy="1262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100"/>
              <a:buFont typeface="Arial"/>
              <a:buNone/>
            </a:pPr>
            <a:r>
              <a:rPr b="0" i="0" lang="en-US" u="none" cap="none" strike="noStrike">
                <a:solidFill>
                  <a:srgbClr val="000000"/>
                </a:solidFill>
                <a:latin typeface="Arial"/>
                <a:ea typeface="Arial"/>
                <a:cs typeface="Arial"/>
                <a:sym typeface="Arial"/>
              </a:rPr>
              <a:t>Smaller and inside ovals present the associated language classes that are subsets of the languages associated with the container ovals.</a:t>
            </a:r>
            <a:endParaRPr b="0" i="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Components of Context Free Grammars</a:t>
            </a:r>
            <a:endParaRPr sz="2500"/>
          </a:p>
        </p:txBody>
      </p:sp>
      <p:sp>
        <p:nvSpPr>
          <p:cNvPr id="158" name="Google Shape;158;p23"/>
          <p:cNvSpPr txBox="1"/>
          <p:nvPr/>
        </p:nvSpPr>
        <p:spPr>
          <a:xfrm>
            <a:off x="337350" y="1915900"/>
            <a:ext cx="5873100" cy="4613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US"/>
              <a:t>A set of </a:t>
            </a:r>
            <a:r>
              <a:rPr b="1" lang="en-US"/>
              <a:t>terminal</a:t>
            </a:r>
            <a:r>
              <a:rPr lang="en-US"/>
              <a:t> symbols which are the characters that appear in the language/strings generated by the grammar. Terminal symbols never appear on the left-hand side of the production rule and are always on the right-hand side.</a:t>
            </a:r>
            <a:endParaRPr/>
          </a:p>
          <a:p>
            <a:pPr indent="-317500" lvl="0" marL="457200" rtl="0" algn="l">
              <a:lnSpc>
                <a:spcPct val="115000"/>
              </a:lnSpc>
              <a:spcBef>
                <a:spcPts val="0"/>
              </a:spcBef>
              <a:spcAft>
                <a:spcPts val="0"/>
              </a:spcAft>
              <a:buSzPts val="1400"/>
              <a:buChar char="●"/>
            </a:pPr>
            <a:r>
              <a:rPr lang="en-US"/>
              <a:t>A set of </a:t>
            </a:r>
            <a:r>
              <a:rPr b="1" lang="en-US"/>
              <a:t>nonterminal</a:t>
            </a:r>
            <a:r>
              <a:rPr lang="en-US"/>
              <a:t> symbols (or variables) which are placeholders for patterns of terminal symbols that can be generated by the nonterminal symbols. These are the symbols that will always appear on the left-hand side of the production rules, though they can be included on the right-hand side. The strings that a CFG produces will contain only symbols from the set of nonterminal symbols.</a:t>
            </a:r>
            <a:endParaRPr/>
          </a:p>
          <a:p>
            <a:pPr indent="-317500" lvl="0" marL="457200" rtl="0" algn="l">
              <a:lnSpc>
                <a:spcPct val="115000"/>
              </a:lnSpc>
              <a:spcBef>
                <a:spcPts val="0"/>
              </a:spcBef>
              <a:spcAft>
                <a:spcPts val="0"/>
              </a:spcAft>
              <a:buSzPts val="1400"/>
              <a:buChar char="●"/>
            </a:pPr>
            <a:r>
              <a:rPr lang="en-US"/>
              <a:t>A set of </a:t>
            </a:r>
            <a:r>
              <a:rPr b="1" lang="en-US"/>
              <a:t>production rules</a:t>
            </a:r>
            <a:r>
              <a:rPr lang="en-US"/>
              <a:t> which are the rules for replacing nonterminal symbols. </a:t>
            </a:r>
            <a:endParaRPr/>
          </a:p>
          <a:p>
            <a:pPr indent="0" lvl="0" marL="457200" rtl="0" algn="l">
              <a:lnSpc>
                <a:spcPct val="115000"/>
              </a:lnSpc>
              <a:spcBef>
                <a:spcPts val="0"/>
              </a:spcBef>
              <a:spcAft>
                <a:spcPts val="0"/>
              </a:spcAft>
              <a:buNone/>
            </a:pPr>
            <a:r>
              <a:rPr lang="en-US"/>
              <a:t>Production rules have the following form: </a:t>
            </a:r>
            <a:endParaRPr/>
          </a:p>
          <a:p>
            <a:pPr indent="0" lvl="0" marL="457200" rtl="0" algn="l">
              <a:lnSpc>
                <a:spcPct val="115000"/>
              </a:lnSpc>
              <a:spcBef>
                <a:spcPts val="0"/>
              </a:spcBef>
              <a:spcAft>
                <a:spcPts val="0"/>
              </a:spcAft>
              <a:buNone/>
            </a:pPr>
            <a:r>
              <a:rPr lang="en-US"/>
              <a:t>variable → string of variables and terminals.</a:t>
            </a:r>
            <a:endParaRPr/>
          </a:p>
          <a:p>
            <a:pPr indent="-317500" lvl="0" marL="457200" rtl="0" algn="l">
              <a:lnSpc>
                <a:spcPct val="115000"/>
              </a:lnSpc>
              <a:spcBef>
                <a:spcPts val="0"/>
              </a:spcBef>
              <a:spcAft>
                <a:spcPts val="0"/>
              </a:spcAft>
              <a:buSzPts val="1400"/>
              <a:buChar char="●"/>
            </a:pPr>
            <a:r>
              <a:rPr lang="en-US"/>
              <a:t>A </a:t>
            </a:r>
            <a:r>
              <a:rPr b="1" lang="en-US"/>
              <a:t>start symbol </a:t>
            </a:r>
            <a:r>
              <a:rPr lang="en-US"/>
              <a:t>which is a special nonterminal symbol that appears in the initial string generated by the grammar.</a:t>
            </a:r>
            <a:endParaRPr/>
          </a:p>
          <a:p>
            <a:pPr indent="0" lvl="0" marL="0" rtl="0" algn="l">
              <a:lnSpc>
                <a:spcPct val="115000"/>
              </a:lnSpc>
              <a:spcBef>
                <a:spcPts val="0"/>
              </a:spcBef>
              <a:spcAft>
                <a:spcPts val="0"/>
              </a:spcAft>
              <a:buNone/>
            </a:pPr>
            <a:r>
              <a:t/>
            </a:r>
            <a:endParaRPr/>
          </a:p>
        </p:txBody>
      </p:sp>
      <p:pic>
        <p:nvPicPr>
          <p:cNvPr id="159" name="Google Shape;159;p23"/>
          <p:cNvPicPr preferRelativeResize="0"/>
          <p:nvPr/>
        </p:nvPicPr>
        <p:blipFill rotWithShape="1">
          <a:blip r:embed="rId3">
            <a:alphaModFix/>
          </a:blip>
          <a:srcRect b="22494" l="0" r="0" t="22735"/>
          <a:stretch/>
        </p:blipFill>
        <p:spPr>
          <a:xfrm>
            <a:off x="6369300" y="1597375"/>
            <a:ext cx="5417424" cy="2225326"/>
          </a:xfrm>
          <a:prstGeom prst="rect">
            <a:avLst/>
          </a:prstGeom>
          <a:noFill/>
          <a:ln cap="flat" cmpd="sng" w="9525">
            <a:solidFill>
              <a:srgbClr val="595959"/>
            </a:solidFill>
            <a:prstDash val="solid"/>
            <a:round/>
            <a:headEnd len="sm" w="sm" type="none"/>
            <a:tailEnd len="sm" w="sm" type="none"/>
          </a:ln>
        </p:spPr>
      </p:pic>
      <p:pic>
        <p:nvPicPr>
          <p:cNvPr id="160" name="Google Shape;160;p23"/>
          <p:cNvPicPr preferRelativeResize="0"/>
          <p:nvPr/>
        </p:nvPicPr>
        <p:blipFill rotWithShape="1">
          <a:blip r:embed="rId4">
            <a:alphaModFix/>
          </a:blip>
          <a:srcRect b="28486" l="0" r="0" t="6947"/>
          <a:stretch/>
        </p:blipFill>
        <p:spPr>
          <a:xfrm>
            <a:off x="6369300" y="3960900"/>
            <a:ext cx="5297395" cy="2565101"/>
          </a:xfrm>
          <a:prstGeom prst="rect">
            <a:avLst/>
          </a:prstGeom>
          <a:noFill/>
          <a:ln cap="flat" cmpd="sng" w="9525">
            <a:solidFill>
              <a:srgbClr val="595959"/>
            </a:solidFill>
            <a:prstDash val="solid"/>
            <a:round/>
            <a:headEnd len="sm" w="sm" type="none"/>
            <a:tailEnd len="sm" w="sm" type="none"/>
          </a:ln>
        </p:spPr>
      </p:pic>
      <p:sp>
        <p:nvSpPr>
          <p:cNvPr id="161" name="Google Shape;161;p23"/>
          <p:cNvSpPr txBox="1"/>
          <p:nvPr/>
        </p:nvSpPr>
        <p:spPr>
          <a:xfrm>
            <a:off x="8302798" y="6526000"/>
            <a:ext cx="2041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Clyde Robbins</a:t>
            </a:r>
            <a:endParaRPr b="1" i="0" sz="8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ctrTitle"/>
          </p:nvPr>
        </p:nvSpPr>
        <p:spPr>
          <a:xfrm>
            <a:off x="337350" y="1176316"/>
            <a:ext cx="9144000" cy="6960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chemeClr val="dk2"/>
              </a:buClr>
              <a:buSzPts val="6000"/>
              <a:buFont typeface="Georgia"/>
              <a:buNone/>
            </a:pPr>
            <a:r>
              <a:rPr lang="en-US" sz="2500"/>
              <a:t>Constructing a Parse Tree</a:t>
            </a:r>
            <a:endParaRPr sz="2500"/>
          </a:p>
        </p:txBody>
      </p:sp>
      <p:sp>
        <p:nvSpPr>
          <p:cNvPr id="167" name="Google Shape;167;p24"/>
          <p:cNvSpPr txBox="1"/>
          <p:nvPr/>
        </p:nvSpPr>
        <p:spPr>
          <a:xfrm>
            <a:off x="337350" y="1915900"/>
            <a:ext cx="5873100" cy="4473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a:t>A parse tree is an entity which represents the structure of the derivation of a terminal string from some non-terminal (not necessarily the start symbol).</a:t>
            </a:r>
            <a:endParaRPr/>
          </a:p>
          <a:p>
            <a:pPr indent="0" lvl="0" marL="0" rtl="0" algn="l">
              <a:lnSpc>
                <a:spcPct val="115000"/>
              </a:lnSpc>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US">
                <a:solidFill>
                  <a:schemeClr val="dk1"/>
                </a:solidFill>
              </a:rPr>
              <a:t>Parse tree is the hierarchical representation of terminals or non-terminals.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These symbols (terminals or non-terminals) represent the derivation of the grammar to yield input strings.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In parsing, the string springs using the beginning symbol.</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The starting symbol of the grammar must be used as the root of the Parse Tree.</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Leaves of parse tree represent terminals.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Each interior node represents productions of a grammar.</a:t>
            </a:r>
            <a:endParaRPr>
              <a:solidFill>
                <a:schemeClr val="dk1"/>
              </a:solidFill>
            </a:endParaRPr>
          </a:p>
          <a:p>
            <a:pPr indent="0" lvl="0" marL="0" rtl="0" algn="l">
              <a:lnSpc>
                <a:spcPct val="115000"/>
              </a:lnSpc>
              <a:spcBef>
                <a:spcPts val="0"/>
              </a:spcBef>
              <a:spcAft>
                <a:spcPts val="0"/>
              </a:spcAft>
              <a:buNone/>
            </a:pPr>
            <a:r>
              <a:t/>
            </a:r>
            <a:endParaRPr/>
          </a:p>
          <a:p>
            <a:pPr indent="0" lvl="0" marL="0" rtl="0" algn="l">
              <a:spcBef>
                <a:spcPts val="0"/>
              </a:spcBef>
              <a:spcAft>
                <a:spcPts val="0"/>
              </a:spcAft>
              <a:buClr>
                <a:schemeClr val="dk1"/>
              </a:buClr>
              <a:buSzPts val="2020"/>
              <a:buFont typeface="Arial"/>
              <a:buNone/>
            </a:pPr>
            <a:r>
              <a:rPr lang="en-US">
                <a:solidFill>
                  <a:schemeClr val="dk1"/>
                </a:solidFill>
                <a:latin typeface="Roboto Medium"/>
                <a:ea typeface="Roboto Medium"/>
                <a:cs typeface="Roboto Medium"/>
                <a:sym typeface="Roboto Medium"/>
              </a:rPr>
              <a:t>Rules to construct a Parse Tree</a:t>
            </a:r>
            <a:endParaRPr>
              <a:solidFill>
                <a:schemeClr val="dk1"/>
              </a:solidFill>
              <a:latin typeface="Roboto Medium"/>
              <a:ea typeface="Roboto Medium"/>
              <a:cs typeface="Roboto Medium"/>
              <a:sym typeface="Roboto Medium"/>
            </a:endParaRPr>
          </a:p>
          <a:p>
            <a:pPr indent="0" lvl="0" marL="0" rtl="0" algn="l">
              <a:lnSpc>
                <a:spcPct val="115000"/>
              </a:lnSpc>
              <a:spcBef>
                <a:spcPts val="0"/>
              </a:spcBef>
              <a:spcAft>
                <a:spcPts val="0"/>
              </a:spcAft>
              <a:buNone/>
            </a:pPr>
            <a:r>
              <a:t/>
            </a:r>
            <a:endParaRPr/>
          </a:p>
          <a:p>
            <a:pPr indent="-317500" lvl="0" marL="457200" rtl="0" algn="l">
              <a:spcBef>
                <a:spcPts val="0"/>
              </a:spcBef>
              <a:spcAft>
                <a:spcPts val="0"/>
              </a:spcAft>
              <a:buClr>
                <a:schemeClr val="dk1"/>
              </a:buClr>
              <a:buSzPts val="1400"/>
              <a:buChar char="●"/>
            </a:pPr>
            <a:r>
              <a:rPr lang="en-US">
                <a:solidFill>
                  <a:schemeClr val="dk1"/>
                </a:solidFill>
              </a:rPr>
              <a:t>All leaf nodes need to be terminals.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All interior nodes need to be non-terminals.</a:t>
            </a:r>
            <a:endParaRPr>
              <a:solidFill>
                <a:schemeClr val="dk1"/>
              </a:solidFill>
            </a:endParaRPr>
          </a:p>
          <a:p>
            <a:pPr indent="-317500" lvl="0" marL="457200" rtl="0" algn="l">
              <a:spcBef>
                <a:spcPts val="0"/>
              </a:spcBef>
              <a:spcAft>
                <a:spcPts val="0"/>
              </a:spcAft>
              <a:buClr>
                <a:schemeClr val="dk1"/>
              </a:buClr>
              <a:buSzPts val="1400"/>
              <a:buChar char="●"/>
            </a:pPr>
            <a:r>
              <a:rPr lang="en-US">
                <a:solidFill>
                  <a:schemeClr val="dk1"/>
                </a:solidFill>
              </a:rPr>
              <a:t>In-order traversal gives the original input string.</a:t>
            </a:r>
            <a:endParaRPr/>
          </a:p>
        </p:txBody>
      </p:sp>
      <p:sp>
        <p:nvSpPr>
          <p:cNvPr id="168" name="Google Shape;168;p24"/>
          <p:cNvSpPr txBox="1"/>
          <p:nvPr/>
        </p:nvSpPr>
        <p:spPr>
          <a:xfrm>
            <a:off x="7939773" y="3428338"/>
            <a:ext cx="2041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https://ruslanspivak.com</a:t>
            </a:r>
            <a:endParaRPr b="1" i="0" sz="800" u="none" cap="none" strike="noStrike">
              <a:solidFill>
                <a:srgbClr val="000000"/>
              </a:solidFill>
              <a:latin typeface="Arial"/>
              <a:ea typeface="Arial"/>
              <a:cs typeface="Arial"/>
              <a:sym typeface="Arial"/>
            </a:endParaRPr>
          </a:p>
        </p:txBody>
      </p:sp>
      <p:pic>
        <p:nvPicPr>
          <p:cNvPr id="169" name="Google Shape;169;p24"/>
          <p:cNvPicPr preferRelativeResize="0"/>
          <p:nvPr/>
        </p:nvPicPr>
        <p:blipFill rotWithShape="1">
          <a:blip r:embed="rId3">
            <a:alphaModFix/>
          </a:blip>
          <a:srcRect b="0" l="0" r="0" t="0"/>
          <a:stretch/>
        </p:blipFill>
        <p:spPr>
          <a:xfrm>
            <a:off x="7117775" y="1019377"/>
            <a:ext cx="3410524" cy="2388001"/>
          </a:xfrm>
          <a:prstGeom prst="rect">
            <a:avLst/>
          </a:prstGeom>
          <a:noFill/>
          <a:ln cap="flat" cmpd="sng" w="9525">
            <a:solidFill>
              <a:srgbClr val="595959"/>
            </a:solidFill>
            <a:prstDash val="solid"/>
            <a:round/>
            <a:headEnd len="sm" w="sm" type="none"/>
            <a:tailEnd len="sm" w="sm" type="none"/>
          </a:ln>
        </p:spPr>
      </p:pic>
      <p:pic>
        <p:nvPicPr>
          <p:cNvPr id="170" name="Google Shape;170;p24"/>
          <p:cNvPicPr preferRelativeResize="0"/>
          <p:nvPr/>
        </p:nvPicPr>
        <p:blipFill rotWithShape="1">
          <a:blip r:embed="rId4">
            <a:alphaModFix/>
          </a:blip>
          <a:srcRect b="0" l="0" r="0" t="0"/>
          <a:stretch/>
        </p:blipFill>
        <p:spPr>
          <a:xfrm>
            <a:off x="6070512" y="3776760"/>
            <a:ext cx="5333990" cy="2698213"/>
          </a:xfrm>
          <a:prstGeom prst="rect">
            <a:avLst/>
          </a:prstGeom>
          <a:noFill/>
          <a:ln cap="flat" cmpd="sng" w="9525">
            <a:solidFill>
              <a:srgbClr val="595959"/>
            </a:solidFill>
            <a:prstDash val="solid"/>
            <a:round/>
            <a:headEnd len="sm" w="sm" type="none"/>
            <a:tailEnd len="sm" w="sm" type="none"/>
          </a:ln>
        </p:spPr>
      </p:pic>
      <p:sp>
        <p:nvSpPr>
          <p:cNvPr id="171" name="Google Shape;171;p24"/>
          <p:cNvSpPr txBox="1"/>
          <p:nvPr/>
        </p:nvSpPr>
        <p:spPr>
          <a:xfrm>
            <a:off x="8118636" y="6482338"/>
            <a:ext cx="2041200" cy="307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en-US" sz="800" u="none" cap="none" strike="noStrike">
                <a:solidFill>
                  <a:srgbClr val="000000"/>
                </a:solidFill>
                <a:latin typeface="Arial"/>
                <a:ea typeface="Arial"/>
                <a:cs typeface="Arial"/>
                <a:sym typeface="Arial"/>
              </a:rPr>
              <a:t>Image credit - https://en.wikipedia.org/</a:t>
            </a:r>
            <a:endParaRPr b="1" i="0" sz="8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UNCG Cover Slides">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UNCG-White-TopNavyBar">
  <a:themeElements>
    <a:clrScheme name="uncg-brand-2018_v1">
      <a:dk1>
        <a:srgbClr val="000000"/>
      </a:dk1>
      <a:lt1>
        <a:srgbClr val="FFFFFF"/>
      </a:lt1>
      <a:dk2>
        <a:srgbClr val="0F2044"/>
      </a:dk2>
      <a:lt2>
        <a:srgbClr val="BEC0C2"/>
      </a:lt2>
      <a:accent1>
        <a:srgbClr val="FFB71B"/>
      </a:accent1>
      <a:accent2>
        <a:srgbClr val="92D1B3"/>
      </a:accent2>
      <a:accent3>
        <a:srgbClr val="00698C"/>
      </a:accent3>
      <a:accent4>
        <a:srgbClr val="A00C30"/>
      </a:accent4>
      <a:accent5>
        <a:srgbClr val="A59C87"/>
      </a:accent5>
      <a:accent6>
        <a:srgbClr val="4FC2BF"/>
      </a:accent6>
      <a:hlink>
        <a:srgbClr val="00698C"/>
      </a:hlink>
      <a:folHlink>
        <a:srgbClr val="A6B0B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