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9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08" autoAdjust="0"/>
    <p:restoredTop sz="93447" autoAdjust="0"/>
  </p:normalViewPr>
  <p:slideViewPr>
    <p:cSldViewPr snapToGrid="0" snapToObjects="1">
      <p:cViewPr varScale="1">
        <p:scale>
          <a:sx n="63" d="100"/>
          <a:sy n="63" d="100"/>
        </p:scale>
        <p:origin x="792" y="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CFBDD6-8405-42F2-97DD-9FAB4BA66EBC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BF8E4-791E-41B5-99A9-F3EB9D5AE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3415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PR to PO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PR's Received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PR Processed within 2 BD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SLA %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PR to PO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PR to PO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Expense Request Received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T&amp;E Request Processed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SLA %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Contract Received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Contract Executed within 1 BD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SLA %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Monthly - T&amp;E Volume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Monthly - Contract Volume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image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image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Date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Period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shape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Monthly - PR  Volume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image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PR Processed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Request Processed within 1 BD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Contract Completed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PR's Rejected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Expense Pending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Rejected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Week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Year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image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Total PR's Received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PR Status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Top 10 Requestors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Rejections by Commodity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image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image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PR Status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PR Pending With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Buyer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Year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Request Type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Date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PR Approved within 2 BD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SLA  With Exc %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Period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shape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shape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Commodity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Exceptions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Total PR's Processed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SLA  Without Exc %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Daily SLA %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Total PR's Rejected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Rejections Reasons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PR Volume - Monthly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Week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Top 10 Non Complaint Requestors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image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image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Request Type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Source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T&amp;E Volume - Monthly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Request Type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 &amp; E Status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T&amp;E Status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Source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Assigned To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Total Expense Request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Total Expense Processed Within 1 BD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TAT With Exc %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Day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Period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shape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shape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Expense Pending With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Exception Reasons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TAT Without Exc %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Exceptions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Total Expense Processed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Daily SLA %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Total Expense Pending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Pending Ageing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Week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Year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Contract Admin - Monthly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Contract Type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Requestor Details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Total Contract Received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Contract Executed within 1 BD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SLA With Exc %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Contract Type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Contract Status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Hierarchy Type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Week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Month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Agent View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image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image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actionButton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image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Rejected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SLA Without Exc %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Total Contract Completed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Daily SLA %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TAT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TAT (1 Day)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TAT (&gt;1 Day)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TAT (0 Day)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Exclusions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Pending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Day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Rejections Reasons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Contract Pending Ageing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Year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Pending Signatory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image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image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Category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Bulk Upload or Coupa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eSourcing Contact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Week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Period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Year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Periodic Volumes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Docusign Launch Date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Category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Bulk Upload or Coupa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Daily SLA %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Total NDA Received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Total NDA Completed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Total e-Sourcing Completed within 1 day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SLA With Exc %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SLA Without Exc %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Exclusions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actionButton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Weekly Volumes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Contract Sender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Overall Score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Agent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Month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Monthly Top Performers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tableEx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006ee31d-bbfd-4529-9234-6e919d9ccce8/?pbi_source=PowerPoin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006ee31d-bbfd-4529-9234-6e919d9ccce8/?pbi_source=PowerPoin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006ee31d-bbfd-4529-9234-6e919d9ccce8/?pbi_source=PowerPoin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006ee31d-bbfd-4529-9234-6e919d9ccce8/?pbi_source=PowerPoint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006ee31d-bbfd-4529-9234-6e919d9ccce8/?pbi_source=PowerPoint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006ee31d-bbfd-4529-9234-6e919d9ccce8/?pbi_source=PowerPoint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006ee31d-bbfd-4529-9234-6e919d9ccce8/?pbi_source=PowerPoint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PR to PO ,PR's Received ,PR Processed within 2 BD ,SLA % ,PR to PO ,PR to PO ,Expense Request Received ,T&amp;E Request Processed ,SLA % ,Contract Received ,Contract Executed within 1 BD ,SLA % ,Monthly - T&amp;E Volume ,Monthly - Contract Volume ,textbox ,image ,image ,Date ,Period ,shape ,Monthly - PR  Volume ,image ,PR Processed ,Request Processed within 1 BD ,Contract Completed ,PR's Rejected ,Expense Pending ,Rejected ,Week ,Year ,image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Cover Page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Total PR's Received ,PR Status ,Top 10 Requestors ,Rejections by Commodity ,textbox ,image ,image ,PR Status ,PR Pending With ,Buyer ,Year ,Request Type ,Date ,PR Approved within 2 BD ,SLA  With Exc % ,Period ,shape ,shape ,Commodity ,Exceptions ,Total PR's Processed ,SLA  Without Exc % ,Daily SLA % ,Total PR's Rejected ,Rejections Reasons ,PR Volume - Monthly ,Week ,Top 10 Non Complaint Requestors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 to PO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textbox ,image ,image ,Request Type ,Source ,T&amp;E Volume - Monthly ,Request Type ,T &amp; E Status ,T&amp;E Status ,Source ,Assigned To ,Total Expense Request ,Total Expense Processed Within 1 BD ,TAT With Exc % ,Day ,Period ,shape ,shape ,Expense Pending With ,Exception Reasons ,TAT Without Exc % ,Exceptions ,Total Expense Processed ,Daily SLA % ,Total Expense Pending ,Pending Ageing ,Week ,Year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 &amp; 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textbox ,Contract Admin - Monthly ,Contract Type ,Requestor Details ,Total Contract Received ,Contract Executed within 1 BD ,SLA With Exc % ,Contract Type ,Contract Status ,Hierarchy Type ,Week ,Month ,Agent View ,image ,image ,actionButton ,image ,Rejected ,SLA Without Exc % ,Total Contract Completed ,Daily SLA % ,TAT ,TAT (1 Day) ,TAT (&gt;1 Day) ,TAT (0 Day) ,Exclusions ,Pending ,Day ,Rejections Reasons ,Contract Pending Ageing ,Year ,Pending Signatory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Contract Admin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textbox ,image ,image ,Category ,Bulk Upload or Coupa ,eSourcing Contact ,Week ,Period ,Year ,Periodic Volumes ,Docusign Launch Date ,Category ,Bulk Upload or Coupa ,Daily SLA % ,Total NDA Received ,Total NDA Completed ,Total e-Sourcing Completed within 1 day ,SLA With Exc % ,SLA Without Exc % ,Exclusions ,actionButton ,Weekly Volumes ,Contract Sender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e-Sourcing NDA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textbox ,Overall Score ,Agent ,Month ,Monthly Top Performers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Total Score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tableEx ,textbox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33350"/>
            <a:ext cx="12192000" cy="6581775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Score Card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Words>951</Words>
  <Application>Microsoft Office PowerPoint</Application>
  <PresentationFormat>Widescreen</PresentationFormat>
  <Paragraphs>447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Aptos</vt:lpstr>
      <vt:lpstr>Arial</vt:lpstr>
      <vt:lpstr>Calibri</vt:lpstr>
      <vt:lpstr>Calibri Light</vt:lpstr>
      <vt:lpstr>Custom Design</vt:lpstr>
      <vt:lpstr>Cover Page</vt:lpstr>
      <vt:lpstr>PR to PO</vt:lpstr>
      <vt:lpstr>T &amp; E</vt:lpstr>
      <vt:lpstr> Contract Admin</vt:lpstr>
      <vt:lpstr>e-Sourcing NDA </vt:lpstr>
      <vt:lpstr>Total Score</vt:lpstr>
      <vt:lpstr>Score Card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Ranjan Karn, Amitabh</cp:lastModifiedBy>
  <cp:revision>6</cp:revision>
  <dcterms:created xsi:type="dcterms:W3CDTF">2016-09-04T11:54:55Z</dcterms:created>
  <dcterms:modified xsi:type="dcterms:W3CDTF">2025-08-21T18:49:19Z</dcterms:modified>
</cp:coreProperties>
</file>