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3447" autoAdjust="0"/>
  </p:normalViewPr>
  <p:slideViewPr>
    <p:cSldViewPr snapToGrid="0" snapToObjects="1">
      <p:cViewPr varScale="1">
        <p:scale>
          <a:sx n="63" d="100"/>
          <a:sy n="63" d="100"/>
        </p:scale>
        <p:origin x="73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C224F-F3EF-412D-A0F5-29438ADF08E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E3EAB-99EE-49AE-969A-EEE775D1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79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PR to PO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PR's Received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Processed within 2 BD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to PO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to PO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Expense Request Received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T&amp;E Request Processed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Received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Executed within 1 BD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- T&amp;E Volume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- Contract Volume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Period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- PR  Volume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Processed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Request Processed within 1 BD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Completed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PR's Rejected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Expense Pending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Rejected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PR's Received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10 Requestors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Rejections by Commodity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Pending With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Buyer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Request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Approved within 2 BD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 With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Period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Commodity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Exceptions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PR's Processed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 Without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Daily 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PR's Rejected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Rejections Reasons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Volume - Monthly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10 Non Complaint Requestors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Request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Source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T&amp;E Volume - Monthly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Request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 &amp; E 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T&amp;E 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Source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Assigned 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Expense Request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Expense Processed Within 1 BD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TAT With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Period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Expense Pending With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Exception Reasons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TAT Without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Exceptions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Expense Processed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Daily 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Expense Pending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Pending Ageing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Admin - Monthly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Requestor Details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Contract Received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Executed within 1 BD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With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Hierarchy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Agent View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Rejected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Without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Contract Completed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Daily 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TAT (1 Day)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TAT (&gt;1 Day)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TAT (0 Day)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Exclusions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Pending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Rejections Reasons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Pending Ageing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Pending Signatory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Bulk Upload or Coupa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eSourcing Contact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Period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Periodic - NDA e-Sourcing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Docusign Launch 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Bulk Upload or Coupa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Daily 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NDA Received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NDA Completed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e-Sourcing Completed within 1 day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With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Without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Exclusions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- NDA e-Sourcing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Sender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No. of PR's Processed (incl Rejections)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Agent 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Buyer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Request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Commodity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Commodity L1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Quality Error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Commodity Level Request Processed by Buyer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No. of Expense Request Processed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Agent 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Request Type Processed by Buyer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Assigned 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Request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T&amp;E 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Source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Source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No. of Expense Request Pending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Quality Error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No. of Request Processed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Agent 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Assigned 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Hierarchy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Quality Error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2245414-0a6e-41d0-8f9d-9fa4a16b441f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2245414-0a6e-41d0-8f9d-9fa4a16b441f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2245414-0a6e-41d0-8f9d-9fa4a16b441f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2245414-0a6e-41d0-8f9d-9fa4a16b441f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2245414-0a6e-41d0-8f9d-9fa4a16b441f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2245414-0a6e-41d0-8f9d-9fa4a16b441f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2245414-0a6e-41d0-8f9d-9fa4a16b441f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2245414-0a6e-41d0-8f9d-9fa4a16b441f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06ee31d-bbfd-4529-9234-6e919d9ccce8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R to PO ,PR's Received ,PR Processed within 2 BD ,SLA % ,PR to PO ,PR to PO ,Expense Request Received ,T&amp;E Request Processed ,SLA % ,Contract Received ,Contract Executed within 1 BD ,SLA % ,Monthly - T&amp;E Volume ,Monthly - Contract Volume ,textbox ,image ,image ,Date ,Period ,shape ,Monthly - PR  Volume ,image ,PR Processed ,Request Processed within 1 BD ,Contract Completed ,PR's Rejected ,Expense Pending ,Rejected ,Week ,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Cover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PR's Received ,PR Status ,Top 10 Requestors ,Rejections by Commodity ,textbox ,image ,PR Status ,PR Pending With ,Buyer ,Year ,Request Type ,Date ,PR Approved within 2 BD ,SLA  With Exc % ,Period ,shape ,shape ,Commodity ,Exceptions ,Total PR's Processed ,SLA  Without Exc % ,Daily SLA % ,Total PR's Rejected ,Rejections Reasons ,PR Volume - Monthly ,Week ,Top 10 Non Complaint Requestor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 to PO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image ,Request Type ,Source ,T&amp;E Volume - Monthly ,Request Type ,T &amp; E Status ,T&amp;E Status ,Source ,Assigned To ,Total Expense Request ,Total Expense Processed Within 1 BD ,TAT With Exc % ,Day ,Period ,shape ,shape ,Expense Pending With ,Exception Reasons ,TAT Without Exc % ,Exceptions ,Total Expense Processed ,Daily SLA % ,Total Expense Pending ,Pending Ageing ,Week ,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 &amp; 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ontract Admin - Monthly ,Contract Type ,Requestor Details ,Total Contract Received ,Contract Executed within 1 BD ,SLA With Exc % ,Contract Type ,Contract Status ,Hierarchy Type ,Week ,Month ,Agent View ,image ,actionButton ,image ,Rejected ,SLA Without Exc % ,Total Contract Completed ,Daily SLA % ,TAT ,TAT (1 Day) ,TAT (&gt;1 Day) ,TAT (0 Day) ,Exclusions ,Pending ,Day ,Rejections Reasons ,Contract Pending Ageing ,Year ,Pending Signato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Contract Admin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image ,Category ,Bulk Upload or Coupa ,eSourcing Contact ,Week ,Period ,Year ,Periodic - NDA e-Sourcing ,Docusign Launch Date ,Category ,Bulk Upload or Coupa ,Daily SLA % ,Total NDA Received ,Total NDA Completed ,Total e-Sourcing Completed within 1 day ,SLA With Exc % ,SLA Without Exc % ,Exclusions ,actionButton ,Weekly - NDA e-Sourcing ,Contract Send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e-Sourcing NDA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o. of PR's Processed (incl Rejections) ,Agent SLA % ,Buyer ,Request Type ,PR Status ,Month ,Year ,Date ,Commodity ,Commodity L1 ,textbox ,Quality Error ,Commodity Level Request Processed by Buy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925"/>
            <a:ext cx="12192000" cy="65151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 to PO Agent 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o. of Expense Request Processed ,Agent SLA % ,Request Type Processed by Buyer ,Assigned To ,Request Type ,T&amp;E Status ,Month ,Year ,Date ,Source ,textbox ,Source ,No. of Expense Request Pending ,Quality Err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T&amp;E_Agent 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o. of Request Processed ,Agent SLA % ,Assigned To ,Contract Type ,Contract Status ,Month ,Year ,Date ,Hierarchy Type ,textbox ,Contract Type ,pivotTable ,Quality Err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Contract Admin_Agent 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350"/>
            <a:ext cx="12192000" cy="65817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Score Card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1169</Words>
  <Application>Microsoft Office PowerPoint</Application>
  <PresentationFormat>Widescreen</PresentationFormat>
  <Paragraphs>537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Custom Design</vt:lpstr>
      <vt:lpstr>Cover Page</vt:lpstr>
      <vt:lpstr>PR to PO</vt:lpstr>
      <vt:lpstr>T &amp; E</vt:lpstr>
      <vt:lpstr> Contract Admin</vt:lpstr>
      <vt:lpstr>e-Sourcing NDA </vt:lpstr>
      <vt:lpstr>PR to PO Agent View</vt:lpstr>
      <vt:lpstr>T&amp;E_Agent View</vt:lpstr>
      <vt:lpstr>Contract Admin_Agent View</vt:lpstr>
      <vt:lpstr>Score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Ranjan Karn, Amitabh</cp:lastModifiedBy>
  <cp:revision>5</cp:revision>
  <dcterms:created xsi:type="dcterms:W3CDTF">2016-09-04T11:54:55Z</dcterms:created>
  <dcterms:modified xsi:type="dcterms:W3CDTF">2025-08-21T20:17:08Z</dcterms:modified>
</cp:coreProperties>
</file>