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3447" autoAdjust="0"/>
  </p:normalViewPr>
  <p:slideViewPr>
    <p:cSldViewPr snapToGrid="0" snapToObjects="1">
      <p:cViewPr varScale="1">
        <p:scale>
          <a:sx n="63" d="100"/>
          <a:sy n="63" d="100"/>
        </p:scale>
        <p:origin x="7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D7AE3-7D57-4337-8447-DF0983C10B2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1ACE3-EBE3-4FFC-9420-747126C95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Overall BG - On 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Overall BG - On Hold Invoices Amount (AED)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Invoice Number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Values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Invoice Number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PO Number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Agent Name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On-Hold Invoices 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Ageing - On-Hold Invoices Amount (AED)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BG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AGRI - 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CULINARY - 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OIL &amp; FATS - 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PPTC- 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Overall Weekly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S&amp;D On-Hold Invoices Dashboard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GBS / Non GBS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ERP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Issue Category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Status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BU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Ageing - On-Hold Invoices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Weekly Volume Summary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2a7658d-4a0f-49c7-ba69-eebc59648a7c/?pbi_source=PowerPoi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On-Hold Invoices Dashboard ,Weekly Ageing - On-Hold Invoices ,BG ,Week ,GBS / Non GBS ,ERP ,Issue Category ,Agent Name ,Overall BG - On Hold Invoices ,Weekly Volume Summary ,Overall BG - On Hold Invoices Amount (AED)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"/>
            <a:ext cx="12182475" cy="6276975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n-Hold Invoices Dashboard ,BG ,Weekly Volume Summary ,Weekly Volume Summary ,BU ,Invoice Numb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Volumes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n-Hold Invoices Dashboard ,BG ,BU ,Weekly Values ,Invoice Number ,Status ,PO Number ,Weekly Volume Summary ,Agent Nam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GBS Comments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n-Hold Invoices Issue Category ,Ageing - On-Hold Invoices Amount (AED) ,BG ,Week ,GBS / Non GBS ,ERP ,Issue Category ,Ageing - On-Hold Invoice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Category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AGRI - On-Hold Invoices Dashboard ,Week ,GBS / Non GBS ,ERP ,Issue Category ,Issue Category Ageing - On-Hold Invoices ,Status ,BU ,Weekly Ageing - On-Hold Invoices ,Weekly Volume Summa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CULINARY - On-Hold Invoices Dashboard ,Week ,GBS / Non GBS ,ERP ,Issue Category ,Issue Category Ageing - On-Hold Invoices ,Status ,BU ,Weekly Ageing - On-Hold Invoices ,Weekly Volume Summa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OIL &amp; FATS - On-Hold Invoices Dashboard ,Week ,GBS / Non GBS ,ERP ,Issue Category ,Issue Category Ageing - On-Hold Invoices ,Status ,BU ,Weekly Ageing - On-Hold Invoices ,Weekly Volume Summa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OIL &amp; FATS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PPTC- On-Hold Invoices Dashboard ,Week ,GBS / Non GBS ,ERP ,Issue Category ,Issue Category Ageing - On-Hold Invoices ,Status ,BU ,Weekly Ageing - On-Hold Invoices ,Weekly Volume Summa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PPTC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Overall Weekly Trend ,S&amp;D On-Hold Invoices Dashboard ,Week ,GBS / Non GBS ,ERP ,Issue Category ,Issue Category Ageing - On-Hold Invoices ,Status ,BU ,Weekly Ageing - On-Hold Invoices ,Weekly Volume Summary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S&amp;D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635</Words>
  <Application>Microsoft Office PowerPoint</Application>
  <PresentationFormat>Widescreen</PresentationFormat>
  <Paragraphs>270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Custom Design</vt:lpstr>
      <vt:lpstr>Overall Summary</vt:lpstr>
      <vt:lpstr>Weekly Volumes</vt:lpstr>
      <vt:lpstr>GBS Comments</vt:lpstr>
      <vt:lpstr>Issue Category</vt:lpstr>
      <vt:lpstr>AGRI</vt:lpstr>
      <vt:lpstr>CULINARY</vt:lpstr>
      <vt:lpstr>OIL &amp; FATS</vt:lpstr>
      <vt:lpstr>PPTC</vt:lpstr>
      <vt:lpstr>S&amp;D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Ranjan Karn, Amitabh</cp:lastModifiedBy>
  <cp:revision>5</cp:revision>
  <dcterms:created xsi:type="dcterms:W3CDTF">2016-09-04T11:54:55Z</dcterms:created>
  <dcterms:modified xsi:type="dcterms:W3CDTF">2025-08-22T10:39:26Z</dcterms:modified>
</cp:coreProperties>
</file>