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C0A4E98-CCC6-4C11-9F2B-4E7E6BEADD74}" type="presOf" srcId="{489A589A-46DE-0F49-B460-E7914F3E440D}" destId="{31CDA5B9-892A-4957-A6C1-CB474EDD26B3}" srcOrd="0" destOrd="0" presId="urn:microsoft.com/office/officeart/2008/layout/CircularPictureCallout"/>
    <dgm:cxn modelId="{A685584F-1357-4945-8B06-65562C29EB3B}" type="presOf" srcId="{BC971DAC-9BE2-44B2-ABE4-8099C777E9C4}" destId="{5650C73F-166D-441B-B100-602E6E50702D}" srcOrd="0" destOrd="0" presId="urn:microsoft.com/office/officeart/2008/layout/CircularPictureCallout"/>
    <dgm:cxn modelId="{B861A6C0-D360-4959-A036-DCC2835C1CA2}" type="presOf" srcId="{19FB306E-81B4-4F3F-99EE-765120CBB6B3}" destId="{4A9742AD-B577-4378-AF83-DC5ECD325381}" srcOrd="0" destOrd="0" presId="urn:microsoft.com/office/officeart/2008/layout/CircularPictureCallout"/>
    <dgm:cxn modelId="{AF569F48-35CD-43F0-B2A8-9740A4B90022}" type="presOf" srcId="{66039115-797B-304C-9FC0-EFABB1F21232}" destId="{283005FA-6463-4617-A2CF-7C3C4FCD1B71}" srcOrd="0" destOrd="0" presId="urn:microsoft.com/office/officeart/2008/layout/CircularPictureCallout"/>
    <dgm:cxn modelId="{14F8D248-84CC-45C8-878D-328C915A7FCB}" type="presOf" srcId="{3AA5586A-C40E-4DDA-98A5-6545F36F46AB}" destId="{3F9AD50F-4E5E-4216-8AAF-56B9193E68BC}" srcOrd="0" destOrd="0" presId="urn:microsoft.com/office/officeart/2008/layout/CircularPictureCallout"/>
    <dgm:cxn modelId="{7DAAB79E-E3A8-4099-86BD-5D1D33AEBA46}" type="presOf" srcId="{E39563C5-C199-4F5B-A899-8CC0710341A0}" destId="{8590389C-1B78-4161-83D2-B7C475E19097}" srcOrd="0" destOrd="0" presId="urn:microsoft.com/office/officeart/2008/layout/CircularPictureCallout"/>
    <dgm:cxn modelId="{BDC2300C-6C09-455A-A95C-3983640DEFC6}" type="presOf" srcId="{D044F6BA-1D90-EC47-8A78-B9796198ECF5}" destId="{4B45A233-591B-4AA8-B1F4-FD981D611E73}" srcOrd="0" destOrd="0" presId="urn:microsoft.com/office/officeart/2008/layout/CircularPictureCallout"/>
    <dgm:cxn modelId="{154BA875-C7D1-40F0-8CE1-C7196668F11C}" type="presOf" srcId="{15B1A768-2666-4AB4-BDA7-F0E3C4160D59}" destId="{A5E1DD1A-6AA9-444E-BC1A-9868701E30FD}" srcOrd="0" destOrd="0" presId="urn:microsoft.com/office/officeart/2008/layout/CircularPictureCallout"/>
    <dgm:cxn modelId="{DA87EBD9-69A5-4F1B-84F0-020D88A46CE7}" type="presOf" srcId="{72FFCBD4-DD9D-4E06-81E4-54307F97A3F0}" destId="{1603A9FB-E8BE-4A12-940B-4A7281FB6C9B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491CB0BE-5D87-4B89-B956-370DE9B7A543}" type="presParOf" srcId="{31CDA5B9-892A-4957-A6C1-CB474EDD26B3}" destId="{B18AE322-EE24-4F21-BA38-33A0666D285C}" srcOrd="0" destOrd="0" presId="urn:microsoft.com/office/officeart/2008/layout/CircularPictureCallout"/>
    <dgm:cxn modelId="{FF3743EC-92CC-4585-9A89-CC493D3CFAB3}" type="presParOf" srcId="{B18AE322-EE24-4F21-BA38-33A0666D285C}" destId="{7F52993D-99F4-4D8C-A62C-5BFF7578D04D}" srcOrd="0" destOrd="0" presId="urn:microsoft.com/office/officeart/2008/layout/CircularPictureCallout"/>
    <dgm:cxn modelId="{3A5E8862-F967-46CF-A907-9BFBC8E27FD2}" type="presParOf" srcId="{7F52993D-99F4-4D8C-A62C-5BFF7578D04D}" destId="{4B45A233-591B-4AA8-B1F4-FD981D611E73}" srcOrd="0" destOrd="0" presId="urn:microsoft.com/office/officeart/2008/layout/CircularPictureCallout"/>
    <dgm:cxn modelId="{77054CBB-B2C7-4D90-B1CF-DEB3C642BCB9}" type="presParOf" srcId="{B18AE322-EE24-4F21-BA38-33A0666D285C}" destId="{283005FA-6463-4617-A2CF-7C3C4FCD1B71}" srcOrd="1" destOrd="0" presId="urn:microsoft.com/office/officeart/2008/layout/CircularPictureCallout"/>
    <dgm:cxn modelId="{0424E710-1FBB-4A22-AAE1-CFA571B9C238}" type="presParOf" srcId="{B18AE322-EE24-4F21-BA38-33A0666D285C}" destId="{8EE97887-47F6-4AA2-B555-B4C65C838496}" srcOrd="2" destOrd="0" presId="urn:microsoft.com/office/officeart/2008/layout/CircularPictureCallout"/>
    <dgm:cxn modelId="{8A8FB36B-C58B-419A-AACE-AFC589F5AE62}" type="presParOf" srcId="{8EE97887-47F6-4AA2-B555-B4C65C838496}" destId="{5650C73F-166D-441B-B100-602E6E50702D}" srcOrd="0" destOrd="0" presId="urn:microsoft.com/office/officeart/2008/layout/CircularPictureCallout"/>
    <dgm:cxn modelId="{09F098B1-4ACC-4F54-BD6C-FFE11FF4890D}" type="presParOf" srcId="{B18AE322-EE24-4F21-BA38-33A0666D285C}" destId="{15357313-1612-4DD3-B23B-A1746EAAD445}" srcOrd="3" destOrd="0" presId="urn:microsoft.com/office/officeart/2008/layout/CircularPictureCallout"/>
    <dgm:cxn modelId="{ED601F90-A989-4901-B2E9-F6670F724498}" type="presParOf" srcId="{B18AE322-EE24-4F21-BA38-33A0666D285C}" destId="{0D75AA9B-2817-428A-8919-D9CC568E76EE}" srcOrd="4" destOrd="0" presId="urn:microsoft.com/office/officeart/2008/layout/CircularPictureCallout"/>
    <dgm:cxn modelId="{AB7CD56C-8BA8-44A5-A580-6939008B04F4}" type="presParOf" srcId="{0D75AA9B-2817-428A-8919-D9CC568E76EE}" destId="{8590389C-1B78-4161-83D2-B7C475E19097}" srcOrd="0" destOrd="0" presId="urn:microsoft.com/office/officeart/2008/layout/CircularPictureCallout"/>
    <dgm:cxn modelId="{BE8662F2-594B-4480-8CCF-2D15AAE8F414}" type="presParOf" srcId="{B18AE322-EE24-4F21-BA38-33A0666D285C}" destId="{C0C3E615-6E18-4432-A096-9047769FED28}" srcOrd="5" destOrd="0" presId="urn:microsoft.com/office/officeart/2008/layout/CircularPictureCallout"/>
    <dgm:cxn modelId="{C87E9F0A-B0B5-4DF8-9B41-3AC34854AC30}" type="presParOf" srcId="{C0C3E615-6E18-4432-A096-9047769FED28}" destId="{1603A9FB-E8BE-4A12-940B-4A7281FB6C9B}" srcOrd="0" destOrd="0" presId="urn:microsoft.com/office/officeart/2008/layout/CircularPictureCallout"/>
    <dgm:cxn modelId="{BCD9A2AA-E17B-424B-9755-8CF341592B6E}" type="presParOf" srcId="{B18AE322-EE24-4F21-BA38-33A0666D285C}" destId="{33A93E91-1CCE-4DE9-AE34-E4BE1F15F479}" srcOrd="6" destOrd="0" presId="urn:microsoft.com/office/officeart/2008/layout/CircularPictureCallout"/>
    <dgm:cxn modelId="{21AFD650-56B5-4958-A5D8-5AE42BD28903}" type="presParOf" srcId="{B18AE322-EE24-4F21-BA38-33A0666D285C}" destId="{B4376340-E85F-4877-A559-24C7838C11C2}" srcOrd="7" destOrd="0" presId="urn:microsoft.com/office/officeart/2008/layout/CircularPictureCallout"/>
    <dgm:cxn modelId="{66736AD1-B508-4ED0-BD4E-F31F7AA74A18}" type="presParOf" srcId="{B4376340-E85F-4877-A559-24C7838C11C2}" destId="{A5E1DD1A-6AA9-444E-BC1A-9868701E30FD}" srcOrd="0" destOrd="0" presId="urn:microsoft.com/office/officeart/2008/layout/CircularPictureCallout"/>
    <dgm:cxn modelId="{A4758528-C1F1-4824-8F61-AE31879E67AF}" type="presParOf" srcId="{B18AE322-EE24-4F21-BA38-33A0666D285C}" destId="{2636DC21-F802-492C-BAE2-173DAF467730}" srcOrd="8" destOrd="0" presId="urn:microsoft.com/office/officeart/2008/layout/CircularPictureCallout"/>
    <dgm:cxn modelId="{2CA24089-6637-4F8C-A29F-A40729B09030}" type="presParOf" srcId="{2636DC21-F802-492C-BAE2-173DAF467730}" destId="{4A9742AD-B577-4378-AF83-DC5ECD325381}" srcOrd="0" destOrd="0" presId="urn:microsoft.com/office/officeart/2008/layout/CircularPictureCallout"/>
    <dgm:cxn modelId="{5F877F30-2CFA-4B14-AEB1-98FA001AA026}" type="presParOf" srcId="{B18AE322-EE24-4F21-BA38-33A0666D285C}" destId="{A9926F31-E651-4DE8-98F4-4989FD9B3A91}" srcOrd="9" destOrd="0" presId="urn:microsoft.com/office/officeart/2008/layout/CircularPictureCallout"/>
    <dgm:cxn modelId="{F0B678F2-8693-4AC3-A77B-654A51936D62}" type="presParOf" srcId="{B18AE322-EE24-4F21-BA38-33A0666D285C}" destId="{B8F9A10D-F89E-4FD8-923B-F55293AF73A3}" srcOrd="10" destOrd="0" presId="urn:microsoft.com/office/officeart/2008/layout/CircularPictureCallout"/>
    <dgm:cxn modelId="{83E708D1-4F30-4CAE-A86F-BB466384DB43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364308" y="3782466"/>
          <a:ext cx="1759537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715518" y="2527900"/>
          <a:ext cx="833175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319995" y="1245392"/>
          <a:ext cx="1839357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630069"/>
          <a:ext cx="3780420" cy="37804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653940" y="3572489"/>
          <a:ext cx="2419468" cy="2086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653940" y="3572489"/>
        <a:ext cx="2419468" cy="208628"/>
      </dsp:txXfrm>
    </dsp:sp>
    <dsp:sp modelId="{5650C73F-166D-441B-B100-602E6E50702D}">
      <dsp:nvSpPr>
        <dsp:cNvPr id="0" name=""/>
        <dsp:cNvSpPr/>
      </dsp:nvSpPr>
      <dsp:spPr>
        <a:xfrm>
          <a:off x="5137082" y="630069"/>
          <a:ext cx="1134126" cy="113412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6271208" y="630069"/>
          <a:ext cx="1087296" cy="113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6271208" y="630069"/>
        <a:ext cx="1087296" cy="1134126"/>
      </dsp:txXfrm>
    </dsp:sp>
    <dsp:sp modelId="{1603A9FB-E8BE-4A12-940B-4A7281FB6C9B}">
      <dsp:nvSpPr>
        <dsp:cNvPr id="0" name=""/>
        <dsp:cNvSpPr/>
      </dsp:nvSpPr>
      <dsp:spPr>
        <a:xfrm>
          <a:off x="4592702" y="1953216"/>
          <a:ext cx="1134126" cy="113412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726828" y="1953216"/>
          <a:ext cx="1435614" cy="113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726828" y="1953216"/>
        <a:ext cx="1435614" cy="1134126"/>
      </dsp:txXfrm>
    </dsp:sp>
    <dsp:sp modelId="{4A9742AD-B577-4378-AF83-DC5ECD325381}">
      <dsp:nvSpPr>
        <dsp:cNvPr id="0" name=""/>
        <dsp:cNvSpPr/>
      </dsp:nvSpPr>
      <dsp:spPr>
        <a:xfrm>
          <a:off x="5137082" y="3276364"/>
          <a:ext cx="1134126" cy="113412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6271208" y="3276364"/>
          <a:ext cx="1271237" cy="113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6271208" y="3276364"/>
        <a:ext cx="1271237" cy="1134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33D185-7AA9-44C2-9CE4-B942803332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832531-6853-4879-AABF-BBEE61E88C7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Restaurant recommender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653136"/>
            <a:ext cx="7854696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1035055"/>
              </p:ext>
            </p:extLst>
          </p:nvPr>
        </p:nvGraphicFramePr>
        <p:xfrm>
          <a:off x="1043608" y="908720"/>
          <a:ext cx="75608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432048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04664"/>
            <a:ext cx="4104456" cy="60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250704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DATASETS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34481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2724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996952"/>
            <a:ext cx="29813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941168"/>
            <a:ext cx="828092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MAPING WITH CLUSTERING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3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417646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96752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229200"/>
            <a:ext cx="79928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sz="7300" dirty="0" smtClean="0"/>
              <a:t>THANK YOU !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3789040"/>
            <a:ext cx="3610744" cy="820688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IN" sz="2800" dirty="0" err="1" smtClean="0"/>
              <a:t>Amitabh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24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Restaurant recommender system</vt:lpstr>
      <vt:lpstr>Slide 2</vt:lpstr>
      <vt:lpstr>Slide 3</vt:lpstr>
      <vt:lpstr>DATASETS</vt:lpstr>
      <vt:lpstr>MAPING WITH CLUSTERING</vt:lpstr>
      <vt:lpstr>RESULTS</vt:lpstr>
      <vt:lpstr>THANK YOU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</dc:title>
  <dc:creator>AMITABH</dc:creator>
  <cp:lastModifiedBy>AMITABH</cp:lastModifiedBy>
  <cp:revision>3</cp:revision>
  <dcterms:created xsi:type="dcterms:W3CDTF">2020-04-05T17:08:01Z</dcterms:created>
  <dcterms:modified xsi:type="dcterms:W3CDTF">2020-04-05T17:32:37Z</dcterms:modified>
</cp:coreProperties>
</file>