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abh Nag" initials="AN" lastIdx="1" clrIdx="0">
    <p:extLst>
      <p:ext uri="{19B8F6BF-5375-455C-9EA6-DF929625EA0E}">
        <p15:presenceInfo xmlns:p15="http://schemas.microsoft.com/office/powerpoint/2012/main" userId="S::amnag@microsoft.com::5d2c5dca-48e9-4f66-9e15-9bfb625afc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5695" autoAdjust="0"/>
  </p:normalViewPr>
  <p:slideViewPr>
    <p:cSldViewPr snapToGrid="0">
      <p:cViewPr varScale="1">
        <p:scale>
          <a:sx n="78" d="100"/>
          <a:sy n="78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3B896-5F54-434A-A3E4-C86E30B6815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F3FF-7A28-4FCA-949B-5543398F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Courtesy : https://pixabay.com/en/fake-forgery-counterfeit-fraud-1726362/</a:t>
            </a:r>
          </a:p>
          <a:p>
            <a:r>
              <a:rPr lang="en-US" dirty="0"/>
              <a:t>Under CC0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C9C03-0FD9-444F-B42C-6BB7173C0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[TBD] – </a:t>
            </a:r>
          </a:p>
          <a:p>
            <a:r>
              <a:rPr lang="en-US" dirty="0"/>
              <a:t>Add details about CNN, RNN methods to generate text</a:t>
            </a:r>
          </a:p>
          <a:p>
            <a:r>
              <a:rPr lang="en-US" dirty="0"/>
              <a:t>Char and word </a:t>
            </a:r>
            <a:r>
              <a:rPr lang="en-US" dirty="0" err="1"/>
              <a:t>rnn</a:t>
            </a:r>
            <a:endParaRPr lang="en-US" dirty="0"/>
          </a:p>
          <a:p>
            <a:r>
              <a:rPr lang="en-US" dirty="0"/>
              <a:t>Update the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F3FF-7A28-4FCA-949B-5543398F1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1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Pitchfork dataset – Cleaning, structure</a:t>
            </a:r>
          </a:p>
          <a:p>
            <a:r>
              <a:rPr lang="en-US" dirty="0"/>
              <a:t>Amazon dataset</a:t>
            </a:r>
          </a:p>
          <a:p>
            <a:r>
              <a:rPr lang="en-US" dirty="0"/>
              <a:t>Limitations – special character, size</a:t>
            </a:r>
          </a:p>
          <a:p>
            <a:r>
              <a:rPr lang="en-US" dirty="0"/>
              <a:t>Script to clean – remove punctuations</a:t>
            </a:r>
          </a:p>
          <a:p>
            <a:r>
              <a:rPr lang="en-US" dirty="0" err="1"/>
              <a:t>DataSources</a:t>
            </a:r>
            <a:r>
              <a:rPr lang="en-US" dirty="0"/>
              <a:t> – link to Kaggle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F3FF-7A28-4FCA-949B-5543398F1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use case information from design 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F3FF-7A28-4FCA-949B-5543398F1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the structure using a tool and update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F3FF-7A28-4FCA-949B-5543398F1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0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  <a:p>
            <a:r>
              <a:rPr lang="en-US" dirty="0"/>
              <a:t>PEP08</a:t>
            </a:r>
          </a:p>
          <a:p>
            <a:r>
              <a:rPr lang="en-US" dirty="0"/>
              <a:t>Word vs char</a:t>
            </a:r>
          </a:p>
          <a:p>
            <a:r>
              <a:rPr lang="en-US" dirty="0"/>
              <a:t>Evaluation of different models</a:t>
            </a:r>
          </a:p>
          <a:p>
            <a:r>
              <a:rPr lang="en-US" dirty="0"/>
              <a:t>Data affects the o/p</a:t>
            </a:r>
          </a:p>
          <a:p>
            <a:r>
              <a:rPr lang="en-US" dirty="0"/>
              <a:t>Google translate </a:t>
            </a:r>
          </a:p>
          <a:p>
            <a:r>
              <a:rPr lang="en-US" dirty="0"/>
              <a:t>Grammar check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r>
              <a:rPr lang="en-US" dirty="0"/>
              <a:t>Future work:</a:t>
            </a:r>
          </a:p>
          <a:p>
            <a:r>
              <a:rPr lang="en-US" dirty="0"/>
              <a:t>Create a </a:t>
            </a:r>
            <a:r>
              <a:rPr lang="en-US" dirty="0" err="1"/>
              <a:t>webapi</a:t>
            </a:r>
            <a:r>
              <a:rPr lang="en-US" dirty="0"/>
              <a:t> and website</a:t>
            </a:r>
          </a:p>
          <a:p>
            <a:r>
              <a:rPr lang="en-US" dirty="0"/>
              <a:t>Tune the model to improve quality</a:t>
            </a:r>
          </a:p>
          <a:p>
            <a:r>
              <a:rPr lang="en-US" dirty="0"/>
              <a:t>Create a classifier/clustering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F3FF-7A28-4FCA-949B-5543398F1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1A9D-D103-4391-B5F6-C56B82D26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33F0-AD7B-476E-9C6B-D4DFE3B71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53F8-F7C0-42A4-8E9D-76ABFD58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13F0-91FF-473B-A64C-3D0528B2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E64E-58C7-44FE-96FE-B0265DA0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0D1C-7466-4D70-B774-66E17C57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AD82A-B6DA-4B68-AFC6-669FA2BD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19BB-56EE-4935-91DB-267D37DB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1CAB-B75B-4518-8280-C2A2BE72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597C-18E2-4DE0-B787-2C91EF23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22F07-F9A5-4DAA-AB11-4718BF566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D498-EC9F-431C-8400-BB1F2F65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CE16-F34E-41E3-B71B-AD48AA14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BA91-C219-4274-9652-34C6FA58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7310-D5D8-4F1C-AE81-C0AF5EC8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F22-E744-45B6-9B53-23C9E11E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F7E5-DA1D-4785-ADB5-4AD5CBD5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6BE5-0C8B-4FBB-94DA-6403DEB1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8CF7-C4CE-4906-8721-852232FB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B1ED-EEF0-42AB-B247-9F56B46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EDF-94E7-412A-A665-226D5BA6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374F9-E318-4813-9869-1F8F56F2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9C8B-7FB5-4B08-B5A4-5829D14B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6ECA-ABAD-4782-8380-42F71FC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54A8-5A00-4F3B-AFCF-D21FD41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5755-E810-49DC-81AC-CB79227D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BB94-01B8-46EA-9967-F25A46385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7A9F6-F1A6-42F4-B205-967603ED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03073-D038-412C-9040-4BF78CE2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E0D6-6B48-4F35-AB98-654B1DC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85C6-AC9D-4FFE-9EDD-59A28C54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2C4D-1BE5-4E52-B73B-EF671951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B1DE-5F7A-4E6F-AB69-FA078F87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3A54E-7F51-4EE5-BBC5-3544B696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08C6C-54C4-4B36-B2EB-157DBBB6B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D6B94-6AD7-443D-AD27-80C1ABA4F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59629-3983-45F2-9DF0-C63A1F35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128AC-FCCC-4CC8-A169-22534504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19216-3087-45FC-BAEF-81E0C43F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8C23-9A3B-4711-9BD2-A6F7BE52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1821-2C53-41F7-A7D0-2E7C5217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D849D-3406-4D6B-A714-0E70427A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D02C6-2225-4E63-9624-6928B41D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D69C4-DED5-4488-98D5-6FB09D29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E3355-245C-47C4-BDB2-28F0DBEC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2FA13-2ECE-4503-AD3D-76003F59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2092-C484-433D-AE30-08C07DFE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BD11-A7FE-4F06-8242-BC5AD52B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72C7-E1F9-43AE-9782-2146E0F1D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BE9E6-7A16-43B5-B051-998BF8E8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1DBC5-31FC-400E-96AC-04B85C9D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8E9C0-A557-4ABD-AB16-1BE15B2F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C497-91F6-4438-89AD-7D4FE341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40E6B-48B2-4F3D-BA10-8702F8215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87C12-7E35-459A-A4A7-EEAD4FC4B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F75A3-9573-4F81-B4DB-66A4D1C2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A6B8-326D-440E-8671-57285C95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55A02-EEBA-408E-AD26-B53382D7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92BEA-2505-45CE-98B3-311D8A06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B5A5-FBF2-44E8-A600-7F325FB8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D63F-8AB3-46B0-B552-386D67ABE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0170-9F3D-427F-B8BD-BED1A18A4F9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1ECC-CBDE-4AB9-9226-5B40AEA50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BC69-64E0-4CBA-9F47-3E2E5690A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DCF0-0B80-4EAC-AF99-4CD9BA9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projec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8D3F-92F4-4062-88DD-C23298D9B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1308"/>
            <a:ext cx="9144000" cy="3025068"/>
          </a:xfrm>
        </p:spPr>
        <p:txBody>
          <a:bodyPr>
            <a:normAutofit fontScale="90000"/>
          </a:bodyPr>
          <a:lstStyle/>
          <a:p>
            <a:r>
              <a:rPr lang="en-US" dirty="0"/>
              <a:t>Fake Review Generator</a:t>
            </a:r>
            <a:br>
              <a:rPr lang="en-US" dirty="0"/>
            </a:br>
            <a:br>
              <a:rPr lang="en-US" dirty="0"/>
            </a:br>
            <a:r>
              <a:rPr lang="en-US" sz="3200" dirty="0" err="1"/>
              <a:t>Toan</a:t>
            </a:r>
            <a:r>
              <a:rPr lang="en-US" sz="3200" dirty="0"/>
              <a:t> Luong, Gautam </a:t>
            </a:r>
            <a:r>
              <a:rPr lang="en-US" sz="3200" dirty="0" err="1"/>
              <a:t>Moogimane</a:t>
            </a:r>
            <a:r>
              <a:rPr lang="en-US" sz="3200" dirty="0"/>
              <a:t>, Amitabh Nag</a:t>
            </a:r>
            <a:br>
              <a:rPr lang="en-US" sz="3200" dirty="0"/>
            </a:br>
            <a:r>
              <a:rPr lang="en-US" sz="3200" dirty="0"/>
              <a:t>University of Washington </a:t>
            </a:r>
            <a:br>
              <a:rPr lang="en-US" sz="3200" dirty="0"/>
            </a:br>
            <a:r>
              <a:rPr lang="en-US" sz="3200" dirty="0"/>
              <a:t>Data 515A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5A619-5356-4DCC-B7D4-16D4C8D2C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DA0DDF-71E8-4E37-AC4A-01BE757F6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6" t="26565" r="18496" b="26489"/>
          <a:stretch/>
        </p:blipFill>
        <p:spPr>
          <a:xfrm>
            <a:off x="4750978" y="251388"/>
            <a:ext cx="2690044" cy="2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9E7B-7A40-46BD-A394-EB2DBD47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C9B7-F22D-43F2-B54B-DD4B9397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From: </a:t>
            </a:r>
            <a:r>
              <a:rPr lang="en-US" dirty="0">
                <a:hlinkClick r:id="rId2"/>
              </a:rPr>
              <a:t>http://uwseds.github.io/projects.html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Presentations</a:t>
            </a:r>
          </a:p>
          <a:p>
            <a:pPr marL="0" indent="0">
              <a:buNone/>
            </a:pPr>
            <a:r>
              <a:rPr lang="en-US" dirty="0"/>
              <a:t>Teams will present their projects using slides in 15 minute oral presentation. The presentation should include:</a:t>
            </a:r>
          </a:p>
          <a:p>
            <a:r>
              <a:rPr lang="en-US" dirty="0"/>
              <a:t>[Amitabh] Background. Describe the problem or area being addressed.</a:t>
            </a:r>
          </a:p>
          <a:p>
            <a:r>
              <a:rPr lang="en-US" dirty="0"/>
              <a:t>[</a:t>
            </a:r>
            <a:r>
              <a:rPr lang="en-US" dirty="0" err="1"/>
              <a:t>Toan</a:t>
            </a:r>
            <a:r>
              <a:rPr lang="en-US" dirty="0"/>
              <a:t>] Data used. What data did you use? How was it obtained? What are its limitations?</a:t>
            </a:r>
          </a:p>
          <a:p>
            <a:r>
              <a:rPr lang="en-US" dirty="0"/>
              <a:t>[Amitabh] Use cases. How users will interact with your system in a way that addresses the problem area.</a:t>
            </a:r>
          </a:p>
          <a:p>
            <a:r>
              <a:rPr lang="en-US" dirty="0"/>
              <a:t>[Gautam] - Demo. Demonstrate your software.</a:t>
            </a:r>
          </a:p>
          <a:p>
            <a:r>
              <a:rPr lang="en-US" dirty="0"/>
              <a:t>[Amitabh] Design. Describe the components and how they interact to accomplish the use cases.</a:t>
            </a:r>
          </a:p>
          <a:p>
            <a:r>
              <a:rPr lang="en-US" dirty="0"/>
              <a:t>[</a:t>
            </a:r>
            <a:r>
              <a:rPr lang="en-US" dirty="0" err="1"/>
              <a:t>Toan</a:t>
            </a:r>
            <a:r>
              <a:rPr lang="en-US" dirty="0"/>
              <a:t>] 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[</a:t>
            </a:r>
            <a:r>
              <a:rPr lang="en-US" dirty="0" err="1"/>
              <a:t>Toan</a:t>
            </a:r>
            <a:r>
              <a:rPr lang="en-US" dirty="0"/>
              <a:t>] Lessons learned and future work.</a:t>
            </a:r>
          </a:p>
          <a:p>
            <a:pPr marL="0" indent="0">
              <a:buNone/>
            </a:pPr>
            <a:r>
              <a:rPr lang="en-US" dirty="0"/>
              <a:t>You should post a PDF of your presentation in the docs folder of your project.</a:t>
            </a:r>
          </a:p>
        </p:txBody>
      </p:sp>
    </p:spTree>
    <p:extLst>
      <p:ext uri="{BB962C8B-B14F-4D97-AF65-F5344CB8AC3E}">
        <p14:creationId xmlns:p14="http://schemas.microsoft.com/office/powerpoint/2010/main" val="101501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DED5-EB13-478D-A684-5778F26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F3722-FA90-4018-AA86-684917C51412}"/>
              </a:ext>
            </a:extLst>
          </p:cNvPr>
          <p:cNvSpPr txBox="1"/>
          <p:nvPr/>
        </p:nvSpPr>
        <p:spPr>
          <a:xfrm>
            <a:off x="58781" y="985096"/>
            <a:ext cx="11215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Goal: Simulate text generation by learning from a dataset of user reviews on Amazon and a music discussion 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fake reviews to showcase potentials threats of AI to society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– NLP, Deep learning, </a:t>
            </a:r>
            <a:r>
              <a:rPr lang="en-US" dirty="0" err="1"/>
              <a:t>Tensorflow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Level Architecture: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496-5257-462A-850A-F792158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8FF7-90F7-4838-A1C4-8E2DA3E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73CD-4D50-4613-8068-4047E849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1C34-8C83-4C1F-92BB-2CCE8A79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1220-9BB2-4E84-B781-0A7F8382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73FC-6C84-4A2E-A945-32ABA8DD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48E6-92FF-41D7-B45B-0D77F81D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85B7-0FAC-4B2A-BB71-2C356294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17574F-D031-4B40-80C9-8CB74FC32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45" y="1462031"/>
            <a:ext cx="6675932" cy="46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99F1-C0C2-4424-B6BD-6231183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9799-C022-41CA-84FC-970DE90A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4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782F-5D0D-43CF-81FC-438B04E4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DB2B-13D0-48A4-908D-F01B953F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2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347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Fake Review Generator  Toan Luong, Gautam Moogimane, Amitabh Nag University of Washington  Data 515A</vt:lpstr>
      <vt:lpstr>Presentation Requirements</vt:lpstr>
      <vt:lpstr>Background</vt:lpstr>
      <vt:lpstr>Data used</vt:lpstr>
      <vt:lpstr>Use Cases</vt:lpstr>
      <vt:lpstr>Demo</vt:lpstr>
      <vt:lpstr>Design</vt:lpstr>
      <vt:lpstr>Project Structure</vt:lpstr>
      <vt:lpstr>Lessons learned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 Generator  Toan Luong, Gautam Moogimane, Amitabh Nag University of Washington  Data 515A</dc:title>
  <dc:creator>Amitabh Nag</dc:creator>
  <cp:lastModifiedBy>Amitabh Nag</cp:lastModifiedBy>
  <cp:revision>10</cp:revision>
  <dcterms:created xsi:type="dcterms:W3CDTF">2018-05-27T20:54:49Z</dcterms:created>
  <dcterms:modified xsi:type="dcterms:W3CDTF">2018-05-27T22:15:58Z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amnag@microsoft.com</vt:lpwstr>
  </property>
  <property fmtid="{D5CDD505-2E9C-101B-9397-08002B2CF9AE}" pid="5" name="MSIP_Label_f42aa342-8706-4288-bd11-ebb85995028c_SetDate">
    <vt:lpwstr>2018-05-27T22:15:49.3076996Z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