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/>
    <p:restoredTop sz="94703"/>
  </p:normalViewPr>
  <p:slideViewPr>
    <p:cSldViewPr>
      <p:cViewPr>
        <p:scale>
          <a:sx n="140" d="100"/>
          <a:sy n="140" d="100"/>
        </p:scale>
        <p:origin x="-48" y="8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6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05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6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43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2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0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1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9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bhpriyadarsh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bhpriyadarshi/IBM/blob/main/IBM_Data_Science_Professional_Certification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bhpriyadarshi/IBM/blob/main/IBM_Data_Science_Professional_Certification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bhpriyadarshi/IBM/blob/main/IBM_Data_Science_Professional_Certification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bhpriyadarshi/IBM/blob/main/IBM_Data_Science_Professional_Certification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bhpriyadarshi/IBM/blob/main/IBM_Data_Science_Professional_Certification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bhpriyadarshi/IBM/blob/main/IBM_Data_Science_Professional_Certificatio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mitabhpriyadarshi/IBM/tree/main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mitabhpriyadarshi/IBM/blob/main/IBM_Data_Science_Professional_Certification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mitabhpriyadarshi/IBM/blob/main/IBM_Data_Science_Professional_Certificatio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Amitabh Priyadarshi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https://github.com/amitabhpriyadarshi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Data wrangling.ipynb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EDAwithVisualization.ipynb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EDAwithSQL.ipynb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94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InteractiveVisualAnalyticswithFolium.ipynb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51332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https://github.com/amitabhpriyadarshi/IBM/blob/main/IBM_Data_Science_Professional_Certification/10.Applied_Data_Science_Capstone/Week%203%20Interactive%20Visual%20Analytics%20and%20Dashboard/spacex_dash_app.py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MachineLearningPrediction.ipynb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43592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https://github.com/amitabhpriyadarshi/IBM/tree/main/IBM_Data_Science_Professional_Certification</a:t>
            </a:r>
            <a:endParaRPr lang="en-US"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615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Data Collection API</a:t>
            </a: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514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Data Collection with Web 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{FB9A863E-088B-C54C-B1D9-0E3365B0B9D2}tf10001060</Template>
  <TotalTime>67</TotalTime>
  <Words>2692</Words>
  <Application>Microsoft Macintosh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Amitabh Priyadarshi</cp:lastModifiedBy>
  <cp:revision>2</cp:revision>
  <dcterms:created xsi:type="dcterms:W3CDTF">2021-08-26T16:53:12Z</dcterms:created>
  <dcterms:modified xsi:type="dcterms:W3CDTF">2023-03-17T14:21:11Z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