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49D78-F231-4917-B0AF-90602070C1A1}" type="datetimeFigureOut">
              <a:rPr lang="en-US" smtClean="0"/>
              <a:t>29/11/2021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1A1D-F79A-4A45-8F79-33F5C93E9A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233863" y="3171825"/>
          <a:ext cx="676275" cy="514350"/>
        </p:xfrm>
        <a:graphic>
          <a:graphicData uri="http://schemas.openxmlformats.org/presentationml/2006/ole">
            <p:oleObj spid="_x0000_s1026" name="Packager Shell Object" showAsIcon="1" r:id="rId3" imgW="676800" imgH="514440" progId="Package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798888" y="3171825"/>
          <a:ext cx="1544637" cy="514350"/>
        </p:xfrm>
        <a:graphic>
          <a:graphicData uri="http://schemas.openxmlformats.org/presentationml/2006/ole">
            <p:oleObj spid="_x0000_s2050" name="Packager Shell Object" showAsIcon="1" r:id="rId3" imgW="1544400" imgH="514440" progId="Package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Package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2021-11-29T14:29:05Z</dcterms:created>
  <dcterms:modified xsi:type="dcterms:W3CDTF">2021-11-29T14:48:37Z</dcterms:modified>
</cp:coreProperties>
</file>