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6A9-D1E5-44A4-A77F-E34A25D0F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180810"/>
            <a:ext cx="11471565" cy="1739347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Predicting Locations For</a:t>
            </a:r>
            <a:br>
              <a:rPr lang="en-US" cap="none" dirty="0">
                <a:solidFill>
                  <a:schemeClr val="tx1"/>
                </a:solidFill>
              </a:rPr>
            </a:br>
            <a:r>
              <a:rPr lang="en-US" cap="none" dirty="0">
                <a:solidFill>
                  <a:schemeClr val="tx1"/>
                </a:solidFill>
              </a:rPr>
              <a:t>Food Truck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2193A-5C17-4874-937C-45C7A488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735"/>
            <a:ext cx="8752114" cy="40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2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6A9-D1E5-44A4-A77F-E34A25D0F35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810" y="50346"/>
            <a:ext cx="12146190" cy="1739900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solidFill>
                  <a:schemeClr val="tx1"/>
                </a:solidFill>
              </a:rPr>
              <a:t>The Need to Predict Locations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D197F-82F7-4982-9E6F-987BCF17694B}"/>
              </a:ext>
            </a:extLst>
          </p:cNvPr>
          <p:cNvSpPr txBox="1"/>
          <p:nvPr/>
        </p:nvSpPr>
        <p:spPr>
          <a:xfrm>
            <a:off x="1554480" y="2586446"/>
            <a:ext cx="99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Accurate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2C788-4458-4B7B-A770-5DB22CDF9961}"/>
              </a:ext>
            </a:extLst>
          </p:cNvPr>
          <p:cNvSpPr txBox="1"/>
          <p:nvPr/>
        </p:nvSpPr>
        <p:spPr>
          <a:xfrm>
            <a:off x="524781" y="1594304"/>
            <a:ext cx="11188247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Business Needs Customers and the Question most often asked is where can we find them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Where do we put up our Business so that we have a regular stream of Customers passing by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I get a decent ROI if I choose this location to set up my Business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we set up our Food Truck near a Mall or College or  Market or  nearby Corporate Offices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4000" dirty="0">
                <a:solidFill>
                  <a:srgbClr val="FFFF00"/>
                </a:solidFill>
              </a:rPr>
              <a:t>The only answer to all the above questions is                         					</a:t>
            </a:r>
            <a:r>
              <a:rPr lang="en-US" sz="5400" b="1" dirty="0">
                <a:solidFill>
                  <a:srgbClr val="FFFF00"/>
                </a:solidFill>
              </a:rPr>
              <a:t>Location Analytics</a:t>
            </a:r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3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6A9-D1E5-44A4-A77F-E34A25D0F35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810" y="50346"/>
            <a:ext cx="12146190" cy="1739900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solidFill>
                  <a:schemeClr val="tx1"/>
                </a:solidFill>
              </a:rPr>
              <a:t>Data Acquisition and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D197F-82F7-4982-9E6F-987BCF17694B}"/>
              </a:ext>
            </a:extLst>
          </p:cNvPr>
          <p:cNvSpPr txBox="1"/>
          <p:nvPr/>
        </p:nvSpPr>
        <p:spPr>
          <a:xfrm>
            <a:off x="1554480" y="2586446"/>
            <a:ext cx="99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Accurate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2C788-4458-4B7B-A770-5DB22CDF9961}"/>
              </a:ext>
            </a:extLst>
          </p:cNvPr>
          <p:cNvSpPr txBox="1"/>
          <p:nvPr/>
        </p:nvSpPr>
        <p:spPr>
          <a:xfrm>
            <a:off x="524781" y="1594304"/>
            <a:ext cx="11188247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Two main sources of data 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Foursquare API for Location Data of Businesses in Downtown Toronto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Wikipedia page on Postal Codes  of Canada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>
                <a:solidFill>
                  <a:srgbClr val="FFFF00"/>
                </a:solidFill>
              </a:rPr>
              <a:t>Data Cleansing 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Removed blank spaces and blank rows from source data files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Renamed columns to help with merging data from different datasets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Filtered columns as required by either Maps or Predictive Models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Data conversions were also done as per needs during development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6A9-D1E5-44A4-A77F-E34A25D0F35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810" y="50346"/>
            <a:ext cx="12146190" cy="1739900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solidFill>
                  <a:schemeClr val="tx1"/>
                </a:solidFill>
              </a:rPr>
              <a:t>Renaming Columns for Data Merge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D197F-82F7-4982-9E6F-987BCF17694B}"/>
              </a:ext>
            </a:extLst>
          </p:cNvPr>
          <p:cNvSpPr txBox="1"/>
          <p:nvPr/>
        </p:nvSpPr>
        <p:spPr>
          <a:xfrm>
            <a:off x="1554480" y="2586446"/>
            <a:ext cx="99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Accurate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ECED8-D837-4851-A0DD-DD0A9104A9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6920" y="1480955"/>
            <a:ext cx="7587342" cy="51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6A9-D1E5-44A4-A77F-E34A25D0F35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810" y="50346"/>
            <a:ext cx="12146190" cy="1321254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solidFill>
                  <a:schemeClr val="tx1"/>
                </a:solidFill>
              </a:rPr>
              <a:t>Exploring Data Using Maps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D197F-82F7-4982-9E6F-987BCF17694B}"/>
              </a:ext>
            </a:extLst>
          </p:cNvPr>
          <p:cNvSpPr txBox="1"/>
          <p:nvPr/>
        </p:nvSpPr>
        <p:spPr>
          <a:xfrm>
            <a:off x="1554480" y="2586446"/>
            <a:ext cx="99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Accurate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F23A3-0232-48F8-B99C-A55DE5D3C0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943" y="1373607"/>
            <a:ext cx="9261566" cy="5057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4A648D-3EF8-48BD-805A-FAC01A26DD62}"/>
              </a:ext>
            </a:extLst>
          </p:cNvPr>
          <p:cNvSpPr txBox="1"/>
          <p:nvPr/>
        </p:nvSpPr>
        <p:spPr>
          <a:xfrm>
            <a:off x="9542417" y="1479462"/>
            <a:ext cx="2677886" cy="22467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Plotting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Neighborhoods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In 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Downtown </a:t>
            </a:r>
            <a:br>
              <a:rPr lang="en-US" sz="2800" b="1" dirty="0">
                <a:solidFill>
                  <a:srgbClr val="FFFF00"/>
                </a:solidFill>
              </a:rPr>
            </a:br>
            <a:r>
              <a:rPr lang="en-US" sz="2800" b="1" dirty="0">
                <a:solidFill>
                  <a:srgbClr val="FFFF00"/>
                </a:solidFill>
              </a:rPr>
              <a:t>Toronto</a:t>
            </a:r>
          </a:p>
        </p:txBody>
      </p:sp>
    </p:spTree>
    <p:extLst>
      <p:ext uri="{BB962C8B-B14F-4D97-AF65-F5344CB8AC3E}">
        <p14:creationId xmlns:p14="http://schemas.microsoft.com/office/powerpoint/2010/main" val="325855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6A9-D1E5-44A4-A77F-E34A25D0F35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810" y="50346"/>
            <a:ext cx="12146190" cy="13212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cap="none" dirty="0">
                <a:solidFill>
                  <a:schemeClr val="tx1"/>
                </a:solidFill>
              </a:rPr>
              <a:t>Modeling with K Means Clustering </a:t>
            </a:r>
            <a:br>
              <a:rPr lang="en-US" sz="4800" cap="none" dirty="0">
                <a:solidFill>
                  <a:schemeClr val="tx1"/>
                </a:solidFill>
              </a:rPr>
            </a:br>
            <a:r>
              <a:rPr lang="en-US" sz="4800" cap="none" dirty="0">
                <a:solidFill>
                  <a:schemeClr val="tx1"/>
                </a:solidFill>
              </a:rPr>
              <a:t>For only Business Locations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D197F-82F7-4982-9E6F-987BCF17694B}"/>
              </a:ext>
            </a:extLst>
          </p:cNvPr>
          <p:cNvSpPr txBox="1"/>
          <p:nvPr/>
        </p:nvSpPr>
        <p:spPr>
          <a:xfrm>
            <a:off x="1554480" y="2586446"/>
            <a:ext cx="99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Accurate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A648D-3EF8-48BD-805A-FAC01A26DD62}"/>
              </a:ext>
            </a:extLst>
          </p:cNvPr>
          <p:cNvSpPr txBox="1"/>
          <p:nvPr/>
        </p:nvSpPr>
        <p:spPr>
          <a:xfrm>
            <a:off x="9290957" y="1432284"/>
            <a:ext cx="2677886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Plotting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Business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Locations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In 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Downtown </a:t>
            </a:r>
            <a:br>
              <a:rPr lang="en-US" sz="2800" b="1" dirty="0">
                <a:solidFill>
                  <a:srgbClr val="FFFF00"/>
                </a:solidFill>
              </a:rPr>
            </a:br>
            <a:r>
              <a:rPr lang="en-US" sz="2800" b="1" dirty="0">
                <a:solidFill>
                  <a:srgbClr val="FFFF00"/>
                </a:solidFill>
              </a:rPr>
              <a:t>Toronto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6243B-6234-4C5D-8A73-466EF077EF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810" y="1371600"/>
            <a:ext cx="9021990" cy="52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9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6A9-D1E5-44A4-A77F-E34A25D0F35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810" y="50346"/>
            <a:ext cx="12146190" cy="903243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solidFill>
                  <a:srgbClr val="FFFF00"/>
                </a:solidFill>
              </a:rPr>
              <a:t>Results of Current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D197F-82F7-4982-9E6F-987BCF17694B}"/>
              </a:ext>
            </a:extLst>
          </p:cNvPr>
          <p:cNvSpPr txBox="1"/>
          <p:nvPr/>
        </p:nvSpPr>
        <p:spPr>
          <a:xfrm>
            <a:off x="1554480" y="2586446"/>
            <a:ext cx="99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Accurate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A648D-3EF8-48BD-805A-FAC01A26DD62}"/>
              </a:ext>
            </a:extLst>
          </p:cNvPr>
          <p:cNvSpPr txBox="1"/>
          <p:nvPr/>
        </p:nvSpPr>
        <p:spPr>
          <a:xfrm>
            <a:off x="209550" y="395518"/>
            <a:ext cx="11772900" cy="65556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Overall the Business Areas of Downtown Toronto can be divided into 3 Clusters based on the Distances between the central point of Downtown Toronto and the geo locations of the Business/Offices.</a:t>
            </a:r>
          </a:p>
          <a:p>
            <a:endParaRPr lang="en-US" sz="2800" dirty="0"/>
          </a:p>
          <a:p>
            <a:r>
              <a:rPr lang="en-US" sz="2800" dirty="0"/>
              <a:t>We have narrowed our Top 2 locations for the Food Truck are Adelaide King, Richmond and </a:t>
            </a:r>
            <a:r>
              <a:rPr lang="en-US" sz="2800" dirty="0" err="1"/>
              <a:t>Ryerson,Garden</a:t>
            </a:r>
            <a:r>
              <a:rPr lang="en-US" sz="2800" dirty="0"/>
              <a:t> District in Downtown Toronto.</a:t>
            </a:r>
          </a:p>
          <a:p>
            <a:endParaRPr lang="en-US" sz="2800" dirty="0"/>
          </a:p>
          <a:p>
            <a:r>
              <a:rPr lang="en-US" sz="2800" dirty="0"/>
              <a:t>Within Ryerson, Garden District -&gt; The businesses Law and Business Student Association and Links of London are closers to each other so the Food Truck can be placed at their intersections.</a:t>
            </a:r>
          </a:p>
          <a:p>
            <a:endParaRPr lang="en-US" sz="2800" dirty="0"/>
          </a:p>
          <a:p>
            <a:r>
              <a:rPr lang="en-US" sz="2800" dirty="0"/>
              <a:t>Within Adelaide King, Richmond -&gt; The businesses Fitness Centre and Global Business &amp; Legal Services are very close to each other. So placement of a Food Truck in this area is also ideal.</a:t>
            </a:r>
          </a:p>
        </p:txBody>
      </p:sp>
    </p:spTree>
    <p:extLst>
      <p:ext uri="{BB962C8B-B14F-4D97-AF65-F5344CB8AC3E}">
        <p14:creationId xmlns:p14="http://schemas.microsoft.com/office/powerpoint/2010/main" val="354898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6A9-D1E5-44A4-A77F-E34A25D0F35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810" y="50346"/>
            <a:ext cx="12146190" cy="1321254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D197F-82F7-4982-9E6F-987BCF17694B}"/>
              </a:ext>
            </a:extLst>
          </p:cNvPr>
          <p:cNvSpPr txBox="1"/>
          <p:nvPr/>
        </p:nvSpPr>
        <p:spPr>
          <a:xfrm>
            <a:off x="1554480" y="2586446"/>
            <a:ext cx="99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 Accurate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A648D-3EF8-48BD-805A-FAC01A26DD62}"/>
              </a:ext>
            </a:extLst>
          </p:cNvPr>
          <p:cNvSpPr txBox="1"/>
          <p:nvPr/>
        </p:nvSpPr>
        <p:spPr>
          <a:xfrm>
            <a:off x="696686" y="1002996"/>
            <a:ext cx="11125200" cy="55092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 Any food business before commencement will require a proper study of location, menu, target crowd and market demands.</a:t>
            </a:r>
          </a:p>
          <a:p>
            <a:r>
              <a:rPr lang="en-US" sz="3200" dirty="0">
                <a:solidFill>
                  <a:srgbClr val="FFFF00"/>
                </a:solidFill>
              </a:rPr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 This study will help in the ideal placement of a Food Truck and gauge the risks faced by a business with regards to location &amp; geo limitations.</a:t>
            </a:r>
          </a:p>
          <a:p>
            <a:r>
              <a:rPr lang="en-US" sz="3200" dirty="0">
                <a:solidFill>
                  <a:srgbClr val="FFFF00"/>
                </a:solidFill>
              </a:rPr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 Finally, the above analysis can be applied to any Mobile Food van that requires Location Analytics.</a:t>
            </a:r>
          </a:p>
        </p:txBody>
      </p:sp>
    </p:spTree>
    <p:extLst>
      <p:ext uri="{BB962C8B-B14F-4D97-AF65-F5344CB8AC3E}">
        <p14:creationId xmlns:p14="http://schemas.microsoft.com/office/powerpoint/2010/main" val="87784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121</TotalTime>
  <Words>328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Banded</vt:lpstr>
      <vt:lpstr>Predicting Locations For Food Truck</vt:lpstr>
      <vt:lpstr>The Need to Predict Locations !</vt:lpstr>
      <vt:lpstr>Data Acquisition and Cleaning</vt:lpstr>
      <vt:lpstr>Renaming Columns for Data Merge</vt:lpstr>
      <vt:lpstr>Exploring Data Using Maps</vt:lpstr>
      <vt:lpstr>Modeling with K Means Clustering  For only Business Locations</vt:lpstr>
      <vt:lpstr>Results of Current Analysis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Locations For Food Truck</dc:title>
  <dc:creator>Amita</dc:creator>
  <cp:lastModifiedBy>Amita</cp:lastModifiedBy>
  <cp:revision>12</cp:revision>
  <dcterms:created xsi:type="dcterms:W3CDTF">2019-05-23T16:29:30Z</dcterms:created>
  <dcterms:modified xsi:type="dcterms:W3CDTF">2019-05-23T18:30:37Z</dcterms:modified>
</cp:coreProperties>
</file>