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.ed.gov/campussafety/#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brotherbot.net/thankyou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7D5-A3CE-4581-A2A7-029FA655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64973"/>
            <a:ext cx="7766936" cy="926757"/>
          </a:xfrm>
        </p:spPr>
        <p:txBody>
          <a:bodyPr/>
          <a:lstStyle/>
          <a:p>
            <a:r>
              <a:rPr lang="en-US" dirty="0"/>
              <a:t>CMPE 266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3A437-AACC-4B43-89DA-086FBFDB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91731"/>
            <a:ext cx="7766936" cy="3138615"/>
          </a:xfrm>
        </p:spPr>
        <p:txBody>
          <a:bodyPr/>
          <a:lstStyle/>
          <a:p>
            <a:r>
              <a:rPr lang="en-US" dirty="0"/>
              <a:t>Lab – 1 - Programming in R</a:t>
            </a:r>
          </a:p>
          <a:p>
            <a:endParaRPr lang="en-US" sz="1000" dirty="0"/>
          </a:p>
          <a:p>
            <a:r>
              <a:rPr lang="en-US" dirty="0"/>
              <a:t>Team 9</a:t>
            </a:r>
          </a:p>
          <a:p>
            <a:endParaRPr lang="en-US" sz="1000" dirty="0"/>
          </a:p>
          <a:p>
            <a:r>
              <a:rPr lang="en-US" dirty="0"/>
              <a:t>Amita Vasudev Kamat </a:t>
            </a:r>
          </a:p>
          <a:p>
            <a:r>
              <a:rPr lang="en-US" dirty="0" err="1"/>
              <a:t>Kedhara</a:t>
            </a:r>
            <a:r>
              <a:rPr lang="en-US" dirty="0"/>
              <a:t> Nethra </a:t>
            </a:r>
            <a:r>
              <a:rPr lang="en-US" dirty="0" err="1"/>
              <a:t>Thiruvuru</a:t>
            </a:r>
            <a:r>
              <a:rPr lang="en-US" dirty="0"/>
              <a:t> </a:t>
            </a:r>
          </a:p>
          <a:p>
            <a:r>
              <a:rPr lang="en-US" dirty="0"/>
              <a:t>Mohammed Haroon Shareef </a:t>
            </a:r>
          </a:p>
          <a:p>
            <a:r>
              <a:rPr lang="en-US" dirty="0"/>
              <a:t>Saurabh </a:t>
            </a:r>
            <a:r>
              <a:rPr lang="en-US" dirty="0" err="1"/>
              <a:t>Gedam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2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82A2-632A-44C6-B566-9A75E7C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146"/>
          </a:xfrm>
        </p:spPr>
        <p:txBody>
          <a:bodyPr/>
          <a:lstStyle/>
          <a:p>
            <a:r>
              <a:rPr lang="en-US" dirty="0"/>
              <a:t>Real Time Data Analytics.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1E4D-E923-4591-9420-8261EF43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/>
          <a:lstStyle/>
          <a:p>
            <a:r>
              <a:rPr lang="en-US" dirty="0"/>
              <a:t>We have chosen San Jose State University – Arrest Crime data to analyze the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Source -  </a:t>
            </a:r>
            <a:r>
              <a:rPr lang="en-US" b="1" u="sng" dirty="0">
                <a:hlinkClick r:id="rId2"/>
              </a:rPr>
              <a:t>https://ope.ed.gov/campussafety/#/</a:t>
            </a:r>
            <a:endParaRPr lang="en-US" b="1" u="sng" dirty="0"/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dirty="0"/>
              <a:t>Data source has the last three years(2014, 2015, 2016) of crime data.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6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CAC0-005D-40EA-B520-4D6BDD7C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Arrests crime data for SJSU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E47A6-C030-41D0-80AF-E1E63E67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68" y="1654750"/>
            <a:ext cx="63254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1F15-2616-4D83-9BD9-88AB0DED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dirty="0"/>
              <a:t>Real Time Data Analytics.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AB1-0281-46B0-AEB5-D6D5CAA6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3" y="13839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Snippet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FD7A0-4D2B-4F88-9D66-CB5F6F8C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3" y="1920706"/>
            <a:ext cx="9601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27B1-D9D7-4B34-AFE1-C4F774FC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Crime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0530A4-AFA4-480E-85FC-4F1452F6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03" y="1674205"/>
            <a:ext cx="4208197" cy="41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4C1C-8F8A-434F-A169-89AA8C7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Campus and Student Housing Crime Pie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202389-3757-430D-AFC6-2F9BDF3F2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9498"/>
            <a:ext cx="3718279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25F1A-D5AC-4728-B0DC-930953EE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10" y="2199498"/>
            <a:ext cx="42961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F252-7BBE-47B7-B164-76D59BA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Campus and Public Property Crime Pie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D0E1A-41E8-454F-B48D-78ABFB95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3614937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A2392-92D9-4D66-B804-604F3F19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51" y="2160588"/>
            <a:ext cx="38798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8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CC8B-8A29-4986-89B6-93043381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for On Campus Arrest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D2672-15DF-4398-80CB-FA08800B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930" y="2160588"/>
            <a:ext cx="35201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A330523-F25B-4007-B3E5-ABB5637D16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76C6F-1356-4A26-9E00-BBADAB772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6401" y="1261330"/>
            <a:ext cx="4699555" cy="433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E1907-DCB1-4110-B95A-C837F177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Real Time Data Analytics.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6075F-276A-4A5A-932B-9CBD99042763}"/>
              </a:ext>
            </a:extLst>
          </p:cNvPr>
          <p:cNvSpPr txBox="1"/>
          <p:nvPr/>
        </p:nvSpPr>
        <p:spPr>
          <a:xfrm>
            <a:off x="3089003" y="5396615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bigbrotherbot.net/thankyou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/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13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130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CMPE 266</vt:lpstr>
      <vt:lpstr>Real Time Data Analytics.</vt:lpstr>
      <vt:lpstr>Arrests crime data for SJSU</vt:lpstr>
      <vt:lpstr>Real Time Data Analytics.</vt:lpstr>
      <vt:lpstr>Graph of Crime data analysis</vt:lpstr>
      <vt:lpstr>On Campus and Student Housing Crime Pie Chart</vt:lpstr>
      <vt:lpstr>Non Campus and Public Property Crime Pie Chart</vt:lpstr>
      <vt:lpstr>Bar plot for On Campus Arrest data</vt:lpstr>
      <vt:lpstr>Real Time Data Analytics.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266</dc:title>
  <dc:creator>nethra reddy</dc:creator>
  <cp:lastModifiedBy>Amita Kamat</cp:lastModifiedBy>
  <cp:revision>14</cp:revision>
  <dcterms:created xsi:type="dcterms:W3CDTF">2018-02-23T03:41:16Z</dcterms:created>
  <dcterms:modified xsi:type="dcterms:W3CDTF">2018-03-06T21:15:25Z</dcterms:modified>
</cp:coreProperties>
</file>