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9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7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7"/>
            <a:ext cx="64366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6" y="2900830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1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5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5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3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5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4" y="2657435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3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3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3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5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10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4133089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6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799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8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3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1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E700840-72CA-4499-9BB7-0EC6B226E4FD}" type="datetimeFigureOut">
              <a:rPr lang="en-US" smtClean="0"/>
              <a:t>9/20/2012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1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7" y="224492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FA2148C-5E43-4E28-AEAE-4BDF4432DA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OMG MONSTERS!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Liu</a:t>
            </a:r>
          </a:p>
          <a:p>
            <a:r>
              <a:rPr lang="en-US" dirty="0" err="1" smtClean="0"/>
              <a:t>Anupam</a:t>
            </a:r>
            <a:r>
              <a:rPr lang="en-US" dirty="0" smtClean="0"/>
              <a:t> </a:t>
            </a:r>
            <a:r>
              <a:rPr lang="en-US" dirty="0" err="1" smtClean="0"/>
              <a:t>Goli</a:t>
            </a:r>
            <a:endParaRPr lang="en-US" dirty="0" smtClean="0"/>
          </a:p>
          <a:p>
            <a:r>
              <a:rPr lang="en-US" dirty="0" err="1" smtClean="0"/>
              <a:t>Dhruv</a:t>
            </a:r>
            <a:r>
              <a:rPr lang="en-US" dirty="0" smtClean="0"/>
              <a:t> </a:t>
            </a:r>
            <a:r>
              <a:rPr lang="en-US" dirty="0" err="1" smtClean="0"/>
              <a:t>Karunakaran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5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2323652"/>
            <a:ext cx="3962399" cy="3508977"/>
          </a:xfrm>
        </p:spPr>
        <p:txBody>
          <a:bodyPr/>
          <a:lstStyle/>
          <a:p>
            <a:r>
              <a:rPr lang="en-US" dirty="0" smtClean="0"/>
              <a:t>Hack-n-Slash , Beat-</a:t>
            </a:r>
            <a:r>
              <a:rPr lang="en-US" dirty="0" err="1" smtClean="0"/>
              <a:t>em</a:t>
            </a:r>
            <a:r>
              <a:rPr lang="en-US" dirty="0" smtClean="0"/>
              <a:t>-up, Arena type game</a:t>
            </a:r>
          </a:p>
          <a:p>
            <a:r>
              <a:rPr lang="en-US" dirty="0" smtClean="0"/>
              <a:t>Programmed in C#/XNA</a:t>
            </a:r>
          </a:p>
          <a:p>
            <a:r>
              <a:rPr lang="en-US" dirty="0" smtClean="0"/>
              <a:t>Theme is magic punk.</a:t>
            </a:r>
          </a:p>
          <a:p>
            <a:endParaRPr lang="en-US" dirty="0"/>
          </a:p>
        </p:txBody>
      </p:sp>
      <p:pic>
        <p:nvPicPr>
          <p:cNvPr id="1026" name="Picture 2" descr="http://dicemonkey.net/wp-content/uploads/2010/02/Lightning-R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677736" cy="33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7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James Liu</a:t>
            </a:r>
          </a:p>
          <a:p>
            <a:pPr lvl="1"/>
            <a:r>
              <a:rPr lang="en-US" dirty="0" smtClean="0"/>
              <a:t>Coder (</a:t>
            </a:r>
            <a:r>
              <a:rPr lang="en-US" dirty="0" err="1" smtClean="0"/>
              <a:t>rubix</a:t>
            </a:r>
            <a:r>
              <a:rPr lang="en-US" dirty="0" smtClean="0"/>
              <a:t> cube project)</a:t>
            </a:r>
          </a:p>
          <a:p>
            <a:r>
              <a:rPr lang="en-US" dirty="0" smtClean="0"/>
              <a:t>Dhruv Karunakaran</a:t>
            </a:r>
          </a:p>
          <a:p>
            <a:pPr lvl="1"/>
            <a:r>
              <a:rPr lang="en-US" dirty="0" smtClean="0"/>
              <a:t>Pixel art/</a:t>
            </a:r>
            <a:r>
              <a:rPr lang="en-US" dirty="0" err="1" smtClean="0"/>
              <a:t>photoshop</a:t>
            </a:r>
            <a:endParaRPr lang="en-US" dirty="0" smtClean="0"/>
          </a:p>
          <a:p>
            <a:pPr lvl="1"/>
            <a:r>
              <a:rPr lang="en-US" dirty="0" smtClean="0"/>
              <a:t>Musician</a:t>
            </a:r>
            <a:endParaRPr lang="en-US" dirty="0"/>
          </a:p>
          <a:p>
            <a:r>
              <a:rPr lang="en-US" dirty="0" err="1" smtClean="0"/>
              <a:t>Anupam</a:t>
            </a:r>
            <a:r>
              <a:rPr lang="en-US" dirty="0" smtClean="0"/>
              <a:t> </a:t>
            </a:r>
            <a:r>
              <a:rPr lang="en-US" dirty="0" err="1" smtClean="0"/>
              <a:t>Goli</a:t>
            </a:r>
            <a:endParaRPr lang="en-US" dirty="0" smtClean="0"/>
          </a:p>
          <a:p>
            <a:pPr lvl="1"/>
            <a:r>
              <a:rPr lang="en-US" dirty="0" smtClean="0"/>
              <a:t>Mainly programming</a:t>
            </a:r>
          </a:p>
          <a:p>
            <a:r>
              <a:rPr lang="en-US" dirty="0" smtClean="0"/>
              <a:t>Katherine </a:t>
            </a:r>
            <a:r>
              <a:rPr lang="en-US" dirty="0" err="1" smtClean="0"/>
              <a:t>Andux</a:t>
            </a:r>
            <a:endParaRPr lang="en-US" dirty="0" smtClean="0"/>
          </a:p>
          <a:p>
            <a:pPr lvl="1"/>
            <a:r>
              <a:rPr lang="en-US" dirty="0" smtClean="0"/>
              <a:t>Music</a:t>
            </a:r>
          </a:p>
          <a:p>
            <a:r>
              <a:rPr lang="en-US" dirty="0" smtClean="0"/>
              <a:t>First game project</a:t>
            </a:r>
          </a:p>
        </p:txBody>
      </p:sp>
      <p:pic>
        <p:nvPicPr>
          <p:cNvPr id="2050" name="Picture 2" descr="https://sphotos-b.xx.fbcdn.net/hphotos-ash3/s720x720/556795_4098692667889_1459200605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1" t="28699" r="39253" b="10974"/>
          <a:stretch/>
        </p:blipFill>
        <p:spPr bwMode="auto">
          <a:xfrm>
            <a:off x="5562600" y="1905000"/>
            <a:ext cx="2412051" cy="389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9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have so far???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here.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Backgrounds for maps</a:t>
            </a:r>
          </a:p>
          <a:p>
            <a:r>
              <a:rPr lang="en-US" dirty="0" smtClean="0"/>
              <a:t>Additional </a:t>
            </a:r>
            <a:r>
              <a:rPr lang="en-US" dirty="0" err="1" smtClean="0"/>
              <a:t>shader</a:t>
            </a:r>
            <a:r>
              <a:rPr lang="en-US" dirty="0" smtClean="0"/>
              <a:t> work</a:t>
            </a:r>
          </a:p>
          <a:p>
            <a:r>
              <a:rPr lang="en-US" dirty="0" smtClean="0"/>
              <a:t>Sprite design</a:t>
            </a:r>
          </a:p>
          <a:p>
            <a:r>
              <a:rPr lang="en-US" dirty="0" smtClean="0"/>
              <a:t>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we need?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peoples, music/sound effects/etc</a:t>
            </a:r>
            <a:r>
              <a:rPr lang="en-US" dirty="0" smtClean="0"/>
              <a:t>. </a:t>
            </a:r>
            <a:r>
              <a:rPr lang="en-US" smtClean="0"/>
              <a:t>(1)</a:t>
            </a:r>
            <a:endParaRPr lang="en-US" dirty="0" smtClean="0"/>
          </a:p>
          <a:p>
            <a:r>
              <a:rPr lang="en-US" dirty="0" smtClean="0"/>
              <a:t>Artists, pixel artists, background artists, promo </a:t>
            </a:r>
            <a:r>
              <a:rPr lang="en-US" dirty="0" smtClean="0"/>
              <a:t>artists (1+)</a:t>
            </a:r>
            <a:endParaRPr lang="en-US" dirty="0" smtClean="0"/>
          </a:p>
          <a:p>
            <a:r>
              <a:rPr lang="en-US" dirty="0" smtClean="0"/>
              <a:t>Enemy/AI </a:t>
            </a:r>
            <a:r>
              <a:rPr lang="en-US" dirty="0" smtClean="0"/>
              <a:t>Programmers (1-2)</a:t>
            </a:r>
            <a:endParaRPr lang="en-US" dirty="0" smtClean="0"/>
          </a:p>
          <a:p>
            <a:r>
              <a:rPr lang="en-US" dirty="0" smtClean="0"/>
              <a:t>Generic C#/XNA </a:t>
            </a:r>
            <a:r>
              <a:rPr lang="en-US" dirty="0"/>
              <a:t>Programmers (</a:t>
            </a:r>
            <a:r>
              <a:rPr lang="en-US" dirty="0" smtClean="0"/>
              <a:t>1)</a:t>
            </a:r>
            <a:endParaRPr lang="en-US" dirty="0" smtClean="0"/>
          </a:p>
          <a:p>
            <a:r>
              <a:rPr lang="en-US" dirty="0" smtClean="0"/>
              <a:t>Those who have experience with </a:t>
            </a:r>
            <a:r>
              <a:rPr lang="en-US" dirty="0" err="1" smtClean="0"/>
              <a:t>shaders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2210</TotalTime>
  <Words>129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OMG MONSTERS! </vt:lpstr>
      <vt:lpstr>What is it?</vt:lpstr>
      <vt:lpstr>About Us</vt:lpstr>
      <vt:lpstr>What do we have so far???</vt:lpstr>
      <vt:lpstr>What we need…</vt:lpstr>
      <vt:lpstr>Who do we need?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ErMahGerd! Mernsters! (Tentative Name)</dc:title>
  <dc:creator>James Siqi Liu</dc:creator>
  <cp:lastModifiedBy>James Siqi Liu</cp:lastModifiedBy>
  <cp:revision>22</cp:revision>
  <dcterms:created xsi:type="dcterms:W3CDTF">2012-09-13T20:29:35Z</dcterms:created>
  <dcterms:modified xsi:type="dcterms:W3CDTF">2012-09-21T01:25:25Z</dcterms:modified>
</cp:coreProperties>
</file>