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5A3C8-D9B4-4B1A-8DFD-4046A58B03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86A95A-F7F5-490C-AC79-C0490E635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Profile?</a:t>
          </a:r>
        </a:p>
      </dgm:t>
    </dgm:pt>
    <dgm:pt modelId="{52012862-35C6-4ECD-8FE6-A62A308A2CA9}" type="parTrans" cxnId="{1D5A747A-C2E7-4096-865A-9DE161523C60}">
      <dgm:prSet/>
      <dgm:spPr/>
      <dgm:t>
        <a:bodyPr/>
        <a:lstStyle/>
        <a:p>
          <a:endParaRPr lang="en-US"/>
        </a:p>
      </dgm:t>
    </dgm:pt>
    <dgm:pt modelId="{9F4BEC55-442A-4932-8966-79C35BDEE140}" type="sibTrans" cxnId="{1D5A747A-C2E7-4096-865A-9DE161523C60}">
      <dgm:prSet/>
      <dgm:spPr/>
      <dgm:t>
        <a:bodyPr/>
        <a:lstStyle/>
        <a:p>
          <a:endParaRPr lang="en-US"/>
        </a:p>
      </dgm:t>
    </dgm:pt>
    <dgm:pt modelId="{6C6F730A-5B9E-41B0-BB6F-D5BEE2365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all we can control from profile?</a:t>
          </a:r>
        </a:p>
      </dgm:t>
    </dgm:pt>
    <dgm:pt modelId="{5D956839-7BD8-434C-8056-59EBBA60E471}" type="parTrans" cxnId="{C9C543BB-4531-4456-AADF-19B7F5D3952B}">
      <dgm:prSet/>
      <dgm:spPr/>
      <dgm:t>
        <a:bodyPr/>
        <a:lstStyle/>
        <a:p>
          <a:endParaRPr lang="en-US"/>
        </a:p>
      </dgm:t>
    </dgm:pt>
    <dgm:pt modelId="{67BB5DF4-0C73-4869-800C-B722AF0B04D5}" type="sibTrans" cxnId="{C9C543BB-4531-4456-AADF-19B7F5D3952B}">
      <dgm:prSet/>
      <dgm:spPr/>
      <dgm:t>
        <a:bodyPr/>
        <a:lstStyle/>
        <a:p>
          <a:endParaRPr lang="en-US"/>
        </a:p>
      </dgm:t>
    </dgm:pt>
    <dgm:pt modelId="{FB652347-40BF-4EE1-9C4D-D435975FB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permission set?</a:t>
          </a:r>
        </a:p>
      </dgm:t>
    </dgm:pt>
    <dgm:pt modelId="{6CBD7E38-50D3-46F3-8D45-366BAD815758}" type="parTrans" cxnId="{24DF7BCA-7C6E-4597-A3CA-60D9E1A793A6}">
      <dgm:prSet/>
      <dgm:spPr/>
      <dgm:t>
        <a:bodyPr/>
        <a:lstStyle/>
        <a:p>
          <a:endParaRPr lang="en-US"/>
        </a:p>
      </dgm:t>
    </dgm:pt>
    <dgm:pt modelId="{E42187F8-0F9F-432D-8924-4A372CB473FF}" type="sibTrans" cxnId="{24DF7BCA-7C6E-4597-A3CA-60D9E1A793A6}">
      <dgm:prSet/>
      <dgm:spPr/>
      <dgm:t>
        <a:bodyPr/>
        <a:lstStyle/>
        <a:p>
          <a:endParaRPr lang="en-US"/>
        </a:p>
      </dgm:t>
    </dgm:pt>
    <dgm:pt modelId="{F3856DC5-B408-4AEF-BEEE-D7101DE86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profile is difference with permission set?</a:t>
          </a:r>
        </a:p>
      </dgm:t>
    </dgm:pt>
    <dgm:pt modelId="{DCF61642-752E-4C87-9B33-EAE3FBC12CBE}" type="parTrans" cxnId="{2F0BC03D-68A6-41D9-A5B5-9344E9532A22}">
      <dgm:prSet/>
      <dgm:spPr/>
      <dgm:t>
        <a:bodyPr/>
        <a:lstStyle/>
        <a:p>
          <a:endParaRPr lang="en-US"/>
        </a:p>
      </dgm:t>
    </dgm:pt>
    <dgm:pt modelId="{80D64DCF-884D-45B1-BEBD-93714CFB40C3}" type="sibTrans" cxnId="{2F0BC03D-68A6-41D9-A5B5-9344E9532A22}">
      <dgm:prSet/>
      <dgm:spPr/>
      <dgm:t>
        <a:bodyPr/>
        <a:lstStyle/>
        <a:p>
          <a:endParaRPr lang="en-US"/>
        </a:p>
      </dgm:t>
    </dgm:pt>
    <dgm:pt modelId="{BAC5ED0B-42B5-4B4D-9F3F-FDED7D728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4B5B20A3-583B-4BBC-886E-8743E6786303}" type="parTrans" cxnId="{1016BF6B-CE5C-4C24-9B93-C041FD79ED1F}">
      <dgm:prSet/>
      <dgm:spPr/>
      <dgm:t>
        <a:bodyPr/>
        <a:lstStyle/>
        <a:p>
          <a:endParaRPr lang="en-US"/>
        </a:p>
      </dgm:t>
    </dgm:pt>
    <dgm:pt modelId="{EC39A622-7497-46BC-B333-1F4B08EFB3A3}" type="sibTrans" cxnId="{1016BF6B-CE5C-4C24-9B93-C041FD79ED1F}">
      <dgm:prSet/>
      <dgm:spPr/>
      <dgm:t>
        <a:bodyPr/>
        <a:lstStyle/>
        <a:p>
          <a:endParaRPr lang="en-US"/>
        </a:p>
      </dgm:t>
    </dgm:pt>
    <dgm:pt modelId="{855394DC-0EE5-473C-971F-5F26F4501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 &amp; A</a:t>
          </a:r>
        </a:p>
      </dgm:t>
    </dgm:pt>
    <dgm:pt modelId="{1F312825-FC3C-4584-B5DB-7A23DDE608D8}" type="parTrans" cxnId="{CEF42344-942E-44D3-B47F-D79B1D5E4266}">
      <dgm:prSet/>
      <dgm:spPr/>
      <dgm:t>
        <a:bodyPr/>
        <a:lstStyle/>
        <a:p>
          <a:endParaRPr lang="en-US"/>
        </a:p>
      </dgm:t>
    </dgm:pt>
    <dgm:pt modelId="{3FE52F36-880F-4A57-A09C-FB06AEBC6A1D}" type="sibTrans" cxnId="{CEF42344-942E-44D3-B47F-D79B1D5E4266}">
      <dgm:prSet/>
      <dgm:spPr/>
      <dgm:t>
        <a:bodyPr/>
        <a:lstStyle/>
        <a:p>
          <a:endParaRPr lang="en-US"/>
        </a:p>
      </dgm:t>
    </dgm:pt>
    <dgm:pt modelId="{71BCB3A6-E570-475C-B6C5-2BF1F92E0476}" type="pres">
      <dgm:prSet presAssocID="{17C5A3C8-D9B4-4B1A-8DFD-4046A58B0331}" presName="root" presStyleCnt="0">
        <dgm:presLayoutVars>
          <dgm:dir/>
          <dgm:resizeHandles val="exact"/>
        </dgm:presLayoutVars>
      </dgm:prSet>
      <dgm:spPr/>
    </dgm:pt>
    <dgm:pt modelId="{2110B2BD-95FC-420A-87BE-66C70089C23F}" type="pres">
      <dgm:prSet presAssocID="{DC86A95A-F7F5-490C-AC79-C0490E635ACB}" presName="compNode" presStyleCnt="0"/>
      <dgm:spPr/>
    </dgm:pt>
    <dgm:pt modelId="{64610036-AFC2-499F-9F78-3D8F86D01550}" type="pres">
      <dgm:prSet presAssocID="{DC86A95A-F7F5-490C-AC79-C0490E635ACB}" presName="bgRect" presStyleLbl="bgShp" presStyleIdx="0" presStyleCnt="6"/>
      <dgm:spPr/>
    </dgm:pt>
    <dgm:pt modelId="{2BB4424A-DC16-4A6E-B432-7957243A949D}" type="pres">
      <dgm:prSet presAssocID="{DC86A95A-F7F5-490C-AC79-C0490E635A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B201191-D148-4A2A-87E1-CBE788CAD658}" type="pres">
      <dgm:prSet presAssocID="{DC86A95A-F7F5-490C-AC79-C0490E635ACB}" presName="spaceRect" presStyleCnt="0"/>
      <dgm:spPr/>
    </dgm:pt>
    <dgm:pt modelId="{8FBFB244-B2F7-4376-96F1-AD3EA0753657}" type="pres">
      <dgm:prSet presAssocID="{DC86A95A-F7F5-490C-AC79-C0490E635ACB}" presName="parTx" presStyleLbl="revTx" presStyleIdx="0" presStyleCnt="6">
        <dgm:presLayoutVars>
          <dgm:chMax val="0"/>
          <dgm:chPref val="0"/>
        </dgm:presLayoutVars>
      </dgm:prSet>
      <dgm:spPr/>
    </dgm:pt>
    <dgm:pt modelId="{6B38F96F-71D8-4243-837E-1852D7A5FD95}" type="pres">
      <dgm:prSet presAssocID="{9F4BEC55-442A-4932-8966-79C35BDEE140}" presName="sibTrans" presStyleCnt="0"/>
      <dgm:spPr/>
    </dgm:pt>
    <dgm:pt modelId="{CC8F5974-28FA-45D3-91A1-7D4CD6A01EEE}" type="pres">
      <dgm:prSet presAssocID="{6C6F730A-5B9E-41B0-BB6F-D5BEE2365676}" presName="compNode" presStyleCnt="0"/>
      <dgm:spPr/>
    </dgm:pt>
    <dgm:pt modelId="{F189F11D-1DC7-4BBF-B142-E994BAFD7EC9}" type="pres">
      <dgm:prSet presAssocID="{6C6F730A-5B9E-41B0-BB6F-D5BEE2365676}" presName="bgRect" presStyleLbl="bgShp" presStyleIdx="1" presStyleCnt="6"/>
      <dgm:spPr/>
    </dgm:pt>
    <dgm:pt modelId="{6780BD31-2581-4F7B-8697-FA7F534D9143}" type="pres">
      <dgm:prSet presAssocID="{6C6F730A-5B9E-41B0-BB6F-D5BEE23656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A733940-D849-4546-B405-A6DB63CD203E}" type="pres">
      <dgm:prSet presAssocID="{6C6F730A-5B9E-41B0-BB6F-D5BEE2365676}" presName="spaceRect" presStyleCnt="0"/>
      <dgm:spPr/>
    </dgm:pt>
    <dgm:pt modelId="{7C4B4F6B-122A-4EFE-B8B1-BDC68139BFE6}" type="pres">
      <dgm:prSet presAssocID="{6C6F730A-5B9E-41B0-BB6F-D5BEE2365676}" presName="parTx" presStyleLbl="revTx" presStyleIdx="1" presStyleCnt="6">
        <dgm:presLayoutVars>
          <dgm:chMax val="0"/>
          <dgm:chPref val="0"/>
        </dgm:presLayoutVars>
      </dgm:prSet>
      <dgm:spPr/>
    </dgm:pt>
    <dgm:pt modelId="{3D8B9153-197F-4D9B-A94A-E606C0F3FA62}" type="pres">
      <dgm:prSet presAssocID="{67BB5DF4-0C73-4869-800C-B722AF0B04D5}" presName="sibTrans" presStyleCnt="0"/>
      <dgm:spPr/>
    </dgm:pt>
    <dgm:pt modelId="{C46DBD0A-5DAC-4891-8C0E-9296EB951886}" type="pres">
      <dgm:prSet presAssocID="{FB652347-40BF-4EE1-9C4D-D435975FBB02}" presName="compNode" presStyleCnt="0"/>
      <dgm:spPr/>
    </dgm:pt>
    <dgm:pt modelId="{2A75C246-1040-4E67-A7DD-7DD3EC4E548F}" type="pres">
      <dgm:prSet presAssocID="{FB652347-40BF-4EE1-9C4D-D435975FBB02}" presName="bgRect" presStyleLbl="bgShp" presStyleIdx="2" presStyleCnt="6"/>
      <dgm:spPr/>
    </dgm:pt>
    <dgm:pt modelId="{2C9A5B11-B3E1-4F2C-9114-EE8A2968FDA7}" type="pres">
      <dgm:prSet presAssocID="{FB652347-40BF-4EE1-9C4D-D435975FBB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5DB20B0-88BA-4BE3-89F7-E4DFAEAAABD1}" type="pres">
      <dgm:prSet presAssocID="{FB652347-40BF-4EE1-9C4D-D435975FBB02}" presName="spaceRect" presStyleCnt="0"/>
      <dgm:spPr/>
    </dgm:pt>
    <dgm:pt modelId="{CE09CA4B-0C0B-446D-814F-72B782A0C5BA}" type="pres">
      <dgm:prSet presAssocID="{FB652347-40BF-4EE1-9C4D-D435975FBB02}" presName="parTx" presStyleLbl="revTx" presStyleIdx="2" presStyleCnt="6">
        <dgm:presLayoutVars>
          <dgm:chMax val="0"/>
          <dgm:chPref val="0"/>
        </dgm:presLayoutVars>
      </dgm:prSet>
      <dgm:spPr/>
    </dgm:pt>
    <dgm:pt modelId="{AF81E573-2005-4570-A305-8F491701EA42}" type="pres">
      <dgm:prSet presAssocID="{E42187F8-0F9F-432D-8924-4A372CB473FF}" presName="sibTrans" presStyleCnt="0"/>
      <dgm:spPr/>
    </dgm:pt>
    <dgm:pt modelId="{9D929498-C904-4A09-8406-BD71A62DDD22}" type="pres">
      <dgm:prSet presAssocID="{F3856DC5-B408-4AEF-BEEE-D7101DE86907}" presName="compNode" presStyleCnt="0"/>
      <dgm:spPr/>
    </dgm:pt>
    <dgm:pt modelId="{9D47ED5F-9F61-40FA-B582-8D38CD2645D7}" type="pres">
      <dgm:prSet presAssocID="{F3856DC5-B408-4AEF-BEEE-D7101DE86907}" presName="bgRect" presStyleLbl="bgShp" presStyleIdx="3" presStyleCnt="6"/>
      <dgm:spPr/>
    </dgm:pt>
    <dgm:pt modelId="{682D908D-F864-4FEF-95A8-98B81E6C62A1}" type="pres">
      <dgm:prSet presAssocID="{F3856DC5-B408-4AEF-BEEE-D7101DE869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4B9EFE75-0B13-484F-87B4-A9A81930AF5D}" type="pres">
      <dgm:prSet presAssocID="{F3856DC5-B408-4AEF-BEEE-D7101DE86907}" presName="spaceRect" presStyleCnt="0"/>
      <dgm:spPr/>
    </dgm:pt>
    <dgm:pt modelId="{45029EAD-EB5A-49AC-9C92-9ADE54D39150}" type="pres">
      <dgm:prSet presAssocID="{F3856DC5-B408-4AEF-BEEE-D7101DE86907}" presName="parTx" presStyleLbl="revTx" presStyleIdx="3" presStyleCnt="6">
        <dgm:presLayoutVars>
          <dgm:chMax val="0"/>
          <dgm:chPref val="0"/>
        </dgm:presLayoutVars>
      </dgm:prSet>
      <dgm:spPr/>
    </dgm:pt>
    <dgm:pt modelId="{F7D7E197-EC98-4009-8752-B36E07D7795A}" type="pres">
      <dgm:prSet presAssocID="{80D64DCF-884D-45B1-BEBD-93714CFB40C3}" presName="sibTrans" presStyleCnt="0"/>
      <dgm:spPr/>
    </dgm:pt>
    <dgm:pt modelId="{92CF4C11-6D4A-4736-8187-4663E11E09B6}" type="pres">
      <dgm:prSet presAssocID="{BAC5ED0B-42B5-4B4D-9F3F-FDED7D728294}" presName="compNode" presStyleCnt="0"/>
      <dgm:spPr/>
    </dgm:pt>
    <dgm:pt modelId="{4761B5E6-B2F6-49FF-8C63-825C19C3B580}" type="pres">
      <dgm:prSet presAssocID="{BAC5ED0B-42B5-4B4D-9F3F-FDED7D728294}" presName="bgRect" presStyleLbl="bgShp" presStyleIdx="4" presStyleCnt="6"/>
      <dgm:spPr/>
    </dgm:pt>
    <dgm:pt modelId="{749D06CC-0FE4-4019-B1D2-0F43533325E6}" type="pres">
      <dgm:prSet presAssocID="{BAC5ED0B-42B5-4B4D-9F3F-FDED7D72829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643CC20-A6D0-45A8-B59E-4E8186F00623}" type="pres">
      <dgm:prSet presAssocID="{BAC5ED0B-42B5-4B4D-9F3F-FDED7D728294}" presName="spaceRect" presStyleCnt="0"/>
      <dgm:spPr/>
    </dgm:pt>
    <dgm:pt modelId="{7C3D191B-DD61-4D86-97DA-0F3E328E3DFE}" type="pres">
      <dgm:prSet presAssocID="{BAC5ED0B-42B5-4B4D-9F3F-FDED7D728294}" presName="parTx" presStyleLbl="revTx" presStyleIdx="4" presStyleCnt="6">
        <dgm:presLayoutVars>
          <dgm:chMax val="0"/>
          <dgm:chPref val="0"/>
        </dgm:presLayoutVars>
      </dgm:prSet>
      <dgm:spPr/>
    </dgm:pt>
    <dgm:pt modelId="{A53E4598-953A-4C7D-A5C4-5A6219AB2340}" type="pres">
      <dgm:prSet presAssocID="{EC39A622-7497-46BC-B333-1F4B08EFB3A3}" presName="sibTrans" presStyleCnt="0"/>
      <dgm:spPr/>
    </dgm:pt>
    <dgm:pt modelId="{E19080CE-4864-4D0E-B191-F0BA5B0DB1CD}" type="pres">
      <dgm:prSet presAssocID="{855394DC-0EE5-473C-971F-5F26F450189F}" presName="compNode" presStyleCnt="0"/>
      <dgm:spPr/>
    </dgm:pt>
    <dgm:pt modelId="{0F2A2C8C-53FB-4A1A-B8D2-8019EBF7909B}" type="pres">
      <dgm:prSet presAssocID="{855394DC-0EE5-473C-971F-5F26F450189F}" presName="bgRect" presStyleLbl="bgShp" presStyleIdx="5" presStyleCnt="6"/>
      <dgm:spPr/>
    </dgm:pt>
    <dgm:pt modelId="{8387E395-9338-47A0-9181-7A88F8F08D00}" type="pres">
      <dgm:prSet presAssocID="{855394DC-0EE5-473C-971F-5F26F45018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63BEE06-CBC2-4646-905F-C6B0A0ACF4CD}" type="pres">
      <dgm:prSet presAssocID="{855394DC-0EE5-473C-971F-5F26F450189F}" presName="spaceRect" presStyleCnt="0"/>
      <dgm:spPr/>
    </dgm:pt>
    <dgm:pt modelId="{65EAAB86-5E72-44AF-ABB8-A40649934ACE}" type="pres">
      <dgm:prSet presAssocID="{855394DC-0EE5-473C-971F-5F26F450189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F0BC03D-68A6-41D9-A5B5-9344E9532A22}" srcId="{17C5A3C8-D9B4-4B1A-8DFD-4046A58B0331}" destId="{F3856DC5-B408-4AEF-BEEE-D7101DE86907}" srcOrd="3" destOrd="0" parTransId="{DCF61642-752E-4C87-9B33-EAE3FBC12CBE}" sibTransId="{80D64DCF-884D-45B1-BEBD-93714CFB40C3}"/>
    <dgm:cxn modelId="{09869C3F-F76A-4104-B33F-1A5E1B4EF53F}" type="presOf" srcId="{F3856DC5-B408-4AEF-BEEE-D7101DE86907}" destId="{45029EAD-EB5A-49AC-9C92-9ADE54D39150}" srcOrd="0" destOrd="0" presId="urn:microsoft.com/office/officeart/2018/2/layout/IconVerticalSolidList"/>
    <dgm:cxn modelId="{CEF42344-942E-44D3-B47F-D79B1D5E4266}" srcId="{17C5A3C8-D9B4-4B1A-8DFD-4046A58B0331}" destId="{855394DC-0EE5-473C-971F-5F26F450189F}" srcOrd="5" destOrd="0" parTransId="{1F312825-FC3C-4584-B5DB-7A23DDE608D8}" sibTransId="{3FE52F36-880F-4A57-A09C-FB06AEBC6A1D}"/>
    <dgm:cxn modelId="{3DBE2167-1C11-4E75-91F9-47D5D74F6366}" type="presOf" srcId="{855394DC-0EE5-473C-971F-5F26F450189F}" destId="{65EAAB86-5E72-44AF-ABB8-A40649934ACE}" srcOrd="0" destOrd="0" presId="urn:microsoft.com/office/officeart/2018/2/layout/IconVerticalSolidList"/>
    <dgm:cxn modelId="{A82D1869-60FC-46EE-99E4-6F61AD38EC95}" type="presOf" srcId="{6C6F730A-5B9E-41B0-BB6F-D5BEE2365676}" destId="{7C4B4F6B-122A-4EFE-B8B1-BDC68139BFE6}" srcOrd="0" destOrd="0" presId="urn:microsoft.com/office/officeart/2018/2/layout/IconVerticalSolidList"/>
    <dgm:cxn modelId="{1016BF6B-CE5C-4C24-9B93-C041FD79ED1F}" srcId="{17C5A3C8-D9B4-4B1A-8DFD-4046A58B0331}" destId="{BAC5ED0B-42B5-4B4D-9F3F-FDED7D728294}" srcOrd="4" destOrd="0" parTransId="{4B5B20A3-583B-4BBC-886E-8743E6786303}" sibTransId="{EC39A622-7497-46BC-B333-1F4B08EFB3A3}"/>
    <dgm:cxn modelId="{1D5A747A-C2E7-4096-865A-9DE161523C60}" srcId="{17C5A3C8-D9B4-4B1A-8DFD-4046A58B0331}" destId="{DC86A95A-F7F5-490C-AC79-C0490E635ACB}" srcOrd="0" destOrd="0" parTransId="{52012862-35C6-4ECD-8FE6-A62A308A2CA9}" sibTransId="{9F4BEC55-442A-4932-8966-79C35BDEE140}"/>
    <dgm:cxn modelId="{BF9CC989-91F0-487C-A5DB-C3352236A3E9}" type="presOf" srcId="{BAC5ED0B-42B5-4B4D-9F3F-FDED7D728294}" destId="{7C3D191B-DD61-4D86-97DA-0F3E328E3DFE}" srcOrd="0" destOrd="0" presId="urn:microsoft.com/office/officeart/2018/2/layout/IconVerticalSolidList"/>
    <dgm:cxn modelId="{482C6A9A-53AC-4F66-B676-2C4C1940AD5D}" type="presOf" srcId="{DC86A95A-F7F5-490C-AC79-C0490E635ACB}" destId="{8FBFB244-B2F7-4376-96F1-AD3EA0753657}" srcOrd="0" destOrd="0" presId="urn:microsoft.com/office/officeart/2018/2/layout/IconVerticalSolidList"/>
    <dgm:cxn modelId="{C9C543BB-4531-4456-AADF-19B7F5D3952B}" srcId="{17C5A3C8-D9B4-4B1A-8DFD-4046A58B0331}" destId="{6C6F730A-5B9E-41B0-BB6F-D5BEE2365676}" srcOrd="1" destOrd="0" parTransId="{5D956839-7BD8-434C-8056-59EBBA60E471}" sibTransId="{67BB5DF4-0C73-4869-800C-B722AF0B04D5}"/>
    <dgm:cxn modelId="{24DF7BCA-7C6E-4597-A3CA-60D9E1A793A6}" srcId="{17C5A3C8-D9B4-4B1A-8DFD-4046A58B0331}" destId="{FB652347-40BF-4EE1-9C4D-D435975FBB02}" srcOrd="2" destOrd="0" parTransId="{6CBD7E38-50D3-46F3-8D45-366BAD815758}" sibTransId="{E42187F8-0F9F-432D-8924-4A372CB473FF}"/>
    <dgm:cxn modelId="{DC2A24E2-C0C1-4BFF-A279-69A40F7301DC}" type="presOf" srcId="{FB652347-40BF-4EE1-9C4D-D435975FBB02}" destId="{CE09CA4B-0C0B-446D-814F-72B782A0C5BA}" srcOrd="0" destOrd="0" presId="urn:microsoft.com/office/officeart/2018/2/layout/IconVerticalSolidList"/>
    <dgm:cxn modelId="{1AFFB4F4-FF20-4126-A47A-D5FAD8BAD02D}" type="presOf" srcId="{17C5A3C8-D9B4-4B1A-8DFD-4046A58B0331}" destId="{71BCB3A6-E570-475C-B6C5-2BF1F92E0476}" srcOrd="0" destOrd="0" presId="urn:microsoft.com/office/officeart/2018/2/layout/IconVerticalSolidList"/>
    <dgm:cxn modelId="{693CB959-9C54-40D5-9F8B-CEDC8A34CFB3}" type="presParOf" srcId="{71BCB3A6-E570-475C-B6C5-2BF1F92E0476}" destId="{2110B2BD-95FC-420A-87BE-66C70089C23F}" srcOrd="0" destOrd="0" presId="urn:microsoft.com/office/officeart/2018/2/layout/IconVerticalSolidList"/>
    <dgm:cxn modelId="{B23C9645-7B7A-4972-AEF1-1FD11FD59A78}" type="presParOf" srcId="{2110B2BD-95FC-420A-87BE-66C70089C23F}" destId="{64610036-AFC2-499F-9F78-3D8F86D01550}" srcOrd="0" destOrd="0" presId="urn:microsoft.com/office/officeart/2018/2/layout/IconVerticalSolidList"/>
    <dgm:cxn modelId="{CB836256-7AD6-4893-9D3F-C3DE7AB6C0B1}" type="presParOf" srcId="{2110B2BD-95FC-420A-87BE-66C70089C23F}" destId="{2BB4424A-DC16-4A6E-B432-7957243A949D}" srcOrd="1" destOrd="0" presId="urn:microsoft.com/office/officeart/2018/2/layout/IconVerticalSolidList"/>
    <dgm:cxn modelId="{DAC2CDE6-8E4D-4675-8B0A-DBBA60A54FD3}" type="presParOf" srcId="{2110B2BD-95FC-420A-87BE-66C70089C23F}" destId="{4B201191-D148-4A2A-87E1-CBE788CAD658}" srcOrd="2" destOrd="0" presId="urn:microsoft.com/office/officeart/2018/2/layout/IconVerticalSolidList"/>
    <dgm:cxn modelId="{EA7BBCC3-AB59-43E8-A065-539F1558BDC9}" type="presParOf" srcId="{2110B2BD-95FC-420A-87BE-66C70089C23F}" destId="{8FBFB244-B2F7-4376-96F1-AD3EA0753657}" srcOrd="3" destOrd="0" presId="urn:microsoft.com/office/officeart/2018/2/layout/IconVerticalSolidList"/>
    <dgm:cxn modelId="{D37D47E4-8D2D-4D75-B594-54B87AEC8938}" type="presParOf" srcId="{71BCB3A6-E570-475C-B6C5-2BF1F92E0476}" destId="{6B38F96F-71D8-4243-837E-1852D7A5FD95}" srcOrd="1" destOrd="0" presId="urn:microsoft.com/office/officeart/2018/2/layout/IconVerticalSolidList"/>
    <dgm:cxn modelId="{F40B09CB-C2C5-42B8-85C5-6A2D74237AC2}" type="presParOf" srcId="{71BCB3A6-E570-475C-B6C5-2BF1F92E0476}" destId="{CC8F5974-28FA-45D3-91A1-7D4CD6A01EEE}" srcOrd="2" destOrd="0" presId="urn:microsoft.com/office/officeart/2018/2/layout/IconVerticalSolidList"/>
    <dgm:cxn modelId="{E4D15352-BF77-43E4-A2DF-421547571599}" type="presParOf" srcId="{CC8F5974-28FA-45D3-91A1-7D4CD6A01EEE}" destId="{F189F11D-1DC7-4BBF-B142-E994BAFD7EC9}" srcOrd="0" destOrd="0" presId="urn:microsoft.com/office/officeart/2018/2/layout/IconVerticalSolidList"/>
    <dgm:cxn modelId="{D2017F0A-176A-40CA-AE18-BC4B5DD6E7E3}" type="presParOf" srcId="{CC8F5974-28FA-45D3-91A1-7D4CD6A01EEE}" destId="{6780BD31-2581-4F7B-8697-FA7F534D9143}" srcOrd="1" destOrd="0" presId="urn:microsoft.com/office/officeart/2018/2/layout/IconVerticalSolidList"/>
    <dgm:cxn modelId="{0AEC2F6D-57DE-47B6-A811-DA8282301764}" type="presParOf" srcId="{CC8F5974-28FA-45D3-91A1-7D4CD6A01EEE}" destId="{EA733940-D849-4546-B405-A6DB63CD203E}" srcOrd="2" destOrd="0" presId="urn:microsoft.com/office/officeart/2018/2/layout/IconVerticalSolidList"/>
    <dgm:cxn modelId="{4DFDCA3C-B76B-404F-B713-F70E36DB3308}" type="presParOf" srcId="{CC8F5974-28FA-45D3-91A1-7D4CD6A01EEE}" destId="{7C4B4F6B-122A-4EFE-B8B1-BDC68139BFE6}" srcOrd="3" destOrd="0" presId="urn:microsoft.com/office/officeart/2018/2/layout/IconVerticalSolidList"/>
    <dgm:cxn modelId="{ACC1CD43-2F74-4539-84BE-E7A1B470DF56}" type="presParOf" srcId="{71BCB3A6-E570-475C-B6C5-2BF1F92E0476}" destId="{3D8B9153-197F-4D9B-A94A-E606C0F3FA62}" srcOrd="3" destOrd="0" presId="urn:microsoft.com/office/officeart/2018/2/layout/IconVerticalSolidList"/>
    <dgm:cxn modelId="{D3A3D6CD-F406-405F-AC47-A95CF386EB11}" type="presParOf" srcId="{71BCB3A6-E570-475C-B6C5-2BF1F92E0476}" destId="{C46DBD0A-5DAC-4891-8C0E-9296EB951886}" srcOrd="4" destOrd="0" presId="urn:microsoft.com/office/officeart/2018/2/layout/IconVerticalSolidList"/>
    <dgm:cxn modelId="{E3D5C20A-897B-4929-9A22-16C1750472E7}" type="presParOf" srcId="{C46DBD0A-5DAC-4891-8C0E-9296EB951886}" destId="{2A75C246-1040-4E67-A7DD-7DD3EC4E548F}" srcOrd="0" destOrd="0" presId="urn:microsoft.com/office/officeart/2018/2/layout/IconVerticalSolidList"/>
    <dgm:cxn modelId="{C39A5B03-86FF-43CD-8370-1DA4576242F2}" type="presParOf" srcId="{C46DBD0A-5DAC-4891-8C0E-9296EB951886}" destId="{2C9A5B11-B3E1-4F2C-9114-EE8A2968FDA7}" srcOrd="1" destOrd="0" presId="urn:microsoft.com/office/officeart/2018/2/layout/IconVerticalSolidList"/>
    <dgm:cxn modelId="{B370A718-F663-4F1E-8BE9-5391B2817CCB}" type="presParOf" srcId="{C46DBD0A-5DAC-4891-8C0E-9296EB951886}" destId="{65DB20B0-88BA-4BE3-89F7-E4DFAEAAABD1}" srcOrd="2" destOrd="0" presId="urn:microsoft.com/office/officeart/2018/2/layout/IconVerticalSolidList"/>
    <dgm:cxn modelId="{F9290661-A26F-45DA-ADB1-1687677DEADB}" type="presParOf" srcId="{C46DBD0A-5DAC-4891-8C0E-9296EB951886}" destId="{CE09CA4B-0C0B-446D-814F-72B782A0C5BA}" srcOrd="3" destOrd="0" presId="urn:microsoft.com/office/officeart/2018/2/layout/IconVerticalSolidList"/>
    <dgm:cxn modelId="{47D0C52A-CF07-4B1A-B9A5-3D6DDB03C343}" type="presParOf" srcId="{71BCB3A6-E570-475C-B6C5-2BF1F92E0476}" destId="{AF81E573-2005-4570-A305-8F491701EA42}" srcOrd="5" destOrd="0" presId="urn:microsoft.com/office/officeart/2018/2/layout/IconVerticalSolidList"/>
    <dgm:cxn modelId="{8388EE53-1082-443B-A2F2-B90D3D283583}" type="presParOf" srcId="{71BCB3A6-E570-475C-B6C5-2BF1F92E0476}" destId="{9D929498-C904-4A09-8406-BD71A62DDD22}" srcOrd="6" destOrd="0" presId="urn:microsoft.com/office/officeart/2018/2/layout/IconVerticalSolidList"/>
    <dgm:cxn modelId="{7F362ACF-8B47-4703-8F12-6709D447C253}" type="presParOf" srcId="{9D929498-C904-4A09-8406-BD71A62DDD22}" destId="{9D47ED5F-9F61-40FA-B582-8D38CD2645D7}" srcOrd="0" destOrd="0" presId="urn:microsoft.com/office/officeart/2018/2/layout/IconVerticalSolidList"/>
    <dgm:cxn modelId="{832D74F4-202D-4F08-9E31-94D16B428C51}" type="presParOf" srcId="{9D929498-C904-4A09-8406-BD71A62DDD22}" destId="{682D908D-F864-4FEF-95A8-98B81E6C62A1}" srcOrd="1" destOrd="0" presId="urn:microsoft.com/office/officeart/2018/2/layout/IconVerticalSolidList"/>
    <dgm:cxn modelId="{BA4A7934-95D5-4BBD-9553-A38B81B52634}" type="presParOf" srcId="{9D929498-C904-4A09-8406-BD71A62DDD22}" destId="{4B9EFE75-0B13-484F-87B4-A9A81930AF5D}" srcOrd="2" destOrd="0" presId="urn:microsoft.com/office/officeart/2018/2/layout/IconVerticalSolidList"/>
    <dgm:cxn modelId="{855AED3B-812F-4A2C-A766-2087E0A66194}" type="presParOf" srcId="{9D929498-C904-4A09-8406-BD71A62DDD22}" destId="{45029EAD-EB5A-49AC-9C92-9ADE54D39150}" srcOrd="3" destOrd="0" presId="urn:microsoft.com/office/officeart/2018/2/layout/IconVerticalSolidList"/>
    <dgm:cxn modelId="{670E84E4-D8BE-4A02-B0FA-5E51325BBCC4}" type="presParOf" srcId="{71BCB3A6-E570-475C-B6C5-2BF1F92E0476}" destId="{F7D7E197-EC98-4009-8752-B36E07D7795A}" srcOrd="7" destOrd="0" presId="urn:microsoft.com/office/officeart/2018/2/layout/IconVerticalSolidList"/>
    <dgm:cxn modelId="{598E9C24-6522-4701-A40E-EB31EEED8418}" type="presParOf" srcId="{71BCB3A6-E570-475C-B6C5-2BF1F92E0476}" destId="{92CF4C11-6D4A-4736-8187-4663E11E09B6}" srcOrd="8" destOrd="0" presId="urn:microsoft.com/office/officeart/2018/2/layout/IconVerticalSolidList"/>
    <dgm:cxn modelId="{512D1D03-95E6-4C6E-BA49-5071C7A5CCD1}" type="presParOf" srcId="{92CF4C11-6D4A-4736-8187-4663E11E09B6}" destId="{4761B5E6-B2F6-49FF-8C63-825C19C3B580}" srcOrd="0" destOrd="0" presId="urn:microsoft.com/office/officeart/2018/2/layout/IconVerticalSolidList"/>
    <dgm:cxn modelId="{F3F96889-007F-4B40-B01C-A26DF77F687F}" type="presParOf" srcId="{92CF4C11-6D4A-4736-8187-4663E11E09B6}" destId="{749D06CC-0FE4-4019-B1D2-0F43533325E6}" srcOrd="1" destOrd="0" presId="urn:microsoft.com/office/officeart/2018/2/layout/IconVerticalSolidList"/>
    <dgm:cxn modelId="{20FA0F8F-A0CF-442D-8EA2-40946B73FB5B}" type="presParOf" srcId="{92CF4C11-6D4A-4736-8187-4663E11E09B6}" destId="{C643CC20-A6D0-45A8-B59E-4E8186F00623}" srcOrd="2" destOrd="0" presId="urn:microsoft.com/office/officeart/2018/2/layout/IconVerticalSolidList"/>
    <dgm:cxn modelId="{6597F49D-E9B6-4B42-A0FC-64353474904A}" type="presParOf" srcId="{92CF4C11-6D4A-4736-8187-4663E11E09B6}" destId="{7C3D191B-DD61-4D86-97DA-0F3E328E3DFE}" srcOrd="3" destOrd="0" presId="urn:microsoft.com/office/officeart/2018/2/layout/IconVerticalSolidList"/>
    <dgm:cxn modelId="{B5C708FB-08DC-4E19-8783-C681CF0035D4}" type="presParOf" srcId="{71BCB3A6-E570-475C-B6C5-2BF1F92E0476}" destId="{A53E4598-953A-4C7D-A5C4-5A6219AB2340}" srcOrd="9" destOrd="0" presId="urn:microsoft.com/office/officeart/2018/2/layout/IconVerticalSolidList"/>
    <dgm:cxn modelId="{97A17815-27A4-48DF-9FD8-B39C66A1FD4B}" type="presParOf" srcId="{71BCB3A6-E570-475C-B6C5-2BF1F92E0476}" destId="{E19080CE-4864-4D0E-B191-F0BA5B0DB1CD}" srcOrd="10" destOrd="0" presId="urn:microsoft.com/office/officeart/2018/2/layout/IconVerticalSolidList"/>
    <dgm:cxn modelId="{F7D29567-4062-465B-B4C6-D68E78881F3D}" type="presParOf" srcId="{E19080CE-4864-4D0E-B191-F0BA5B0DB1CD}" destId="{0F2A2C8C-53FB-4A1A-B8D2-8019EBF7909B}" srcOrd="0" destOrd="0" presId="urn:microsoft.com/office/officeart/2018/2/layout/IconVerticalSolidList"/>
    <dgm:cxn modelId="{83CD5988-E155-4C5E-A49B-E114B54B4804}" type="presParOf" srcId="{E19080CE-4864-4D0E-B191-F0BA5B0DB1CD}" destId="{8387E395-9338-47A0-9181-7A88F8F08D00}" srcOrd="1" destOrd="0" presId="urn:microsoft.com/office/officeart/2018/2/layout/IconVerticalSolidList"/>
    <dgm:cxn modelId="{40DFD710-DD8E-469E-85E7-D091F235A0C8}" type="presParOf" srcId="{E19080CE-4864-4D0E-B191-F0BA5B0DB1CD}" destId="{663BEE06-CBC2-4646-905F-C6B0A0ACF4CD}" srcOrd="2" destOrd="0" presId="urn:microsoft.com/office/officeart/2018/2/layout/IconVerticalSolidList"/>
    <dgm:cxn modelId="{1916284E-D219-4952-8F30-27B8F96A011B}" type="presParOf" srcId="{E19080CE-4864-4D0E-B191-F0BA5B0DB1CD}" destId="{65EAAB86-5E72-44AF-ABB8-A40649934A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7B9420-BACD-46EA-BD1B-30FA89C25C04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F1949FA-7AF8-4488-BA5D-7A966DE5214B}">
      <dgm:prSet/>
      <dgm:spPr/>
      <dgm:t>
        <a:bodyPr/>
        <a:lstStyle/>
        <a:p>
          <a:r>
            <a:rPr lang="en-US"/>
            <a:t>Profile defines how user access objects &amp; data within the application.</a:t>
          </a:r>
        </a:p>
      </dgm:t>
    </dgm:pt>
    <dgm:pt modelId="{B94BA5F7-38D9-4506-9856-160508FB0C5F}" type="parTrans" cxnId="{26E992D2-CCDA-472D-A5A5-90584459299B}">
      <dgm:prSet/>
      <dgm:spPr/>
      <dgm:t>
        <a:bodyPr/>
        <a:lstStyle/>
        <a:p>
          <a:endParaRPr lang="en-US"/>
        </a:p>
      </dgm:t>
    </dgm:pt>
    <dgm:pt modelId="{9F8C930B-B4FF-409F-AAB9-B56CDFF6696F}" type="sibTrans" cxnId="{26E992D2-CCDA-472D-A5A5-90584459299B}">
      <dgm:prSet/>
      <dgm:spPr/>
      <dgm:t>
        <a:bodyPr/>
        <a:lstStyle/>
        <a:p>
          <a:endParaRPr lang="en-US"/>
        </a:p>
      </dgm:t>
    </dgm:pt>
    <dgm:pt modelId="{7C2A5A13-C283-432E-88C1-8F217DB08CFE}">
      <dgm:prSet/>
      <dgm:spPr/>
      <dgm:t>
        <a:bodyPr/>
        <a:lstStyle/>
        <a:p>
          <a:r>
            <a:rPr lang="en-US"/>
            <a:t>Profile is required for each user at time of user creation.</a:t>
          </a:r>
        </a:p>
      </dgm:t>
    </dgm:pt>
    <dgm:pt modelId="{5538E9BE-CE78-4F3E-B74B-501215ACB3C1}" type="parTrans" cxnId="{F74D8383-BDE6-4845-96E4-55529AA1CE47}">
      <dgm:prSet/>
      <dgm:spPr/>
      <dgm:t>
        <a:bodyPr/>
        <a:lstStyle/>
        <a:p>
          <a:endParaRPr lang="en-US"/>
        </a:p>
      </dgm:t>
    </dgm:pt>
    <dgm:pt modelId="{931E98C8-75C5-4512-8021-7D4584A10B4C}" type="sibTrans" cxnId="{F74D8383-BDE6-4845-96E4-55529AA1CE47}">
      <dgm:prSet/>
      <dgm:spPr/>
      <dgm:t>
        <a:bodyPr/>
        <a:lstStyle/>
        <a:p>
          <a:endParaRPr lang="en-US"/>
        </a:p>
      </dgm:t>
    </dgm:pt>
    <dgm:pt modelId="{F3424A4A-7173-41B3-8AF1-EF994B8A37EB}">
      <dgm:prSet/>
      <dgm:spPr/>
      <dgm:t>
        <a:bodyPr/>
        <a:lstStyle/>
        <a:p>
          <a:r>
            <a:rPr lang="en-US"/>
            <a:t>We can control the following things from a profile</a:t>
          </a:r>
        </a:p>
      </dgm:t>
    </dgm:pt>
    <dgm:pt modelId="{5DC8E440-C0CA-45BA-AD56-B37070EC0168}" type="parTrans" cxnId="{FFFAF02A-10BC-47F6-BE2F-66EA8AF4974B}">
      <dgm:prSet/>
      <dgm:spPr/>
      <dgm:t>
        <a:bodyPr/>
        <a:lstStyle/>
        <a:p>
          <a:endParaRPr lang="en-US"/>
        </a:p>
      </dgm:t>
    </dgm:pt>
    <dgm:pt modelId="{7EFB3476-B95D-4A1E-ABA1-47F28549633C}" type="sibTrans" cxnId="{FFFAF02A-10BC-47F6-BE2F-66EA8AF4974B}">
      <dgm:prSet/>
      <dgm:spPr/>
      <dgm:t>
        <a:bodyPr/>
        <a:lstStyle/>
        <a:p>
          <a:endParaRPr lang="en-US"/>
        </a:p>
      </dgm:t>
    </dgm:pt>
    <dgm:pt modelId="{8A3A2CF6-9647-4C16-AFD3-8C6C674D4A39}">
      <dgm:prSet/>
      <dgm:spPr/>
      <dgm:t>
        <a:bodyPr/>
        <a:lstStyle/>
        <a:p>
          <a:r>
            <a:rPr lang="en-US"/>
            <a:t>Object &amp; Field Permission</a:t>
          </a:r>
        </a:p>
      </dgm:t>
    </dgm:pt>
    <dgm:pt modelId="{57D249FD-2B97-444F-B103-22845B502F81}" type="parTrans" cxnId="{40122350-D5DB-414B-B78C-797BED5637DB}">
      <dgm:prSet/>
      <dgm:spPr/>
      <dgm:t>
        <a:bodyPr/>
        <a:lstStyle/>
        <a:p>
          <a:endParaRPr lang="en-US"/>
        </a:p>
      </dgm:t>
    </dgm:pt>
    <dgm:pt modelId="{E3BE9292-E484-4714-A368-F4D4F59D7B24}" type="sibTrans" cxnId="{40122350-D5DB-414B-B78C-797BED5637DB}">
      <dgm:prSet/>
      <dgm:spPr/>
      <dgm:t>
        <a:bodyPr/>
        <a:lstStyle/>
        <a:p>
          <a:endParaRPr lang="en-US"/>
        </a:p>
      </dgm:t>
    </dgm:pt>
    <dgm:pt modelId="{D4EE7747-C174-4F41-8953-4DE300D184C1}">
      <dgm:prSet/>
      <dgm:spPr/>
      <dgm:t>
        <a:bodyPr/>
        <a:lstStyle/>
        <a:p>
          <a:r>
            <a:rPr lang="en-US"/>
            <a:t>Application Permission</a:t>
          </a:r>
        </a:p>
      </dgm:t>
    </dgm:pt>
    <dgm:pt modelId="{0D6FCAB8-6DBC-47DD-811E-91D4B1A5EDD0}" type="parTrans" cxnId="{9C905792-4B6F-4CD5-AA7A-582D0C806E93}">
      <dgm:prSet/>
      <dgm:spPr/>
      <dgm:t>
        <a:bodyPr/>
        <a:lstStyle/>
        <a:p>
          <a:endParaRPr lang="en-US"/>
        </a:p>
      </dgm:t>
    </dgm:pt>
    <dgm:pt modelId="{4D392AC6-13EE-4E74-9D07-2760C0CE402D}" type="sibTrans" cxnId="{9C905792-4B6F-4CD5-AA7A-582D0C806E93}">
      <dgm:prSet/>
      <dgm:spPr/>
      <dgm:t>
        <a:bodyPr/>
        <a:lstStyle/>
        <a:p>
          <a:endParaRPr lang="en-US"/>
        </a:p>
      </dgm:t>
    </dgm:pt>
    <dgm:pt modelId="{1EE2D864-9DD0-485A-8313-4F63C497E8B1}">
      <dgm:prSet/>
      <dgm:spPr/>
      <dgm:t>
        <a:bodyPr/>
        <a:lstStyle/>
        <a:p>
          <a:r>
            <a:rPr lang="en-US"/>
            <a:t>Record Type &amp; Page-layout permission</a:t>
          </a:r>
        </a:p>
      </dgm:t>
    </dgm:pt>
    <dgm:pt modelId="{D8913C31-B08D-4C48-9D3D-49E68244BE51}" type="parTrans" cxnId="{3F4D3499-CE8B-43E2-9A20-E6878128E9B8}">
      <dgm:prSet/>
      <dgm:spPr/>
      <dgm:t>
        <a:bodyPr/>
        <a:lstStyle/>
        <a:p>
          <a:endParaRPr lang="en-US"/>
        </a:p>
      </dgm:t>
    </dgm:pt>
    <dgm:pt modelId="{2D2E5561-5AF9-4BE5-8947-38EA1B1EFE53}" type="sibTrans" cxnId="{3F4D3499-CE8B-43E2-9A20-E6878128E9B8}">
      <dgm:prSet/>
      <dgm:spPr/>
      <dgm:t>
        <a:bodyPr/>
        <a:lstStyle/>
        <a:p>
          <a:endParaRPr lang="en-US"/>
        </a:p>
      </dgm:t>
    </dgm:pt>
    <dgm:pt modelId="{8E8BF93D-BE0B-4937-8821-5BFDE4E969CE}">
      <dgm:prSet/>
      <dgm:spPr/>
      <dgm:t>
        <a:bodyPr/>
        <a:lstStyle/>
        <a:p>
          <a:r>
            <a:rPr lang="en-US" dirty="0"/>
            <a:t>Login IP Range </a:t>
          </a:r>
        </a:p>
      </dgm:t>
    </dgm:pt>
    <dgm:pt modelId="{B4A93761-F2FD-43B0-8A63-F8C45889850B}" type="parTrans" cxnId="{595B33B0-8EC9-4FD5-8C10-14A0A067998B}">
      <dgm:prSet/>
      <dgm:spPr/>
      <dgm:t>
        <a:bodyPr/>
        <a:lstStyle/>
        <a:p>
          <a:endParaRPr lang="en-US"/>
        </a:p>
      </dgm:t>
    </dgm:pt>
    <dgm:pt modelId="{E506FE70-FDA8-4566-9153-77B305C5C008}" type="sibTrans" cxnId="{595B33B0-8EC9-4FD5-8C10-14A0A067998B}">
      <dgm:prSet/>
      <dgm:spPr/>
      <dgm:t>
        <a:bodyPr/>
        <a:lstStyle/>
        <a:p>
          <a:endParaRPr lang="en-US"/>
        </a:p>
      </dgm:t>
    </dgm:pt>
    <dgm:pt modelId="{65B8F609-5570-4F45-BE35-48FA8621F942}">
      <dgm:prSet/>
      <dgm:spPr/>
      <dgm:t>
        <a:bodyPr/>
        <a:lstStyle/>
        <a:p>
          <a:r>
            <a:rPr lang="en-US"/>
            <a:t>Tabs permission</a:t>
          </a:r>
        </a:p>
      </dgm:t>
    </dgm:pt>
    <dgm:pt modelId="{156B381E-973E-43C1-819F-42932D2FC48E}" type="parTrans" cxnId="{1ADAA073-2683-4CD9-A0D6-F2E41507C809}">
      <dgm:prSet/>
      <dgm:spPr/>
      <dgm:t>
        <a:bodyPr/>
        <a:lstStyle/>
        <a:p>
          <a:endParaRPr lang="en-US"/>
        </a:p>
      </dgm:t>
    </dgm:pt>
    <dgm:pt modelId="{951E690B-8894-4A8D-87AD-F45932A8D86A}" type="sibTrans" cxnId="{1ADAA073-2683-4CD9-A0D6-F2E41507C809}">
      <dgm:prSet/>
      <dgm:spPr/>
      <dgm:t>
        <a:bodyPr/>
        <a:lstStyle/>
        <a:p>
          <a:endParaRPr lang="en-US"/>
        </a:p>
      </dgm:t>
    </dgm:pt>
    <dgm:pt modelId="{5C8CE640-0F73-43AE-9AD0-5D701D94D3E5}" type="pres">
      <dgm:prSet presAssocID="{2E7B9420-BACD-46EA-BD1B-30FA89C25C04}" presName="Name0" presStyleCnt="0">
        <dgm:presLayoutVars>
          <dgm:dir/>
          <dgm:animLvl val="lvl"/>
          <dgm:resizeHandles val="exact"/>
        </dgm:presLayoutVars>
      </dgm:prSet>
      <dgm:spPr/>
    </dgm:pt>
    <dgm:pt modelId="{10505361-A971-4665-AB23-AE2B3B545ACD}" type="pres">
      <dgm:prSet presAssocID="{F3424A4A-7173-41B3-8AF1-EF994B8A37EB}" presName="boxAndChildren" presStyleCnt="0"/>
      <dgm:spPr/>
    </dgm:pt>
    <dgm:pt modelId="{03EB99D1-9EB8-4663-8B5F-2106682CE41A}" type="pres">
      <dgm:prSet presAssocID="{F3424A4A-7173-41B3-8AF1-EF994B8A37EB}" presName="parentTextBox" presStyleLbl="node1" presStyleIdx="0" presStyleCnt="3"/>
      <dgm:spPr/>
    </dgm:pt>
    <dgm:pt modelId="{E8130D89-A581-42F8-BD65-21C4BFA8034F}" type="pres">
      <dgm:prSet presAssocID="{F3424A4A-7173-41B3-8AF1-EF994B8A37EB}" presName="entireBox" presStyleLbl="node1" presStyleIdx="0" presStyleCnt="3"/>
      <dgm:spPr/>
    </dgm:pt>
    <dgm:pt modelId="{54B8776F-47E1-4499-BF1B-0C958DDF9BA2}" type="pres">
      <dgm:prSet presAssocID="{F3424A4A-7173-41B3-8AF1-EF994B8A37EB}" presName="descendantBox" presStyleCnt="0"/>
      <dgm:spPr/>
    </dgm:pt>
    <dgm:pt modelId="{66508AEE-CDCE-4A45-9759-0EA4057A6FE1}" type="pres">
      <dgm:prSet presAssocID="{8A3A2CF6-9647-4C16-AFD3-8C6C674D4A39}" presName="childTextBox" presStyleLbl="fgAccFollowNode1" presStyleIdx="0" presStyleCnt="5">
        <dgm:presLayoutVars>
          <dgm:bulletEnabled val="1"/>
        </dgm:presLayoutVars>
      </dgm:prSet>
      <dgm:spPr/>
    </dgm:pt>
    <dgm:pt modelId="{0441FDFA-18DF-4D21-9400-7487DE70EE81}" type="pres">
      <dgm:prSet presAssocID="{D4EE7747-C174-4F41-8953-4DE300D184C1}" presName="childTextBox" presStyleLbl="fgAccFollowNode1" presStyleIdx="1" presStyleCnt="5">
        <dgm:presLayoutVars>
          <dgm:bulletEnabled val="1"/>
        </dgm:presLayoutVars>
      </dgm:prSet>
      <dgm:spPr/>
    </dgm:pt>
    <dgm:pt modelId="{297323D8-B8C0-4E35-9C15-ED7B80699E1D}" type="pres">
      <dgm:prSet presAssocID="{1EE2D864-9DD0-485A-8313-4F63C497E8B1}" presName="childTextBox" presStyleLbl="fgAccFollowNode1" presStyleIdx="2" presStyleCnt="5">
        <dgm:presLayoutVars>
          <dgm:bulletEnabled val="1"/>
        </dgm:presLayoutVars>
      </dgm:prSet>
      <dgm:spPr/>
    </dgm:pt>
    <dgm:pt modelId="{231C1490-E697-471F-9B5F-DE1EA888D702}" type="pres">
      <dgm:prSet presAssocID="{8E8BF93D-BE0B-4937-8821-5BFDE4E969CE}" presName="childTextBox" presStyleLbl="fgAccFollowNode1" presStyleIdx="3" presStyleCnt="5">
        <dgm:presLayoutVars>
          <dgm:bulletEnabled val="1"/>
        </dgm:presLayoutVars>
      </dgm:prSet>
      <dgm:spPr/>
    </dgm:pt>
    <dgm:pt modelId="{C42DFD33-08E8-4D35-9752-418F760AB554}" type="pres">
      <dgm:prSet presAssocID="{65B8F609-5570-4F45-BE35-48FA8621F942}" presName="childTextBox" presStyleLbl="fgAccFollowNode1" presStyleIdx="4" presStyleCnt="5">
        <dgm:presLayoutVars>
          <dgm:bulletEnabled val="1"/>
        </dgm:presLayoutVars>
      </dgm:prSet>
      <dgm:spPr/>
    </dgm:pt>
    <dgm:pt modelId="{70C494A8-FA4D-47B1-9880-D65EACA851FF}" type="pres">
      <dgm:prSet presAssocID="{931E98C8-75C5-4512-8021-7D4584A10B4C}" presName="sp" presStyleCnt="0"/>
      <dgm:spPr/>
    </dgm:pt>
    <dgm:pt modelId="{688B6A3C-0254-417A-8C6E-1C8134A925A4}" type="pres">
      <dgm:prSet presAssocID="{7C2A5A13-C283-432E-88C1-8F217DB08CFE}" presName="arrowAndChildren" presStyleCnt="0"/>
      <dgm:spPr/>
    </dgm:pt>
    <dgm:pt modelId="{6B9A232D-968E-4598-8757-BD8F9A220E16}" type="pres">
      <dgm:prSet presAssocID="{7C2A5A13-C283-432E-88C1-8F217DB08CFE}" presName="parentTextArrow" presStyleLbl="node1" presStyleIdx="1" presStyleCnt="3"/>
      <dgm:spPr/>
    </dgm:pt>
    <dgm:pt modelId="{C0D41C80-43FF-43C9-BA8D-1B9A6717059F}" type="pres">
      <dgm:prSet presAssocID="{9F8C930B-B4FF-409F-AAB9-B56CDFF6696F}" presName="sp" presStyleCnt="0"/>
      <dgm:spPr/>
    </dgm:pt>
    <dgm:pt modelId="{BBB32BFE-DB77-4993-8D0E-FB383E113091}" type="pres">
      <dgm:prSet presAssocID="{1F1949FA-7AF8-4488-BA5D-7A966DE5214B}" presName="arrowAndChildren" presStyleCnt="0"/>
      <dgm:spPr/>
    </dgm:pt>
    <dgm:pt modelId="{D8953C17-5845-4ACD-9616-6EF29372E30B}" type="pres">
      <dgm:prSet presAssocID="{1F1949FA-7AF8-4488-BA5D-7A966DE5214B}" presName="parentTextArrow" presStyleLbl="node1" presStyleIdx="2" presStyleCnt="3"/>
      <dgm:spPr/>
    </dgm:pt>
  </dgm:ptLst>
  <dgm:cxnLst>
    <dgm:cxn modelId="{E143340F-F286-4C21-BF34-23B48CC33499}" type="presOf" srcId="{F3424A4A-7173-41B3-8AF1-EF994B8A37EB}" destId="{E8130D89-A581-42F8-BD65-21C4BFA8034F}" srcOrd="1" destOrd="0" presId="urn:microsoft.com/office/officeart/2005/8/layout/process4"/>
    <dgm:cxn modelId="{83C97B1A-F8B6-4D44-8F4C-27AAFF566EEF}" type="presOf" srcId="{1EE2D864-9DD0-485A-8313-4F63C497E8B1}" destId="{297323D8-B8C0-4E35-9C15-ED7B80699E1D}" srcOrd="0" destOrd="0" presId="urn:microsoft.com/office/officeart/2005/8/layout/process4"/>
    <dgm:cxn modelId="{FFFAF02A-10BC-47F6-BE2F-66EA8AF4974B}" srcId="{2E7B9420-BACD-46EA-BD1B-30FA89C25C04}" destId="{F3424A4A-7173-41B3-8AF1-EF994B8A37EB}" srcOrd="2" destOrd="0" parTransId="{5DC8E440-C0CA-45BA-AD56-B37070EC0168}" sibTransId="{7EFB3476-B95D-4A1E-ABA1-47F28549633C}"/>
    <dgm:cxn modelId="{D6419B45-1B6F-4769-BFE3-C22F7364934A}" type="presOf" srcId="{8A3A2CF6-9647-4C16-AFD3-8C6C674D4A39}" destId="{66508AEE-CDCE-4A45-9759-0EA4057A6FE1}" srcOrd="0" destOrd="0" presId="urn:microsoft.com/office/officeart/2005/8/layout/process4"/>
    <dgm:cxn modelId="{29DD874F-E7A0-4E16-A436-42ABD655F8DF}" type="presOf" srcId="{2E7B9420-BACD-46EA-BD1B-30FA89C25C04}" destId="{5C8CE640-0F73-43AE-9AD0-5D701D94D3E5}" srcOrd="0" destOrd="0" presId="urn:microsoft.com/office/officeart/2005/8/layout/process4"/>
    <dgm:cxn modelId="{40122350-D5DB-414B-B78C-797BED5637DB}" srcId="{F3424A4A-7173-41B3-8AF1-EF994B8A37EB}" destId="{8A3A2CF6-9647-4C16-AFD3-8C6C674D4A39}" srcOrd="0" destOrd="0" parTransId="{57D249FD-2B97-444F-B103-22845B502F81}" sibTransId="{E3BE9292-E484-4714-A368-F4D4F59D7B24}"/>
    <dgm:cxn modelId="{1ADAA073-2683-4CD9-A0D6-F2E41507C809}" srcId="{F3424A4A-7173-41B3-8AF1-EF994B8A37EB}" destId="{65B8F609-5570-4F45-BE35-48FA8621F942}" srcOrd="4" destOrd="0" parTransId="{156B381E-973E-43C1-819F-42932D2FC48E}" sibTransId="{951E690B-8894-4A8D-87AD-F45932A8D86A}"/>
    <dgm:cxn modelId="{7A675E83-8AA9-4302-BB7C-25CDF3B04D5E}" type="presOf" srcId="{D4EE7747-C174-4F41-8953-4DE300D184C1}" destId="{0441FDFA-18DF-4D21-9400-7487DE70EE81}" srcOrd="0" destOrd="0" presId="urn:microsoft.com/office/officeart/2005/8/layout/process4"/>
    <dgm:cxn modelId="{F74D8383-BDE6-4845-96E4-55529AA1CE47}" srcId="{2E7B9420-BACD-46EA-BD1B-30FA89C25C04}" destId="{7C2A5A13-C283-432E-88C1-8F217DB08CFE}" srcOrd="1" destOrd="0" parTransId="{5538E9BE-CE78-4F3E-B74B-501215ACB3C1}" sibTransId="{931E98C8-75C5-4512-8021-7D4584A10B4C}"/>
    <dgm:cxn modelId="{8BC65B8A-CD51-4EBD-9C04-9AE74557D22D}" type="presOf" srcId="{F3424A4A-7173-41B3-8AF1-EF994B8A37EB}" destId="{03EB99D1-9EB8-4663-8B5F-2106682CE41A}" srcOrd="0" destOrd="0" presId="urn:microsoft.com/office/officeart/2005/8/layout/process4"/>
    <dgm:cxn modelId="{9C905792-4B6F-4CD5-AA7A-582D0C806E93}" srcId="{F3424A4A-7173-41B3-8AF1-EF994B8A37EB}" destId="{D4EE7747-C174-4F41-8953-4DE300D184C1}" srcOrd="1" destOrd="0" parTransId="{0D6FCAB8-6DBC-47DD-811E-91D4B1A5EDD0}" sibTransId="{4D392AC6-13EE-4E74-9D07-2760C0CE402D}"/>
    <dgm:cxn modelId="{3F4D3499-CE8B-43E2-9A20-E6878128E9B8}" srcId="{F3424A4A-7173-41B3-8AF1-EF994B8A37EB}" destId="{1EE2D864-9DD0-485A-8313-4F63C497E8B1}" srcOrd="2" destOrd="0" parTransId="{D8913C31-B08D-4C48-9D3D-49E68244BE51}" sibTransId="{2D2E5561-5AF9-4BE5-8947-38EA1B1EFE53}"/>
    <dgm:cxn modelId="{038D8A9A-E660-48B0-8C27-B8EB67ADD707}" type="presOf" srcId="{1F1949FA-7AF8-4488-BA5D-7A966DE5214B}" destId="{D8953C17-5845-4ACD-9616-6EF29372E30B}" srcOrd="0" destOrd="0" presId="urn:microsoft.com/office/officeart/2005/8/layout/process4"/>
    <dgm:cxn modelId="{3B1DA9A0-842D-4719-B966-A1ACA8A433E2}" type="presOf" srcId="{65B8F609-5570-4F45-BE35-48FA8621F942}" destId="{C42DFD33-08E8-4D35-9752-418F760AB554}" srcOrd="0" destOrd="0" presId="urn:microsoft.com/office/officeart/2005/8/layout/process4"/>
    <dgm:cxn modelId="{8D7F38A4-7C91-4F28-AD65-989C7C521B06}" type="presOf" srcId="{7C2A5A13-C283-432E-88C1-8F217DB08CFE}" destId="{6B9A232D-968E-4598-8757-BD8F9A220E16}" srcOrd="0" destOrd="0" presId="urn:microsoft.com/office/officeart/2005/8/layout/process4"/>
    <dgm:cxn modelId="{595B33B0-8EC9-4FD5-8C10-14A0A067998B}" srcId="{F3424A4A-7173-41B3-8AF1-EF994B8A37EB}" destId="{8E8BF93D-BE0B-4937-8821-5BFDE4E969CE}" srcOrd="3" destOrd="0" parTransId="{B4A93761-F2FD-43B0-8A63-F8C45889850B}" sibTransId="{E506FE70-FDA8-4566-9153-77B305C5C008}"/>
    <dgm:cxn modelId="{26E992D2-CCDA-472D-A5A5-90584459299B}" srcId="{2E7B9420-BACD-46EA-BD1B-30FA89C25C04}" destId="{1F1949FA-7AF8-4488-BA5D-7A966DE5214B}" srcOrd="0" destOrd="0" parTransId="{B94BA5F7-38D9-4506-9856-160508FB0C5F}" sibTransId="{9F8C930B-B4FF-409F-AAB9-B56CDFF6696F}"/>
    <dgm:cxn modelId="{6A8F86FD-06FE-436E-A553-E3043CB547E8}" type="presOf" srcId="{8E8BF93D-BE0B-4937-8821-5BFDE4E969CE}" destId="{231C1490-E697-471F-9B5F-DE1EA888D702}" srcOrd="0" destOrd="0" presId="urn:microsoft.com/office/officeart/2005/8/layout/process4"/>
    <dgm:cxn modelId="{24CCF705-3C0F-413B-B3F2-49B0C0BBA707}" type="presParOf" srcId="{5C8CE640-0F73-43AE-9AD0-5D701D94D3E5}" destId="{10505361-A971-4665-AB23-AE2B3B545ACD}" srcOrd="0" destOrd="0" presId="urn:microsoft.com/office/officeart/2005/8/layout/process4"/>
    <dgm:cxn modelId="{170FE2B7-8996-43EA-9D1F-8AE128179BBC}" type="presParOf" srcId="{10505361-A971-4665-AB23-AE2B3B545ACD}" destId="{03EB99D1-9EB8-4663-8B5F-2106682CE41A}" srcOrd="0" destOrd="0" presId="urn:microsoft.com/office/officeart/2005/8/layout/process4"/>
    <dgm:cxn modelId="{82846F9C-BE4B-4071-B1F6-5E17CAED1516}" type="presParOf" srcId="{10505361-A971-4665-AB23-AE2B3B545ACD}" destId="{E8130D89-A581-42F8-BD65-21C4BFA8034F}" srcOrd="1" destOrd="0" presId="urn:microsoft.com/office/officeart/2005/8/layout/process4"/>
    <dgm:cxn modelId="{17105634-CECB-4238-BCBD-6080D8657CC5}" type="presParOf" srcId="{10505361-A971-4665-AB23-AE2B3B545ACD}" destId="{54B8776F-47E1-4499-BF1B-0C958DDF9BA2}" srcOrd="2" destOrd="0" presId="urn:microsoft.com/office/officeart/2005/8/layout/process4"/>
    <dgm:cxn modelId="{3CD0BDB8-00C7-4FBC-B29B-AF286CF0C6C3}" type="presParOf" srcId="{54B8776F-47E1-4499-BF1B-0C958DDF9BA2}" destId="{66508AEE-CDCE-4A45-9759-0EA4057A6FE1}" srcOrd="0" destOrd="0" presId="urn:microsoft.com/office/officeart/2005/8/layout/process4"/>
    <dgm:cxn modelId="{864CF0C2-71BD-47F2-BD00-353784F537CE}" type="presParOf" srcId="{54B8776F-47E1-4499-BF1B-0C958DDF9BA2}" destId="{0441FDFA-18DF-4D21-9400-7487DE70EE81}" srcOrd="1" destOrd="0" presId="urn:microsoft.com/office/officeart/2005/8/layout/process4"/>
    <dgm:cxn modelId="{DCE10684-79B3-44E1-B482-F001A42AFAA1}" type="presParOf" srcId="{54B8776F-47E1-4499-BF1B-0C958DDF9BA2}" destId="{297323D8-B8C0-4E35-9C15-ED7B80699E1D}" srcOrd="2" destOrd="0" presId="urn:microsoft.com/office/officeart/2005/8/layout/process4"/>
    <dgm:cxn modelId="{992FAD79-C405-4A39-8E9A-A30BB8CE84A4}" type="presParOf" srcId="{54B8776F-47E1-4499-BF1B-0C958DDF9BA2}" destId="{231C1490-E697-471F-9B5F-DE1EA888D702}" srcOrd="3" destOrd="0" presId="urn:microsoft.com/office/officeart/2005/8/layout/process4"/>
    <dgm:cxn modelId="{DA0A1560-3C7E-433A-9850-383EC9ECBE66}" type="presParOf" srcId="{54B8776F-47E1-4499-BF1B-0C958DDF9BA2}" destId="{C42DFD33-08E8-4D35-9752-418F760AB554}" srcOrd="4" destOrd="0" presId="urn:microsoft.com/office/officeart/2005/8/layout/process4"/>
    <dgm:cxn modelId="{844772D5-DC1D-45CF-A199-4FE8C77D2936}" type="presParOf" srcId="{5C8CE640-0F73-43AE-9AD0-5D701D94D3E5}" destId="{70C494A8-FA4D-47B1-9880-D65EACA851FF}" srcOrd="1" destOrd="0" presId="urn:microsoft.com/office/officeart/2005/8/layout/process4"/>
    <dgm:cxn modelId="{D0A0D4C8-BF9F-46E3-98DC-54A3195ED3C1}" type="presParOf" srcId="{5C8CE640-0F73-43AE-9AD0-5D701D94D3E5}" destId="{688B6A3C-0254-417A-8C6E-1C8134A925A4}" srcOrd="2" destOrd="0" presId="urn:microsoft.com/office/officeart/2005/8/layout/process4"/>
    <dgm:cxn modelId="{6A76583D-EB48-4AA3-B45B-9147BFCB7C90}" type="presParOf" srcId="{688B6A3C-0254-417A-8C6E-1C8134A925A4}" destId="{6B9A232D-968E-4598-8757-BD8F9A220E16}" srcOrd="0" destOrd="0" presId="urn:microsoft.com/office/officeart/2005/8/layout/process4"/>
    <dgm:cxn modelId="{8E31D5CB-FA1B-4A9F-B567-AE9EF0DCC4C6}" type="presParOf" srcId="{5C8CE640-0F73-43AE-9AD0-5D701D94D3E5}" destId="{C0D41C80-43FF-43C9-BA8D-1B9A6717059F}" srcOrd="3" destOrd="0" presId="urn:microsoft.com/office/officeart/2005/8/layout/process4"/>
    <dgm:cxn modelId="{D004E0DD-5551-4C4A-94BC-452C85AC06DB}" type="presParOf" srcId="{5C8CE640-0F73-43AE-9AD0-5D701D94D3E5}" destId="{BBB32BFE-DB77-4993-8D0E-FB383E113091}" srcOrd="4" destOrd="0" presId="urn:microsoft.com/office/officeart/2005/8/layout/process4"/>
    <dgm:cxn modelId="{CE82A1A3-1DCA-4837-B617-467AB85F0639}" type="presParOf" srcId="{BBB32BFE-DB77-4993-8D0E-FB383E113091}" destId="{D8953C17-5845-4ACD-9616-6EF29372E3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14539-25A8-4404-8F26-49DAD154632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9CE8F8-58F5-42C9-A6A3-66E3F275266B}">
      <dgm:prSet/>
      <dgm:spPr/>
      <dgm:t>
        <a:bodyPr/>
        <a:lstStyle/>
        <a:p>
          <a:r>
            <a:rPr lang="en-US"/>
            <a:t>There are two types of profiles available </a:t>
          </a:r>
        </a:p>
      </dgm:t>
    </dgm:pt>
    <dgm:pt modelId="{236C2686-E688-41F5-B541-0E39B82106D4}" type="parTrans" cxnId="{BE9A2F12-3DA7-41D8-8826-0B482B56B5EF}">
      <dgm:prSet/>
      <dgm:spPr/>
      <dgm:t>
        <a:bodyPr/>
        <a:lstStyle/>
        <a:p>
          <a:endParaRPr lang="en-US"/>
        </a:p>
      </dgm:t>
    </dgm:pt>
    <dgm:pt modelId="{A4ECB622-F043-4BFC-9D5B-68D311A70DC3}" type="sibTrans" cxnId="{BE9A2F12-3DA7-41D8-8826-0B482B56B5EF}">
      <dgm:prSet/>
      <dgm:spPr/>
      <dgm:t>
        <a:bodyPr/>
        <a:lstStyle/>
        <a:p>
          <a:endParaRPr lang="en-US"/>
        </a:p>
      </dgm:t>
    </dgm:pt>
    <dgm:pt modelId="{5AC486C9-A91E-4EB9-AAA7-336290E850EE}">
      <dgm:prSet/>
      <dgm:spPr/>
      <dgm:t>
        <a:bodyPr/>
        <a:lstStyle/>
        <a:p>
          <a:r>
            <a:rPr lang="en-US"/>
            <a:t>Standard</a:t>
          </a:r>
        </a:p>
      </dgm:t>
    </dgm:pt>
    <dgm:pt modelId="{7EE60FB0-4582-42A2-A694-E84039DDA0DF}" type="parTrans" cxnId="{ACF549D8-BF6C-476E-BD3B-335D33E2CB11}">
      <dgm:prSet/>
      <dgm:spPr/>
      <dgm:t>
        <a:bodyPr/>
        <a:lstStyle/>
        <a:p>
          <a:endParaRPr lang="en-US"/>
        </a:p>
      </dgm:t>
    </dgm:pt>
    <dgm:pt modelId="{CCF696B6-617D-4F35-8A63-47DD14AEFE77}" type="sibTrans" cxnId="{ACF549D8-BF6C-476E-BD3B-335D33E2CB11}">
      <dgm:prSet/>
      <dgm:spPr/>
      <dgm:t>
        <a:bodyPr/>
        <a:lstStyle/>
        <a:p>
          <a:endParaRPr lang="en-US"/>
        </a:p>
      </dgm:t>
    </dgm:pt>
    <dgm:pt modelId="{D30A86C7-C88C-484F-B76D-AF21ED4D0500}">
      <dgm:prSet/>
      <dgm:spPr/>
      <dgm:t>
        <a:bodyPr/>
        <a:lstStyle/>
        <a:p>
          <a:r>
            <a:rPr lang="en-US"/>
            <a:t>System Administrator</a:t>
          </a:r>
        </a:p>
      </dgm:t>
    </dgm:pt>
    <dgm:pt modelId="{55D7C8B8-8ED4-4410-A9D1-3C385F8F821A}" type="parTrans" cxnId="{1934A43A-FC77-4482-976C-38A0F0EFA698}">
      <dgm:prSet/>
      <dgm:spPr/>
      <dgm:t>
        <a:bodyPr/>
        <a:lstStyle/>
        <a:p>
          <a:endParaRPr lang="en-US"/>
        </a:p>
      </dgm:t>
    </dgm:pt>
    <dgm:pt modelId="{54A18FE8-3C3F-4593-9D7E-296E0D68F48D}" type="sibTrans" cxnId="{1934A43A-FC77-4482-976C-38A0F0EFA698}">
      <dgm:prSet/>
      <dgm:spPr/>
      <dgm:t>
        <a:bodyPr/>
        <a:lstStyle/>
        <a:p>
          <a:endParaRPr lang="en-US"/>
        </a:p>
      </dgm:t>
    </dgm:pt>
    <dgm:pt modelId="{53342618-9701-489A-85AC-6063F4670AA1}">
      <dgm:prSet/>
      <dgm:spPr/>
      <dgm:t>
        <a:bodyPr/>
        <a:lstStyle/>
        <a:p>
          <a:r>
            <a:rPr lang="en-US"/>
            <a:t>Standard User</a:t>
          </a:r>
        </a:p>
      </dgm:t>
    </dgm:pt>
    <dgm:pt modelId="{4C8A9B12-0CFF-4250-A75E-F243785CBE47}" type="parTrans" cxnId="{7BB608BA-C041-4451-BB66-B4F3E7FDA8E0}">
      <dgm:prSet/>
      <dgm:spPr/>
      <dgm:t>
        <a:bodyPr/>
        <a:lstStyle/>
        <a:p>
          <a:endParaRPr lang="en-US"/>
        </a:p>
      </dgm:t>
    </dgm:pt>
    <dgm:pt modelId="{F423B49B-1225-4FDB-9AF6-7CC38A8CCFAD}" type="sibTrans" cxnId="{7BB608BA-C041-4451-BB66-B4F3E7FDA8E0}">
      <dgm:prSet/>
      <dgm:spPr/>
      <dgm:t>
        <a:bodyPr/>
        <a:lstStyle/>
        <a:p>
          <a:endParaRPr lang="en-US"/>
        </a:p>
      </dgm:t>
    </dgm:pt>
    <dgm:pt modelId="{997B1AC8-11B3-42B8-8BA3-1B88283E93FE}">
      <dgm:prSet/>
      <dgm:spPr/>
      <dgm:t>
        <a:bodyPr/>
        <a:lstStyle/>
        <a:p>
          <a:r>
            <a:rPr lang="en-US"/>
            <a:t>Read Only</a:t>
          </a:r>
        </a:p>
      </dgm:t>
    </dgm:pt>
    <dgm:pt modelId="{559C1BD9-C9C5-41F0-870F-1EC7C6FB8D90}" type="parTrans" cxnId="{A53122DF-30F1-4758-91DC-5420027D270F}">
      <dgm:prSet/>
      <dgm:spPr/>
      <dgm:t>
        <a:bodyPr/>
        <a:lstStyle/>
        <a:p>
          <a:endParaRPr lang="en-US"/>
        </a:p>
      </dgm:t>
    </dgm:pt>
    <dgm:pt modelId="{79A85BC5-4BA7-4FF3-9D56-9373CD39689C}" type="sibTrans" cxnId="{A53122DF-30F1-4758-91DC-5420027D270F}">
      <dgm:prSet/>
      <dgm:spPr/>
      <dgm:t>
        <a:bodyPr/>
        <a:lstStyle/>
        <a:p>
          <a:endParaRPr lang="en-US"/>
        </a:p>
      </dgm:t>
    </dgm:pt>
    <dgm:pt modelId="{741E2D28-1E9A-43D3-B98D-EB64019D87FD}">
      <dgm:prSet/>
      <dgm:spPr/>
      <dgm:t>
        <a:bodyPr/>
        <a:lstStyle/>
        <a:p>
          <a:r>
            <a:rPr lang="en-US"/>
            <a:t>Marketing User</a:t>
          </a:r>
        </a:p>
      </dgm:t>
    </dgm:pt>
    <dgm:pt modelId="{5DE3A497-97FD-4DD6-B80D-EDC2BC94CD3F}" type="parTrans" cxnId="{13B70734-D75B-4BF0-A257-2EAF8D05E160}">
      <dgm:prSet/>
      <dgm:spPr/>
      <dgm:t>
        <a:bodyPr/>
        <a:lstStyle/>
        <a:p>
          <a:endParaRPr lang="en-US"/>
        </a:p>
      </dgm:t>
    </dgm:pt>
    <dgm:pt modelId="{A8C1445D-3DF7-4FC4-9F19-B5B3B332BBFE}" type="sibTrans" cxnId="{13B70734-D75B-4BF0-A257-2EAF8D05E160}">
      <dgm:prSet/>
      <dgm:spPr/>
      <dgm:t>
        <a:bodyPr/>
        <a:lstStyle/>
        <a:p>
          <a:endParaRPr lang="en-US"/>
        </a:p>
      </dgm:t>
    </dgm:pt>
    <dgm:pt modelId="{6A4EA6DF-0481-4790-AA31-468BD74E4F32}">
      <dgm:prSet/>
      <dgm:spPr/>
      <dgm:t>
        <a:bodyPr/>
        <a:lstStyle/>
        <a:p>
          <a:r>
            <a:rPr lang="en-US"/>
            <a:t>Solution Manager</a:t>
          </a:r>
        </a:p>
      </dgm:t>
    </dgm:pt>
    <dgm:pt modelId="{EC26F1C5-B30E-4B3C-BE77-0709E2F9513C}" type="parTrans" cxnId="{7806FE5C-A250-45D3-84AE-B8147E3414C1}">
      <dgm:prSet/>
      <dgm:spPr/>
      <dgm:t>
        <a:bodyPr/>
        <a:lstStyle/>
        <a:p>
          <a:endParaRPr lang="en-US"/>
        </a:p>
      </dgm:t>
    </dgm:pt>
    <dgm:pt modelId="{659D1DBB-B069-4150-9EEB-5B4093E18C4E}" type="sibTrans" cxnId="{7806FE5C-A250-45D3-84AE-B8147E3414C1}">
      <dgm:prSet/>
      <dgm:spPr/>
      <dgm:t>
        <a:bodyPr/>
        <a:lstStyle/>
        <a:p>
          <a:endParaRPr lang="en-US"/>
        </a:p>
      </dgm:t>
    </dgm:pt>
    <dgm:pt modelId="{FBBA2F48-1698-403E-AD35-95FDBDEE1C74}">
      <dgm:prSet/>
      <dgm:spPr/>
      <dgm:t>
        <a:bodyPr/>
        <a:lstStyle/>
        <a:p>
          <a:r>
            <a:rPr lang="en-US"/>
            <a:t>Contract Manager</a:t>
          </a:r>
        </a:p>
      </dgm:t>
    </dgm:pt>
    <dgm:pt modelId="{7F98F38A-09C0-416A-8496-9D3127145AC0}" type="parTrans" cxnId="{06EE6653-CBFB-49E6-9BCA-83B728AF7233}">
      <dgm:prSet/>
      <dgm:spPr/>
      <dgm:t>
        <a:bodyPr/>
        <a:lstStyle/>
        <a:p>
          <a:endParaRPr lang="en-US"/>
        </a:p>
      </dgm:t>
    </dgm:pt>
    <dgm:pt modelId="{2A51EDCD-852E-41F6-B5C1-57C4AC53003E}" type="sibTrans" cxnId="{06EE6653-CBFB-49E6-9BCA-83B728AF7233}">
      <dgm:prSet/>
      <dgm:spPr/>
      <dgm:t>
        <a:bodyPr/>
        <a:lstStyle/>
        <a:p>
          <a:endParaRPr lang="en-US"/>
        </a:p>
      </dgm:t>
    </dgm:pt>
    <dgm:pt modelId="{A4DB9310-6376-4DAC-B8FD-CB4AE89FE277}">
      <dgm:prSet/>
      <dgm:spPr/>
      <dgm:t>
        <a:bodyPr/>
        <a:lstStyle/>
        <a:p>
          <a:r>
            <a:rPr lang="en-US"/>
            <a:t>Etc.</a:t>
          </a:r>
        </a:p>
      </dgm:t>
    </dgm:pt>
    <dgm:pt modelId="{2C6C7311-EB6B-42E7-ACC9-2BCEE6522F24}" type="parTrans" cxnId="{D8ACC655-E4E9-4DF2-868B-17558A000C21}">
      <dgm:prSet/>
      <dgm:spPr/>
      <dgm:t>
        <a:bodyPr/>
        <a:lstStyle/>
        <a:p>
          <a:endParaRPr lang="en-US"/>
        </a:p>
      </dgm:t>
    </dgm:pt>
    <dgm:pt modelId="{9E65C7BD-8173-484C-9C94-C4AD82871698}" type="sibTrans" cxnId="{D8ACC655-E4E9-4DF2-868B-17558A000C21}">
      <dgm:prSet/>
      <dgm:spPr/>
      <dgm:t>
        <a:bodyPr/>
        <a:lstStyle/>
        <a:p>
          <a:endParaRPr lang="en-US"/>
        </a:p>
      </dgm:t>
    </dgm:pt>
    <dgm:pt modelId="{65845E55-0AE9-4E72-81C9-E69786E75BC5}">
      <dgm:prSet/>
      <dgm:spPr/>
      <dgm:t>
        <a:bodyPr/>
        <a:lstStyle/>
        <a:p>
          <a:r>
            <a:rPr lang="en-US"/>
            <a:t>Custom – Cloned from standard one</a:t>
          </a:r>
        </a:p>
      </dgm:t>
    </dgm:pt>
    <dgm:pt modelId="{9195711B-5676-41AB-8FCD-0BBF951581DC}" type="parTrans" cxnId="{03CBAE34-66CB-4A32-B2DE-AF8C5BDCB8B5}">
      <dgm:prSet/>
      <dgm:spPr/>
      <dgm:t>
        <a:bodyPr/>
        <a:lstStyle/>
        <a:p>
          <a:endParaRPr lang="en-US"/>
        </a:p>
      </dgm:t>
    </dgm:pt>
    <dgm:pt modelId="{4080B928-2014-43D9-9BFC-0CFF2A66AD7E}" type="sibTrans" cxnId="{03CBAE34-66CB-4A32-B2DE-AF8C5BDCB8B5}">
      <dgm:prSet/>
      <dgm:spPr/>
      <dgm:t>
        <a:bodyPr/>
        <a:lstStyle/>
        <a:p>
          <a:endParaRPr lang="en-US"/>
        </a:p>
      </dgm:t>
    </dgm:pt>
    <dgm:pt modelId="{6400ED01-0FCB-4F56-A2CA-8648F8ACF279}" type="pres">
      <dgm:prSet presAssocID="{F2414539-25A8-4404-8F26-49DAD1546327}" presName="linear" presStyleCnt="0">
        <dgm:presLayoutVars>
          <dgm:dir/>
          <dgm:animLvl val="lvl"/>
          <dgm:resizeHandles val="exact"/>
        </dgm:presLayoutVars>
      </dgm:prSet>
      <dgm:spPr/>
    </dgm:pt>
    <dgm:pt modelId="{A63841A9-9090-498F-B2F8-D5B8353BDB2C}" type="pres">
      <dgm:prSet presAssocID="{A59CE8F8-58F5-42C9-A6A3-66E3F275266B}" presName="parentLin" presStyleCnt="0"/>
      <dgm:spPr/>
    </dgm:pt>
    <dgm:pt modelId="{88656773-845E-40C3-9656-596B3E719127}" type="pres">
      <dgm:prSet presAssocID="{A59CE8F8-58F5-42C9-A6A3-66E3F275266B}" presName="parentLeftMargin" presStyleLbl="node1" presStyleIdx="0" presStyleCnt="1"/>
      <dgm:spPr/>
    </dgm:pt>
    <dgm:pt modelId="{F87D95B7-1FE7-41F4-B7E5-1793E7319913}" type="pres">
      <dgm:prSet presAssocID="{A59CE8F8-58F5-42C9-A6A3-66E3F275266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BF962C-2873-4A9A-85BF-DABC81F49262}" type="pres">
      <dgm:prSet presAssocID="{A59CE8F8-58F5-42C9-A6A3-66E3F275266B}" presName="negativeSpace" presStyleCnt="0"/>
      <dgm:spPr/>
    </dgm:pt>
    <dgm:pt modelId="{3C7E8148-BAAC-40E9-A30B-CC53561C359A}" type="pres">
      <dgm:prSet presAssocID="{A59CE8F8-58F5-42C9-A6A3-66E3F275266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9A2F12-3DA7-41D8-8826-0B482B56B5EF}" srcId="{F2414539-25A8-4404-8F26-49DAD1546327}" destId="{A59CE8F8-58F5-42C9-A6A3-66E3F275266B}" srcOrd="0" destOrd="0" parTransId="{236C2686-E688-41F5-B541-0E39B82106D4}" sibTransId="{A4ECB622-F043-4BFC-9D5B-68D311A70DC3}"/>
    <dgm:cxn modelId="{FCA91713-8533-4227-86FE-7AB27FDB0832}" type="presOf" srcId="{A4DB9310-6376-4DAC-B8FD-CB4AE89FE277}" destId="{3C7E8148-BAAC-40E9-A30B-CC53561C359A}" srcOrd="0" destOrd="7" presId="urn:microsoft.com/office/officeart/2005/8/layout/list1"/>
    <dgm:cxn modelId="{DC35162F-3B56-4523-A56C-ECC6FC24089C}" type="presOf" srcId="{53342618-9701-489A-85AC-6063F4670AA1}" destId="{3C7E8148-BAAC-40E9-A30B-CC53561C359A}" srcOrd="0" destOrd="2" presId="urn:microsoft.com/office/officeart/2005/8/layout/list1"/>
    <dgm:cxn modelId="{6477C231-ED0F-4DB6-8280-6D3DBEA4EFEA}" type="presOf" srcId="{5AC486C9-A91E-4EB9-AAA7-336290E850EE}" destId="{3C7E8148-BAAC-40E9-A30B-CC53561C359A}" srcOrd="0" destOrd="0" presId="urn:microsoft.com/office/officeart/2005/8/layout/list1"/>
    <dgm:cxn modelId="{13B70734-D75B-4BF0-A257-2EAF8D05E160}" srcId="{5AC486C9-A91E-4EB9-AAA7-336290E850EE}" destId="{741E2D28-1E9A-43D3-B98D-EB64019D87FD}" srcOrd="3" destOrd="0" parTransId="{5DE3A497-97FD-4DD6-B80D-EDC2BC94CD3F}" sibTransId="{A8C1445D-3DF7-4FC4-9F19-B5B3B332BBFE}"/>
    <dgm:cxn modelId="{03CBAE34-66CB-4A32-B2DE-AF8C5BDCB8B5}" srcId="{A59CE8F8-58F5-42C9-A6A3-66E3F275266B}" destId="{65845E55-0AE9-4E72-81C9-E69786E75BC5}" srcOrd="1" destOrd="0" parTransId="{9195711B-5676-41AB-8FCD-0BBF951581DC}" sibTransId="{4080B928-2014-43D9-9BFC-0CFF2A66AD7E}"/>
    <dgm:cxn modelId="{1934A43A-FC77-4482-976C-38A0F0EFA698}" srcId="{5AC486C9-A91E-4EB9-AAA7-336290E850EE}" destId="{D30A86C7-C88C-484F-B76D-AF21ED4D0500}" srcOrd="0" destOrd="0" parTransId="{55D7C8B8-8ED4-4410-A9D1-3C385F8F821A}" sibTransId="{54A18FE8-3C3F-4593-9D7E-296E0D68F48D}"/>
    <dgm:cxn modelId="{7806FE5C-A250-45D3-84AE-B8147E3414C1}" srcId="{5AC486C9-A91E-4EB9-AAA7-336290E850EE}" destId="{6A4EA6DF-0481-4790-AA31-468BD74E4F32}" srcOrd="4" destOrd="0" parTransId="{EC26F1C5-B30E-4B3C-BE77-0709E2F9513C}" sibTransId="{659D1DBB-B069-4150-9EEB-5B4093E18C4E}"/>
    <dgm:cxn modelId="{40841660-5A6D-4E30-9D6C-CB637A3A8AC9}" type="presOf" srcId="{F2414539-25A8-4404-8F26-49DAD1546327}" destId="{6400ED01-0FCB-4F56-A2CA-8648F8ACF279}" srcOrd="0" destOrd="0" presId="urn:microsoft.com/office/officeart/2005/8/layout/list1"/>
    <dgm:cxn modelId="{1C48AB69-02E6-4F36-A527-623C417D6C58}" type="presOf" srcId="{A59CE8F8-58F5-42C9-A6A3-66E3F275266B}" destId="{F87D95B7-1FE7-41F4-B7E5-1793E7319913}" srcOrd="1" destOrd="0" presId="urn:microsoft.com/office/officeart/2005/8/layout/list1"/>
    <dgm:cxn modelId="{4E11DA4E-E842-4DE4-B514-B1D64F887722}" type="presOf" srcId="{65845E55-0AE9-4E72-81C9-E69786E75BC5}" destId="{3C7E8148-BAAC-40E9-A30B-CC53561C359A}" srcOrd="0" destOrd="8" presId="urn:microsoft.com/office/officeart/2005/8/layout/list1"/>
    <dgm:cxn modelId="{06EE6653-CBFB-49E6-9BCA-83B728AF7233}" srcId="{5AC486C9-A91E-4EB9-AAA7-336290E850EE}" destId="{FBBA2F48-1698-403E-AD35-95FDBDEE1C74}" srcOrd="5" destOrd="0" parTransId="{7F98F38A-09C0-416A-8496-9D3127145AC0}" sibTransId="{2A51EDCD-852E-41F6-B5C1-57C4AC53003E}"/>
    <dgm:cxn modelId="{D8ACC655-E4E9-4DF2-868B-17558A000C21}" srcId="{5AC486C9-A91E-4EB9-AAA7-336290E850EE}" destId="{A4DB9310-6376-4DAC-B8FD-CB4AE89FE277}" srcOrd="6" destOrd="0" parTransId="{2C6C7311-EB6B-42E7-ACC9-2BCEE6522F24}" sibTransId="{9E65C7BD-8173-484C-9C94-C4AD82871698}"/>
    <dgm:cxn modelId="{1E520380-041F-438B-8C90-C2D1F467B80B}" type="presOf" srcId="{FBBA2F48-1698-403E-AD35-95FDBDEE1C74}" destId="{3C7E8148-BAAC-40E9-A30B-CC53561C359A}" srcOrd="0" destOrd="6" presId="urn:microsoft.com/office/officeart/2005/8/layout/list1"/>
    <dgm:cxn modelId="{FA121F85-66D5-4ECE-8BA1-EA62DBDFB742}" type="presOf" srcId="{741E2D28-1E9A-43D3-B98D-EB64019D87FD}" destId="{3C7E8148-BAAC-40E9-A30B-CC53561C359A}" srcOrd="0" destOrd="4" presId="urn:microsoft.com/office/officeart/2005/8/layout/list1"/>
    <dgm:cxn modelId="{C1554F8C-3896-433B-A35B-D79DE126837B}" type="presOf" srcId="{6A4EA6DF-0481-4790-AA31-468BD74E4F32}" destId="{3C7E8148-BAAC-40E9-A30B-CC53561C359A}" srcOrd="0" destOrd="5" presId="urn:microsoft.com/office/officeart/2005/8/layout/list1"/>
    <dgm:cxn modelId="{93AF74A9-3BD7-46D0-92AD-CD0604967153}" type="presOf" srcId="{D30A86C7-C88C-484F-B76D-AF21ED4D0500}" destId="{3C7E8148-BAAC-40E9-A30B-CC53561C359A}" srcOrd="0" destOrd="1" presId="urn:microsoft.com/office/officeart/2005/8/layout/list1"/>
    <dgm:cxn modelId="{6F44EAB6-62B4-41E1-9393-9EC1B61ADA0C}" type="presOf" srcId="{A59CE8F8-58F5-42C9-A6A3-66E3F275266B}" destId="{88656773-845E-40C3-9656-596B3E719127}" srcOrd="0" destOrd="0" presId="urn:microsoft.com/office/officeart/2005/8/layout/list1"/>
    <dgm:cxn modelId="{7BB608BA-C041-4451-BB66-B4F3E7FDA8E0}" srcId="{5AC486C9-A91E-4EB9-AAA7-336290E850EE}" destId="{53342618-9701-489A-85AC-6063F4670AA1}" srcOrd="1" destOrd="0" parTransId="{4C8A9B12-0CFF-4250-A75E-F243785CBE47}" sibTransId="{F423B49B-1225-4FDB-9AF6-7CC38A8CCFAD}"/>
    <dgm:cxn modelId="{ACF549D8-BF6C-476E-BD3B-335D33E2CB11}" srcId="{A59CE8F8-58F5-42C9-A6A3-66E3F275266B}" destId="{5AC486C9-A91E-4EB9-AAA7-336290E850EE}" srcOrd="0" destOrd="0" parTransId="{7EE60FB0-4582-42A2-A694-E84039DDA0DF}" sibTransId="{CCF696B6-617D-4F35-8A63-47DD14AEFE77}"/>
    <dgm:cxn modelId="{82C585DB-FDB1-41AA-9337-0A726EC5C865}" type="presOf" srcId="{997B1AC8-11B3-42B8-8BA3-1B88283E93FE}" destId="{3C7E8148-BAAC-40E9-A30B-CC53561C359A}" srcOrd="0" destOrd="3" presId="urn:microsoft.com/office/officeart/2005/8/layout/list1"/>
    <dgm:cxn modelId="{A53122DF-30F1-4758-91DC-5420027D270F}" srcId="{5AC486C9-A91E-4EB9-AAA7-336290E850EE}" destId="{997B1AC8-11B3-42B8-8BA3-1B88283E93FE}" srcOrd="2" destOrd="0" parTransId="{559C1BD9-C9C5-41F0-870F-1EC7C6FB8D90}" sibTransId="{79A85BC5-4BA7-4FF3-9D56-9373CD39689C}"/>
    <dgm:cxn modelId="{B5A87DE4-8AD6-43FE-B144-A63E183B9B1B}" type="presParOf" srcId="{6400ED01-0FCB-4F56-A2CA-8648F8ACF279}" destId="{A63841A9-9090-498F-B2F8-D5B8353BDB2C}" srcOrd="0" destOrd="0" presId="urn:microsoft.com/office/officeart/2005/8/layout/list1"/>
    <dgm:cxn modelId="{45342BB7-9C74-44F1-879F-F581D784E345}" type="presParOf" srcId="{A63841A9-9090-498F-B2F8-D5B8353BDB2C}" destId="{88656773-845E-40C3-9656-596B3E719127}" srcOrd="0" destOrd="0" presId="urn:microsoft.com/office/officeart/2005/8/layout/list1"/>
    <dgm:cxn modelId="{F3C978C6-E0F8-4E08-A007-779224EB5BAF}" type="presParOf" srcId="{A63841A9-9090-498F-B2F8-D5B8353BDB2C}" destId="{F87D95B7-1FE7-41F4-B7E5-1793E7319913}" srcOrd="1" destOrd="0" presId="urn:microsoft.com/office/officeart/2005/8/layout/list1"/>
    <dgm:cxn modelId="{EEB9E93D-055B-4028-BC4C-3B736B68CB88}" type="presParOf" srcId="{6400ED01-0FCB-4F56-A2CA-8648F8ACF279}" destId="{97BF962C-2873-4A9A-85BF-DABC81F49262}" srcOrd="1" destOrd="0" presId="urn:microsoft.com/office/officeart/2005/8/layout/list1"/>
    <dgm:cxn modelId="{40F75897-6F4D-4629-A1F6-5582FC061630}" type="presParOf" srcId="{6400ED01-0FCB-4F56-A2CA-8648F8ACF279}" destId="{3C7E8148-BAAC-40E9-A30B-CC53561C359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7B9420-BACD-46EA-BD1B-30FA89C25C04}" type="doc">
      <dgm:prSet loTypeId="urn:microsoft.com/office/officeart/2005/8/layout/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F1949FA-7AF8-4488-BA5D-7A966DE5214B}">
      <dgm:prSet/>
      <dgm:spPr/>
      <dgm:t>
        <a:bodyPr/>
        <a:lstStyle/>
        <a:p>
          <a:r>
            <a:rPr lang="en-US" dirty="0"/>
            <a:t>Permission</a:t>
          </a:r>
          <a:r>
            <a:rPr lang="en-US" baseline="0" dirty="0"/>
            <a:t> Set is used to extend the permission at the user level.</a:t>
          </a:r>
          <a:endParaRPr lang="en-US" dirty="0"/>
        </a:p>
      </dgm:t>
    </dgm:pt>
    <dgm:pt modelId="{B94BA5F7-38D9-4506-9856-160508FB0C5F}" type="parTrans" cxnId="{26E992D2-CCDA-472D-A5A5-90584459299B}">
      <dgm:prSet/>
      <dgm:spPr/>
      <dgm:t>
        <a:bodyPr/>
        <a:lstStyle/>
        <a:p>
          <a:endParaRPr lang="en-US"/>
        </a:p>
      </dgm:t>
    </dgm:pt>
    <dgm:pt modelId="{9F8C930B-B4FF-409F-AAB9-B56CDFF6696F}" type="sibTrans" cxnId="{26E992D2-CCDA-472D-A5A5-90584459299B}">
      <dgm:prSet/>
      <dgm:spPr/>
      <dgm:t>
        <a:bodyPr/>
        <a:lstStyle/>
        <a:p>
          <a:endParaRPr lang="en-US"/>
        </a:p>
      </dgm:t>
    </dgm:pt>
    <dgm:pt modelId="{7C2A5A13-C283-432E-88C1-8F217DB08CFE}">
      <dgm:prSet/>
      <dgm:spPr/>
      <dgm:t>
        <a:bodyPr/>
        <a:lstStyle/>
        <a:p>
          <a:r>
            <a:rPr lang="en-US" dirty="0"/>
            <a:t>More than one permission can be assigned to one user</a:t>
          </a:r>
        </a:p>
      </dgm:t>
    </dgm:pt>
    <dgm:pt modelId="{5538E9BE-CE78-4F3E-B74B-501215ACB3C1}" type="parTrans" cxnId="{F74D8383-BDE6-4845-96E4-55529AA1CE47}">
      <dgm:prSet/>
      <dgm:spPr/>
      <dgm:t>
        <a:bodyPr/>
        <a:lstStyle/>
        <a:p>
          <a:endParaRPr lang="en-US"/>
        </a:p>
      </dgm:t>
    </dgm:pt>
    <dgm:pt modelId="{931E98C8-75C5-4512-8021-7D4584A10B4C}" type="sibTrans" cxnId="{F74D8383-BDE6-4845-96E4-55529AA1CE47}">
      <dgm:prSet/>
      <dgm:spPr/>
      <dgm:t>
        <a:bodyPr/>
        <a:lstStyle/>
        <a:p>
          <a:endParaRPr lang="en-US"/>
        </a:p>
      </dgm:t>
    </dgm:pt>
    <dgm:pt modelId="{A893B245-6717-47D9-8A28-A204DD853E3F}">
      <dgm:prSet phldrT="[Text]"/>
      <dgm:spPr/>
      <dgm:t>
        <a:bodyPr/>
        <a:lstStyle/>
        <a:p>
          <a:r>
            <a:rPr lang="en-US" dirty="0"/>
            <a:t>We can not decrease the permissions from permission set.</a:t>
          </a:r>
        </a:p>
      </dgm:t>
    </dgm:pt>
    <dgm:pt modelId="{200BB270-DD0C-404E-BD2A-E2AF07197021}" type="parTrans" cxnId="{5950F67A-E236-4071-8086-975563585A7C}">
      <dgm:prSet/>
      <dgm:spPr/>
      <dgm:t>
        <a:bodyPr/>
        <a:lstStyle/>
        <a:p>
          <a:endParaRPr lang="en-US"/>
        </a:p>
      </dgm:t>
    </dgm:pt>
    <dgm:pt modelId="{91C0018D-398D-4135-A4EC-249304383D8F}" type="sibTrans" cxnId="{5950F67A-E236-4071-8086-975563585A7C}">
      <dgm:prSet/>
      <dgm:spPr/>
      <dgm:t>
        <a:bodyPr/>
        <a:lstStyle/>
        <a:p>
          <a:endParaRPr lang="en-US"/>
        </a:p>
      </dgm:t>
    </dgm:pt>
    <dgm:pt modelId="{B12BF616-2600-4EAA-B6E7-35B440830D4E}">
      <dgm:prSet phldrT="[Text]"/>
      <dgm:spPr/>
      <dgm:t>
        <a:bodyPr/>
        <a:lstStyle/>
        <a:p>
          <a:r>
            <a:rPr lang="en-US" dirty="0"/>
            <a:t>Multiple permission set can be assigned to a multiple users.</a:t>
          </a:r>
        </a:p>
      </dgm:t>
    </dgm:pt>
    <dgm:pt modelId="{6EFB5444-4F18-45A4-B088-9C52A8892C6D}" type="parTrans" cxnId="{10F5E2DB-70C0-4418-95DC-AC839165CB4D}">
      <dgm:prSet/>
      <dgm:spPr/>
      <dgm:t>
        <a:bodyPr/>
        <a:lstStyle/>
        <a:p>
          <a:endParaRPr lang="en-US"/>
        </a:p>
      </dgm:t>
    </dgm:pt>
    <dgm:pt modelId="{54A2914F-CBBA-4AFC-9794-C18FBB4CB9BD}" type="sibTrans" cxnId="{10F5E2DB-70C0-4418-95DC-AC839165CB4D}">
      <dgm:prSet/>
      <dgm:spPr/>
      <dgm:t>
        <a:bodyPr/>
        <a:lstStyle/>
        <a:p>
          <a:endParaRPr lang="en-US"/>
        </a:p>
      </dgm:t>
    </dgm:pt>
    <dgm:pt modelId="{399FA7A7-83DC-4664-A115-C56D182FBAEC}">
      <dgm:prSet phldrT="[Text]"/>
      <dgm:spPr/>
      <dgm:t>
        <a:bodyPr/>
        <a:lstStyle/>
        <a:p>
          <a:r>
            <a:rPr lang="en-US" dirty="0"/>
            <a:t>Only one profile can be assigned to every user</a:t>
          </a:r>
        </a:p>
      </dgm:t>
    </dgm:pt>
    <dgm:pt modelId="{14412D7D-C615-438F-B610-188EADE36808}" type="parTrans" cxnId="{264FB595-0B54-45A9-BF3F-6332D290F03C}">
      <dgm:prSet/>
      <dgm:spPr/>
      <dgm:t>
        <a:bodyPr/>
        <a:lstStyle/>
        <a:p>
          <a:endParaRPr lang="en-US"/>
        </a:p>
      </dgm:t>
    </dgm:pt>
    <dgm:pt modelId="{3B463CB5-A409-4A06-A1C6-AFC778D022E8}" type="sibTrans" cxnId="{264FB595-0B54-45A9-BF3F-6332D290F03C}">
      <dgm:prSet/>
      <dgm:spPr/>
      <dgm:t>
        <a:bodyPr/>
        <a:lstStyle/>
        <a:p>
          <a:endParaRPr lang="en-US"/>
        </a:p>
      </dgm:t>
    </dgm:pt>
    <dgm:pt modelId="{5C8CE640-0F73-43AE-9AD0-5D701D94D3E5}" type="pres">
      <dgm:prSet presAssocID="{2E7B9420-BACD-46EA-BD1B-30FA89C25C04}" presName="Name0" presStyleCnt="0">
        <dgm:presLayoutVars>
          <dgm:dir/>
          <dgm:animLvl val="lvl"/>
          <dgm:resizeHandles val="exact"/>
        </dgm:presLayoutVars>
      </dgm:prSet>
      <dgm:spPr/>
    </dgm:pt>
    <dgm:pt modelId="{56D562EE-EAF1-4B4D-BC86-E7FE38FCE699}" type="pres">
      <dgm:prSet presAssocID="{399FA7A7-83DC-4664-A115-C56D182FBAEC}" presName="boxAndChildren" presStyleCnt="0"/>
      <dgm:spPr/>
    </dgm:pt>
    <dgm:pt modelId="{10B21C78-7219-43EA-AF0B-6D4BBEAF7755}" type="pres">
      <dgm:prSet presAssocID="{399FA7A7-83DC-4664-A115-C56D182FBAEC}" presName="parentTextBox" presStyleLbl="node1" presStyleIdx="0" presStyleCnt="5"/>
      <dgm:spPr/>
    </dgm:pt>
    <dgm:pt modelId="{FB820BB6-10BA-4F54-A5D9-9117C7CD1B66}" type="pres">
      <dgm:prSet presAssocID="{54A2914F-CBBA-4AFC-9794-C18FBB4CB9BD}" presName="sp" presStyleCnt="0"/>
      <dgm:spPr/>
    </dgm:pt>
    <dgm:pt modelId="{A6D58338-1280-4650-8590-62794A8D03F9}" type="pres">
      <dgm:prSet presAssocID="{B12BF616-2600-4EAA-B6E7-35B440830D4E}" presName="arrowAndChildren" presStyleCnt="0"/>
      <dgm:spPr/>
    </dgm:pt>
    <dgm:pt modelId="{51D1D4A2-9E3F-4110-BF72-7ABC3DD5E02E}" type="pres">
      <dgm:prSet presAssocID="{B12BF616-2600-4EAA-B6E7-35B440830D4E}" presName="parentTextArrow" presStyleLbl="node1" presStyleIdx="1" presStyleCnt="5"/>
      <dgm:spPr/>
    </dgm:pt>
    <dgm:pt modelId="{01A24C31-8B32-4E53-AFB8-2CF45DC873E5}" type="pres">
      <dgm:prSet presAssocID="{91C0018D-398D-4135-A4EC-249304383D8F}" presName="sp" presStyleCnt="0"/>
      <dgm:spPr/>
    </dgm:pt>
    <dgm:pt modelId="{59683F89-934A-4476-8183-4A1CFB980B53}" type="pres">
      <dgm:prSet presAssocID="{A893B245-6717-47D9-8A28-A204DD853E3F}" presName="arrowAndChildren" presStyleCnt="0"/>
      <dgm:spPr/>
    </dgm:pt>
    <dgm:pt modelId="{E792CAB1-901B-4132-96E7-7AB06B697A13}" type="pres">
      <dgm:prSet presAssocID="{A893B245-6717-47D9-8A28-A204DD853E3F}" presName="parentTextArrow" presStyleLbl="node1" presStyleIdx="2" presStyleCnt="5"/>
      <dgm:spPr/>
    </dgm:pt>
    <dgm:pt modelId="{1B940E21-A3F4-4C1E-BACE-486B13A4BCE0}" type="pres">
      <dgm:prSet presAssocID="{931E98C8-75C5-4512-8021-7D4584A10B4C}" presName="sp" presStyleCnt="0"/>
      <dgm:spPr/>
    </dgm:pt>
    <dgm:pt modelId="{67E96371-61B2-4B08-B262-6398D56CF90B}" type="pres">
      <dgm:prSet presAssocID="{7C2A5A13-C283-432E-88C1-8F217DB08CFE}" presName="arrowAndChildren" presStyleCnt="0"/>
      <dgm:spPr/>
    </dgm:pt>
    <dgm:pt modelId="{DDC9C965-CCD4-4797-9C59-043DF9E9A67A}" type="pres">
      <dgm:prSet presAssocID="{7C2A5A13-C283-432E-88C1-8F217DB08CFE}" presName="parentTextArrow" presStyleLbl="node1" presStyleIdx="3" presStyleCnt="5"/>
      <dgm:spPr/>
    </dgm:pt>
    <dgm:pt modelId="{C0D41C80-43FF-43C9-BA8D-1B9A6717059F}" type="pres">
      <dgm:prSet presAssocID="{9F8C930B-B4FF-409F-AAB9-B56CDFF6696F}" presName="sp" presStyleCnt="0"/>
      <dgm:spPr/>
    </dgm:pt>
    <dgm:pt modelId="{BBB32BFE-DB77-4993-8D0E-FB383E113091}" type="pres">
      <dgm:prSet presAssocID="{1F1949FA-7AF8-4488-BA5D-7A966DE5214B}" presName="arrowAndChildren" presStyleCnt="0"/>
      <dgm:spPr/>
    </dgm:pt>
    <dgm:pt modelId="{D8953C17-5845-4ACD-9616-6EF29372E30B}" type="pres">
      <dgm:prSet presAssocID="{1F1949FA-7AF8-4488-BA5D-7A966DE5214B}" presName="parentTextArrow" presStyleLbl="node1" presStyleIdx="4" presStyleCnt="5"/>
      <dgm:spPr/>
    </dgm:pt>
  </dgm:ptLst>
  <dgm:cxnLst>
    <dgm:cxn modelId="{5007390B-E91A-4787-99AD-9B4D81FB7AB4}" type="presOf" srcId="{7C2A5A13-C283-432E-88C1-8F217DB08CFE}" destId="{DDC9C965-CCD4-4797-9C59-043DF9E9A67A}" srcOrd="0" destOrd="0" presId="urn:microsoft.com/office/officeart/2005/8/layout/process4"/>
    <dgm:cxn modelId="{1C72B745-DF10-4945-B11B-490B5CB1CB18}" type="presOf" srcId="{399FA7A7-83DC-4664-A115-C56D182FBAEC}" destId="{10B21C78-7219-43EA-AF0B-6D4BBEAF7755}" srcOrd="0" destOrd="0" presId="urn:microsoft.com/office/officeart/2005/8/layout/process4"/>
    <dgm:cxn modelId="{29DD874F-E7A0-4E16-A436-42ABD655F8DF}" type="presOf" srcId="{2E7B9420-BACD-46EA-BD1B-30FA89C25C04}" destId="{5C8CE640-0F73-43AE-9AD0-5D701D94D3E5}" srcOrd="0" destOrd="0" presId="urn:microsoft.com/office/officeart/2005/8/layout/process4"/>
    <dgm:cxn modelId="{5950F67A-E236-4071-8086-975563585A7C}" srcId="{2E7B9420-BACD-46EA-BD1B-30FA89C25C04}" destId="{A893B245-6717-47D9-8A28-A204DD853E3F}" srcOrd="2" destOrd="0" parTransId="{200BB270-DD0C-404E-BD2A-E2AF07197021}" sibTransId="{91C0018D-398D-4135-A4EC-249304383D8F}"/>
    <dgm:cxn modelId="{F74D8383-BDE6-4845-96E4-55529AA1CE47}" srcId="{2E7B9420-BACD-46EA-BD1B-30FA89C25C04}" destId="{7C2A5A13-C283-432E-88C1-8F217DB08CFE}" srcOrd="1" destOrd="0" parTransId="{5538E9BE-CE78-4F3E-B74B-501215ACB3C1}" sibTransId="{931E98C8-75C5-4512-8021-7D4584A10B4C}"/>
    <dgm:cxn modelId="{264FB595-0B54-45A9-BF3F-6332D290F03C}" srcId="{2E7B9420-BACD-46EA-BD1B-30FA89C25C04}" destId="{399FA7A7-83DC-4664-A115-C56D182FBAEC}" srcOrd="4" destOrd="0" parTransId="{14412D7D-C615-438F-B610-188EADE36808}" sibTransId="{3B463CB5-A409-4A06-A1C6-AFC778D022E8}"/>
    <dgm:cxn modelId="{038D8A9A-E660-48B0-8C27-B8EB67ADD707}" type="presOf" srcId="{1F1949FA-7AF8-4488-BA5D-7A966DE5214B}" destId="{D8953C17-5845-4ACD-9616-6EF29372E30B}" srcOrd="0" destOrd="0" presId="urn:microsoft.com/office/officeart/2005/8/layout/process4"/>
    <dgm:cxn modelId="{085E2FB2-013D-45AB-A879-2BEDFCD97600}" type="presOf" srcId="{B12BF616-2600-4EAA-B6E7-35B440830D4E}" destId="{51D1D4A2-9E3F-4110-BF72-7ABC3DD5E02E}" srcOrd="0" destOrd="0" presId="urn:microsoft.com/office/officeart/2005/8/layout/process4"/>
    <dgm:cxn modelId="{26E992D2-CCDA-472D-A5A5-90584459299B}" srcId="{2E7B9420-BACD-46EA-BD1B-30FA89C25C04}" destId="{1F1949FA-7AF8-4488-BA5D-7A966DE5214B}" srcOrd="0" destOrd="0" parTransId="{B94BA5F7-38D9-4506-9856-160508FB0C5F}" sibTransId="{9F8C930B-B4FF-409F-AAB9-B56CDFF6696F}"/>
    <dgm:cxn modelId="{10F5E2DB-70C0-4418-95DC-AC839165CB4D}" srcId="{2E7B9420-BACD-46EA-BD1B-30FA89C25C04}" destId="{B12BF616-2600-4EAA-B6E7-35B440830D4E}" srcOrd="3" destOrd="0" parTransId="{6EFB5444-4F18-45A4-B088-9C52A8892C6D}" sibTransId="{54A2914F-CBBA-4AFC-9794-C18FBB4CB9BD}"/>
    <dgm:cxn modelId="{9C2302EE-940E-4927-ADE1-E1C63CF6B777}" type="presOf" srcId="{A893B245-6717-47D9-8A28-A204DD853E3F}" destId="{E792CAB1-901B-4132-96E7-7AB06B697A13}" srcOrd="0" destOrd="0" presId="urn:microsoft.com/office/officeart/2005/8/layout/process4"/>
    <dgm:cxn modelId="{CB36ECFE-34A1-44CF-A202-BEFAA2A8B251}" type="presParOf" srcId="{5C8CE640-0F73-43AE-9AD0-5D701D94D3E5}" destId="{56D562EE-EAF1-4B4D-BC86-E7FE38FCE699}" srcOrd="0" destOrd="0" presId="urn:microsoft.com/office/officeart/2005/8/layout/process4"/>
    <dgm:cxn modelId="{03B75EBB-DCAE-4198-BDAB-6DB6DEFF0D00}" type="presParOf" srcId="{56D562EE-EAF1-4B4D-BC86-E7FE38FCE699}" destId="{10B21C78-7219-43EA-AF0B-6D4BBEAF7755}" srcOrd="0" destOrd="0" presId="urn:microsoft.com/office/officeart/2005/8/layout/process4"/>
    <dgm:cxn modelId="{C73DAB41-E2B5-4BF9-AFD9-9D6D02F1BD70}" type="presParOf" srcId="{5C8CE640-0F73-43AE-9AD0-5D701D94D3E5}" destId="{FB820BB6-10BA-4F54-A5D9-9117C7CD1B66}" srcOrd="1" destOrd="0" presId="urn:microsoft.com/office/officeart/2005/8/layout/process4"/>
    <dgm:cxn modelId="{BFD91B4D-97A5-42B0-A42A-38AA45F1A75A}" type="presParOf" srcId="{5C8CE640-0F73-43AE-9AD0-5D701D94D3E5}" destId="{A6D58338-1280-4650-8590-62794A8D03F9}" srcOrd="2" destOrd="0" presId="urn:microsoft.com/office/officeart/2005/8/layout/process4"/>
    <dgm:cxn modelId="{EC2B75E8-10E6-47E8-8E2D-F247175DDE9D}" type="presParOf" srcId="{A6D58338-1280-4650-8590-62794A8D03F9}" destId="{51D1D4A2-9E3F-4110-BF72-7ABC3DD5E02E}" srcOrd="0" destOrd="0" presId="urn:microsoft.com/office/officeart/2005/8/layout/process4"/>
    <dgm:cxn modelId="{148F0DF5-4043-4F9D-ADA7-B1C722C29AC0}" type="presParOf" srcId="{5C8CE640-0F73-43AE-9AD0-5D701D94D3E5}" destId="{01A24C31-8B32-4E53-AFB8-2CF45DC873E5}" srcOrd="3" destOrd="0" presId="urn:microsoft.com/office/officeart/2005/8/layout/process4"/>
    <dgm:cxn modelId="{669B4391-297C-40DF-AA4C-5654B968DE07}" type="presParOf" srcId="{5C8CE640-0F73-43AE-9AD0-5D701D94D3E5}" destId="{59683F89-934A-4476-8183-4A1CFB980B53}" srcOrd="4" destOrd="0" presId="urn:microsoft.com/office/officeart/2005/8/layout/process4"/>
    <dgm:cxn modelId="{75D37543-68A8-49E1-A1B2-ABB2DACF87A5}" type="presParOf" srcId="{59683F89-934A-4476-8183-4A1CFB980B53}" destId="{E792CAB1-901B-4132-96E7-7AB06B697A13}" srcOrd="0" destOrd="0" presId="urn:microsoft.com/office/officeart/2005/8/layout/process4"/>
    <dgm:cxn modelId="{F3437DC5-7C73-4A9B-B135-82C9C02BD692}" type="presParOf" srcId="{5C8CE640-0F73-43AE-9AD0-5D701D94D3E5}" destId="{1B940E21-A3F4-4C1E-BACE-486B13A4BCE0}" srcOrd="5" destOrd="0" presId="urn:microsoft.com/office/officeart/2005/8/layout/process4"/>
    <dgm:cxn modelId="{DED2ACF0-F581-4F42-999B-A03988D89922}" type="presParOf" srcId="{5C8CE640-0F73-43AE-9AD0-5D701D94D3E5}" destId="{67E96371-61B2-4B08-B262-6398D56CF90B}" srcOrd="6" destOrd="0" presId="urn:microsoft.com/office/officeart/2005/8/layout/process4"/>
    <dgm:cxn modelId="{C8188935-286D-4B0B-BCC2-CAB33CB6B7D2}" type="presParOf" srcId="{67E96371-61B2-4B08-B262-6398D56CF90B}" destId="{DDC9C965-CCD4-4797-9C59-043DF9E9A67A}" srcOrd="0" destOrd="0" presId="urn:microsoft.com/office/officeart/2005/8/layout/process4"/>
    <dgm:cxn modelId="{8E31D5CB-FA1B-4A9F-B567-AE9EF0DCC4C6}" type="presParOf" srcId="{5C8CE640-0F73-43AE-9AD0-5D701D94D3E5}" destId="{C0D41C80-43FF-43C9-BA8D-1B9A6717059F}" srcOrd="7" destOrd="0" presId="urn:microsoft.com/office/officeart/2005/8/layout/process4"/>
    <dgm:cxn modelId="{D004E0DD-5551-4C4A-94BC-452C85AC06DB}" type="presParOf" srcId="{5C8CE640-0F73-43AE-9AD0-5D701D94D3E5}" destId="{BBB32BFE-DB77-4993-8D0E-FB383E113091}" srcOrd="8" destOrd="0" presId="urn:microsoft.com/office/officeart/2005/8/layout/process4"/>
    <dgm:cxn modelId="{CE82A1A3-1DCA-4837-B617-467AB85F0639}" type="presParOf" srcId="{BBB32BFE-DB77-4993-8D0E-FB383E113091}" destId="{D8953C17-5845-4ACD-9616-6EF29372E3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A8C332-8FF9-4728-B7EB-6B1581EEA48E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B99E6F-6A91-4CAE-9EC0-652E92CA4B85}">
      <dgm:prSet phldrT="[Text]"/>
      <dgm:spPr/>
      <dgm:t>
        <a:bodyPr/>
        <a:lstStyle/>
        <a:p>
          <a:r>
            <a:rPr lang="en-US"/>
            <a:t>User 1</a:t>
          </a:r>
        </a:p>
      </dgm:t>
    </dgm:pt>
    <dgm:pt modelId="{DF918E6B-7F0F-472F-A725-724B4FB3F39D}" type="parTrans" cxnId="{F6A1FBC9-413C-45B1-9252-2F27F660AEBD}">
      <dgm:prSet/>
      <dgm:spPr/>
      <dgm:t>
        <a:bodyPr/>
        <a:lstStyle/>
        <a:p>
          <a:endParaRPr lang="en-US"/>
        </a:p>
      </dgm:t>
    </dgm:pt>
    <dgm:pt modelId="{3658737B-BC09-409A-B392-A016C3CB0123}" type="sibTrans" cxnId="{F6A1FBC9-413C-45B1-9252-2F27F660AEBD}">
      <dgm:prSet/>
      <dgm:spPr/>
      <dgm:t>
        <a:bodyPr/>
        <a:lstStyle/>
        <a:p>
          <a:endParaRPr lang="en-US"/>
        </a:p>
      </dgm:t>
    </dgm:pt>
    <dgm:pt modelId="{C7711336-1B30-433C-A3ED-2BC7CEC71470}">
      <dgm:prSet phldrT="[Text]"/>
      <dgm:spPr/>
      <dgm:t>
        <a:bodyPr/>
        <a:lstStyle/>
        <a:p>
          <a:r>
            <a:rPr lang="en-US"/>
            <a:t>Read</a:t>
          </a:r>
        </a:p>
      </dgm:t>
    </dgm:pt>
    <dgm:pt modelId="{96401BDE-8F40-463F-8807-6ACB1E0E2B93}" type="parTrans" cxnId="{9F8487D8-E0CF-4E54-A5B9-648C9F16DC19}">
      <dgm:prSet/>
      <dgm:spPr/>
      <dgm:t>
        <a:bodyPr/>
        <a:lstStyle/>
        <a:p>
          <a:endParaRPr lang="en-US"/>
        </a:p>
      </dgm:t>
    </dgm:pt>
    <dgm:pt modelId="{CD9EE369-387F-4BEF-8164-B266923AED05}" type="sibTrans" cxnId="{9F8487D8-E0CF-4E54-A5B9-648C9F16DC19}">
      <dgm:prSet/>
      <dgm:spPr/>
      <dgm:t>
        <a:bodyPr/>
        <a:lstStyle/>
        <a:p>
          <a:endParaRPr lang="en-US"/>
        </a:p>
      </dgm:t>
    </dgm:pt>
    <dgm:pt modelId="{530210F3-C45C-4005-AD63-C9A9901E97B7}">
      <dgm:prSet phldrT="[Text]" phldr="1"/>
      <dgm:spPr/>
      <dgm:t>
        <a:bodyPr/>
        <a:lstStyle/>
        <a:p>
          <a:endParaRPr lang="en-US"/>
        </a:p>
      </dgm:t>
    </dgm:pt>
    <dgm:pt modelId="{F63BB5EA-8B7D-4CEE-8A90-661C874E1A54}" type="parTrans" cxnId="{7512308C-E65C-4315-9583-2A4CA0E2A56B}">
      <dgm:prSet/>
      <dgm:spPr/>
      <dgm:t>
        <a:bodyPr/>
        <a:lstStyle/>
        <a:p>
          <a:endParaRPr lang="en-US"/>
        </a:p>
      </dgm:t>
    </dgm:pt>
    <dgm:pt modelId="{A3B593F6-E44C-4EDC-8D28-3BD2845A8735}" type="sibTrans" cxnId="{7512308C-E65C-4315-9583-2A4CA0E2A56B}">
      <dgm:prSet/>
      <dgm:spPr/>
      <dgm:t>
        <a:bodyPr/>
        <a:lstStyle/>
        <a:p>
          <a:endParaRPr lang="en-US"/>
        </a:p>
      </dgm:t>
    </dgm:pt>
    <dgm:pt modelId="{FD52995D-D3B4-46C9-A977-841DD14BAD71}">
      <dgm:prSet phldrT="[Text]"/>
      <dgm:spPr/>
      <dgm:t>
        <a:bodyPr/>
        <a:lstStyle/>
        <a:p>
          <a:r>
            <a:rPr lang="en-US"/>
            <a:t>User 2</a:t>
          </a:r>
        </a:p>
      </dgm:t>
    </dgm:pt>
    <dgm:pt modelId="{A35CA52E-77A2-408B-8D84-309F731A3399}" type="parTrans" cxnId="{2747670B-ABC1-412E-810B-0553C7991899}">
      <dgm:prSet/>
      <dgm:spPr/>
      <dgm:t>
        <a:bodyPr/>
        <a:lstStyle/>
        <a:p>
          <a:endParaRPr lang="en-US"/>
        </a:p>
      </dgm:t>
    </dgm:pt>
    <dgm:pt modelId="{D484B6D7-32FD-43F5-876E-84B471AE419D}" type="sibTrans" cxnId="{2747670B-ABC1-412E-810B-0553C7991899}">
      <dgm:prSet/>
      <dgm:spPr/>
      <dgm:t>
        <a:bodyPr/>
        <a:lstStyle/>
        <a:p>
          <a:endParaRPr lang="en-US"/>
        </a:p>
      </dgm:t>
    </dgm:pt>
    <dgm:pt modelId="{D3AABE11-F14D-4EE6-8EC6-B6352F59C93E}">
      <dgm:prSet phldrT="[Text]"/>
      <dgm:spPr/>
      <dgm:t>
        <a:bodyPr/>
        <a:lstStyle/>
        <a:p>
          <a:r>
            <a:rPr lang="en-US"/>
            <a:t>Read</a:t>
          </a:r>
        </a:p>
      </dgm:t>
    </dgm:pt>
    <dgm:pt modelId="{A693AB40-4F35-4C71-831F-B34B2F5AAD4E}" type="parTrans" cxnId="{39313D5E-7572-4F27-AC44-9BEA32D7FD1A}">
      <dgm:prSet/>
      <dgm:spPr/>
      <dgm:t>
        <a:bodyPr/>
        <a:lstStyle/>
        <a:p>
          <a:endParaRPr lang="en-US"/>
        </a:p>
      </dgm:t>
    </dgm:pt>
    <dgm:pt modelId="{ABDE1B17-539F-4D1E-8425-82B7C99B857A}" type="sibTrans" cxnId="{39313D5E-7572-4F27-AC44-9BEA32D7FD1A}">
      <dgm:prSet/>
      <dgm:spPr/>
      <dgm:t>
        <a:bodyPr/>
        <a:lstStyle/>
        <a:p>
          <a:endParaRPr lang="en-US"/>
        </a:p>
      </dgm:t>
    </dgm:pt>
    <dgm:pt modelId="{A99D4247-208D-4AFF-9B7D-2DDBDB65720D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FD942647-71D2-478D-A2EB-4EE0B0456FE8}" type="parTrans" cxnId="{BD97D649-6C51-4AF6-87C3-CEEB8E083E14}">
      <dgm:prSet/>
      <dgm:spPr/>
      <dgm:t>
        <a:bodyPr/>
        <a:lstStyle/>
        <a:p>
          <a:endParaRPr lang="en-US"/>
        </a:p>
      </dgm:t>
    </dgm:pt>
    <dgm:pt modelId="{0E3228BF-5F39-4B3B-8C74-E6520E60D08D}" type="sibTrans" cxnId="{BD97D649-6C51-4AF6-87C3-CEEB8E083E14}">
      <dgm:prSet/>
      <dgm:spPr/>
      <dgm:t>
        <a:bodyPr/>
        <a:lstStyle/>
        <a:p>
          <a:endParaRPr lang="en-US"/>
        </a:p>
      </dgm:t>
    </dgm:pt>
    <dgm:pt modelId="{1D697168-040E-4981-AC53-59CC79B2293C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BA7B415D-08A4-4C2B-BA54-3D2FE69F7E55}" type="parTrans" cxnId="{DCFD84B6-6EF3-4412-ACAD-4F1EFBFE376C}">
      <dgm:prSet/>
      <dgm:spPr/>
      <dgm:t>
        <a:bodyPr/>
        <a:lstStyle/>
        <a:p>
          <a:endParaRPr lang="en-US"/>
        </a:p>
      </dgm:t>
    </dgm:pt>
    <dgm:pt modelId="{008FFE55-E556-4D9D-8E18-87E3E5E62716}" type="sibTrans" cxnId="{DCFD84B6-6EF3-4412-ACAD-4F1EFBFE376C}">
      <dgm:prSet/>
      <dgm:spPr/>
      <dgm:t>
        <a:bodyPr/>
        <a:lstStyle/>
        <a:p>
          <a:endParaRPr lang="en-US"/>
        </a:p>
      </dgm:t>
    </dgm:pt>
    <dgm:pt modelId="{17D658D9-A110-42BE-90DA-06C75F6D23EA}">
      <dgm:prSet phldrT="[Text]" phldr="1"/>
      <dgm:spPr/>
      <dgm:t>
        <a:bodyPr/>
        <a:lstStyle/>
        <a:p>
          <a:endParaRPr lang="en-US"/>
        </a:p>
      </dgm:t>
    </dgm:pt>
    <dgm:pt modelId="{44E9A285-67E3-4056-A412-BABAAF326B4C}" type="parTrans" cxnId="{EE4460DD-E332-4826-A47B-369DDF52614F}">
      <dgm:prSet/>
      <dgm:spPr/>
      <dgm:t>
        <a:bodyPr/>
        <a:lstStyle/>
        <a:p>
          <a:endParaRPr lang="en-US"/>
        </a:p>
      </dgm:t>
    </dgm:pt>
    <dgm:pt modelId="{EE988090-E1EF-4876-965D-41BE17CAA1F6}" type="sibTrans" cxnId="{EE4460DD-E332-4826-A47B-369DDF52614F}">
      <dgm:prSet/>
      <dgm:spPr/>
      <dgm:t>
        <a:bodyPr/>
        <a:lstStyle/>
        <a:p>
          <a:endParaRPr lang="en-US"/>
        </a:p>
      </dgm:t>
    </dgm:pt>
    <dgm:pt modelId="{B634259F-4E00-4876-AEAC-869A45343D27}">
      <dgm:prSet phldrT="[Text]" phldr="1"/>
      <dgm:spPr/>
      <dgm:t>
        <a:bodyPr/>
        <a:lstStyle/>
        <a:p>
          <a:endParaRPr lang="en-US"/>
        </a:p>
      </dgm:t>
    </dgm:pt>
    <dgm:pt modelId="{94F85FD9-9FBA-4459-A4D0-624DA0DFBDC6}" type="parTrans" cxnId="{73D3AD4F-66CC-4886-B146-DB18DEF37387}">
      <dgm:prSet/>
      <dgm:spPr/>
      <dgm:t>
        <a:bodyPr/>
        <a:lstStyle/>
        <a:p>
          <a:endParaRPr lang="en-US"/>
        </a:p>
      </dgm:t>
    </dgm:pt>
    <dgm:pt modelId="{0E64543B-01CD-4BA0-9F26-0D30ABCCE492}" type="sibTrans" cxnId="{73D3AD4F-66CC-4886-B146-DB18DEF37387}">
      <dgm:prSet/>
      <dgm:spPr/>
      <dgm:t>
        <a:bodyPr/>
        <a:lstStyle/>
        <a:p>
          <a:endParaRPr lang="en-US"/>
        </a:p>
      </dgm:t>
    </dgm:pt>
    <dgm:pt modelId="{AFAF6B10-6C82-4F31-8AC9-9B6589BAFB24}">
      <dgm:prSet phldrT="[Text]" phldr="1"/>
      <dgm:spPr/>
      <dgm:t>
        <a:bodyPr/>
        <a:lstStyle/>
        <a:p>
          <a:endParaRPr lang="en-US"/>
        </a:p>
      </dgm:t>
    </dgm:pt>
    <dgm:pt modelId="{6D2A8ACF-76D8-4CBC-983C-3587FC8A7EAE}" type="parTrans" cxnId="{88D4B86B-8B2E-457C-B944-0F2FF00557F9}">
      <dgm:prSet/>
      <dgm:spPr/>
      <dgm:t>
        <a:bodyPr/>
        <a:lstStyle/>
        <a:p>
          <a:endParaRPr lang="en-US"/>
        </a:p>
      </dgm:t>
    </dgm:pt>
    <dgm:pt modelId="{83349234-1A48-4D33-9F0B-ED5E3E8F1325}" type="sibTrans" cxnId="{88D4B86B-8B2E-457C-B944-0F2FF00557F9}">
      <dgm:prSet/>
      <dgm:spPr/>
      <dgm:t>
        <a:bodyPr/>
        <a:lstStyle/>
        <a:p>
          <a:endParaRPr lang="en-US"/>
        </a:p>
      </dgm:t>
    </dgm:pt>
    <dgm:pt modelId="{0982B772-3FBC-4CE8-9BD9-FED506558490}">
      <dgm:prSet phldrT="[Text]"/>
      <dgm:spPr/>
      <dgm:t>
        <a:bodyPr/>
        <a:lstStyle/>
        <a:p>
          <a:r>
            <a:rPr lang="en-US"/>
            <a:t>User 3</a:t>
          </a:r>
        </a:p>
      </dgm:t>
    </dgm:pt>
    <dgm:pt modelId="{531E81AE-EB9D-45A8-AE7C-6B2C370C5853}" type="parTrans" cxnId="{FA55D32E-B6C0-415F-836F-E14898121D36}">
      <dgm:prSet/>
      <dgm:spPr/>
      <dgm:t>
        <a:bodyPr/>
        <a:lstStyle/>
        <a:p>
          <a:endParaRPr lang="en-US"/>
        </a:p>
      </dgm:t>
    </dgm:pt>
    <dgm:pt modelId="{2CF658F6-38DC-4F24-8598-B8812D39376A}" type="sibTrans" cxnId="{FA55D32E-B6C0-415F-836F-E14898121D36}">
      <dgm:prSet/>
      <dgm:spPr/>
      <dgm:t>
        <a:bodyPr/>
        <a:lstStyle/>
        <a:p>
          <a:endParaRPr lang="en-US"/>
        </a:p>
      </dgm:t>
    </dgm:pt>
    <dgm:pt modelId="{BFA363FA-6BDA-4EB7-B157-9E0A2C8C395A}">
      <dgm:prSet phldrT="[Text]"/>
      <dgm:spPr/>
      <dgm:t>
        <a:bodyPr/>
        <a:lstStyle/>
        <a:p>
          <a:r>
            <a:rPr lang="en-US"/>
            <a:t>Read</a:t>
          </a:r>
        </a:p>
      </dgm:t>
    </dgm:pt>
    <dgm:pt modelId="{F4292409-59AA-4E6F-BB61-1C6564A75629}" type="parTrans" cxnId="{4B8479B1-B451-46AB-8B7E-0D5EFCF74381}">
      <dgm:prSet/>
      <dgm:spPr/>
      <dgm:t>
        <a:bodyPr/>
        <a:lstStyle/>
        <a:p>
          <a:endParaRPr lang="en-US"/>
        </a:p>
      </dgm:t>
    </dgm:pt>
    <dgm:pt modelId="{9B9BAC5D-0EB6-44A6-8664-29E7B0EAE40D}" type="sibTrans" cxnId="{4B8479B1-B451-46AB-8B7E-0D5EFCF74381}">
      <dgm:prSet/>
      <dgm:spPr/>
      <dgm:t>
        <a:bodyPr/>
        <a:lstStyle/>
        <a:p>
          <a:endParaRPr lang="en-US"/>
        </a:p>
      </dgm:t>
    </dgm:pt>
    <dgm:pt modelId="{44EAF018-F467-44BB-AEA3-1119E35E9954}">
      <dgm:prSet phldrT="[Text]"/>
      <dgm:spPr/>
      <dgm:t>
        <a:bodyPr/>
        <a:lstStyle/>
        <a:p>
          <a:r>
            <a:rPr lang="en-US"/>
            <a:t>Create</a:t>
          </a:r>
        </a:p>
      </dgm:t>
    </dgm:pt>
    <dgm:pt modelId="{83DB0CE1-F2BB-498D-90C5-25C78D17F32F}" type="parTrans" cxnId="{6664C2B9-BF6C-4FFF-B288-313494D98377}">
      <dgm:prSet/>
      <dgm:spPr/>
      <dgm:t>
        <a:bodyPr/>
        <a:lstStyle/>
        <a:p>
          <a:endParaRPr lang="en-US"/>
        </a:p>
      </dgm:t>
    </dgm:pt>
    <dgm:pt modelId="{75657FFF-DFD5-4712-BFE5-2288EBFDA072}" type="sibTrans" cxnId="{6664C2B9-BF6C-4FFF-B288-313494D98377}">
      <dgm:prSet/>
      <dgm:spPr/>
      <dgm:t>
        <a:bodyPr/>
        <a:lstStyle/>
        <a:p>
          <a:endParaRPr lang="en-US"/>
        </a:p>
      </dgm:t>
    </dgm:pt>
    <dgm:pt modelId="{EDC4B956-BA21-4D1F-B98B-8CE62A494E16}">
      <dgm:prSet phldrT="[Text]" phldr="1"/>
      <dgm:spPr/>
      <dgm:t>
        <a:bodyPr/>
        <a:lstStyle/>
        <a:p>
          <a:endParaRPr lang="en-US"/>
        </a:p>
      </dgm:t>
    </dgm:pt>
    <dgm:pt modelId="{2047C12F-E9E1-4347-9B1A-A29A3EDBFD92}" type="parTrans" cxnId="{F345CA7D-EB26-48C3-A24D-4DF31BF5F323}">
      <dgm:prSet/>
      <dgm:spPr/>
      <dgm:t>
        <a:bodyPr/>
        <a:lstStyle/>
        <a:p>
          <a:endParaRPr lang="en-US"/>
        </a:p>
      </dgm:t>
    </dgm:pt>
    <dgm:pt modelId="{275FD4A4-6FE0-4D57-8681-81FBA457DE01}" type="sibTrans" cxnId="{F345CA7D-EB26-48C3-A24D-4DF31BF5F323}">
      <dgm:prSet/>
      <dgm:spPr/>
      <dgm:t>
        <a:bodyPr/>
        <a:lstStyle/>
        <a:p>
          <a:endParaRPr lang="en-US"/>
        </a:p>
      </dgm:t>
    </dgm:pt>
    <dgm:pt modelId="{19EF5530-2B01-4FE3-ADD5-2098C0DF46A2}">
      <dgm:prSet phldrT="[Text]" phldr="1"/>
      <dgm:spPr/>
      <dgm:t>
        <a:bodyPr/>
        <a:lstStyle/>
        <a:p>
          <a:endParaRPr lang="en-US"/>
        </a:p>
      </dgm:t>
    </dgm:pt>
    <dgm:pt modelId="{B2370CDA-2D01-4D97-A2CC-88EC93050C8C}" type="parTrans" cxnId="{5E81516E-F629-4913-92BA-ACA8768B2139}">
      <dgm:prSet/>
      <dgm:spPr/>
      <dgm:t>
        <a:bodyPr/>
        <a:lstStyle/>
        <a:p>
          <a:endParaRPr lang="en-US"/>
        </a:p>
      </dgm:t>
    </dgm:pt>
    <dgm:pt modelId="{C3874E39-18DA-42C4-95DC-E6E72BE55C3A}" type="sibTrans" cxnId="{5E81516E-F629-4913-92BA-ACA8768B2139}">
      <dgm:prSet/>
      <dgm:spPr/>
      <dgm:t>
        <a:bodyPr/>
        <a:lstStyle/>
        <a:p>
          <a:endParaRPr lang="en-US"/>
        </a:p>
      </dgm:t>
    </dgm:pt>
    <dgm:pt modelId="{95C34EBB-1B0C-4F2A-AC24-CF2D819F5F8C}">
      <dgm:prSet phldrT="[Text]"/>
      <dgm:spPr/>
      <dgm:t>
        <a:bodyPr/>
        <a:lstStyle/>
        <a:p>
          <a:r>
            <a:rPr lang="en-US"/>
            <a:t>User 4</a:t>
          </a:r>
        </a:p>
      </dgm:t>
    </dgm:pt>
    <dgm:pt modelId="{EF09F1FB-3040-40DD-805C-6B338482F265}" type="parTrans" cxnId="{B1140854-768F-49DB-B3B5-C26C2860D4E7}">
      <dgm:prSet/>
      <dgm:spPr/>
      <dgm:t>
        <a:bodyPr/>
        <a:lstStyle/>
        <a:p>
          <a:endParaRPr lang="en-US"/>
        </a:p>
      </dgm:t>
    </dgm:pt>
    <dgm:pt modelId="{6CB64B11-B89A-4512-8CE4-DC117A98A87C}" type="sibTrans" cxnId="{B1140854-768F-49DB-B3B5-C26C2860D4E7}">
      <dgm:prSet/>
      <dgm:spPr/>
      <dgm:t>
        <a:bodyPr/>
        <a:lstStyle/>
        <a:p>
          <a:endParaRPr lang="en-US"/>
        </a:p>
      </dgm:t>
    </dgm:pt>
    <dgm:pt modelId="{CA974DCA-F4CE-4793-A49B-44312A934979}">
      <dgm:prSet phldrT="[Text]"/>
      <dgm:spPr/>
      <dgm:t>
        <a:bodyPr/>
        <a:lstStyle/>
        <a:p>
          <a:r>
            <a:rPr lang="en-US"/>
            <a:t>Read</a:t>
          </a:r>
        </a:p>
      </dgm:t>
    </dgm:pt>
    <dgm:pt modelId="{A96EB061-0CE8-46A5-9301-D8B30CD59CD5}" type="parTrans" cxnId="{D87DDD8B-A3C0-491E-B75D-1199B8D1A5FE}">
      <dgm:prSet/>
      <dgm:spPr/>
      <dgm:t>
        <a:bodyPr/>
        <a:lstStyle/>
        <a:p>
          <a:endParaRPr lang="en-US"/>
        </a:p>
      </dgm:t>
    </dgm:pt>
    <dgm:pt modelId="{3EC26EDC-FFE1-4B08-8D70-7AFEEF3F53D8}" type="sibTrans" cxnId="{D87DDD8B-A3C0-491E-B75D-1199B8D1A5FE}">
      <dgm:prSet/>
      <dgm:spPr/>
      <dgm:t>
        <a:bodyPr/>
        <a:lstStyle/>
        <a:p>
          <a:endParaRPr lang="en-US"/>
        </a:p>
      </dgm:t>
    </dgm:pt>
    <dgm:pt modelId="{BC29D3B6-CD01-4244-A249-D4DE7120FC6E}">
      <dgm:prSet phldrT="[Text]"/>
      <dgm:spPr/>
      <dgm:t>
        <a:bodyPr/>
        <a:lstStyle/>
        <a:p>
          <a:r>
            <a:rPr lang="en-US" dirty="0"/>
            <a:t>Edit</a:t>
          </a:r>
        </a:p>
      </dgm:t>
    </dgm:pt>
    <dgm:pt modelId="{A8B5F533-033B-480D-B520-5FF590FF3E99}" type="parTrans" cxnId="{2DBC63A7-BD13-4AB0-94CF-0AE069CEA92D}">
      <dgm:prSet/>
      <dgm:spPr/>
      <dgm:t>
        <a:bodyPr/>
        <a:lstStyle/>
        <a:p>
          <a:endParaRPr lang="en-US"/>
        </a:p>
      </dgm:t>
    </dgm:pt>
    <dgm:pt modelId="{C31C9377-3E3C-4F08-8369-572497FD2B8D}" type="sibTrans" cxnId="{2DBC63A7-BD13-4AB0-94CF-0AE069CEA92D}">
      <dgm:prSet/>
      <dgm:spPr/>
      <dgm:t>
        <a:bodyPr/>
        <a:lstStyle/>
        <a:p>
          <a:endParaRPr lang="en-US"/>
        </a:p>
      </dgm:t>
    </dgm:pt>
    <dgm:pt modelId="{CEA82921-3FA7-440D-BFFB-328B4AE6EF2C}">
      <dgm:prSet phldrT="[Text]" phldr="1"/>
      <dgm:spPr/>
      <dgm:t>
        <a:bodyPr/>
        <a:lstStyle/>
        <a:p>
          <a:endParaRPr lang="en-US"/>
        </a:p>
      </dgm:t>
    </dgm:pt>
    <dgm:pt modelId="{80CBB9D5-1370-40A5-A50F-4F3C6CC3455D}" type="parTrans" cxnId="{31AE3270-30C0-4636-A558-A7FD2C1CCA7A}">
      <dgm:prSet/>
      <dgm:spPr/>
      <dgm:t>
        <a:bodyPr/>
        <a:lstStyle/>
        <a:p>
          <a:endParaRPr lang="en-US"/>
        </a:p>
      </dgm:t>
    </dgm:pt>
    <dgm:pt modelId="{18E98630-F244-4EB3-A505-4B916EAA5B24}" type="sibTrans" cxnId="{31AE3270-30C0-4636-A558-A7FD2C1CCA7A}">
      <dgm:prSet/>
      <dgm:spPr/>
      <dgm:t>
        <a:bodyPr/>
        <a:lstStyle/>
        <a:p>
          <a:endParaRPr lang="en-US"/>
        </a:p>
      </dgm:t>
    </dgm:pt>
    <dgm:pt modelId="{F9936BA3-A35D-4826-9109-526247EB5550}">
      <dgm:prSet phldrT="[Text]" phldr="1"/>
      <dgm:spPr/>
      <dgm:t>
        <a:bodyPr/>
        <a:lstStyle/>
        <a:p>
          <a:endParaRPr lang="en-US"/>
        </a:p>
      </dgm:t>
    </dgm:pt>
    <dgm:pt modelId="{EA77232E-9F0F-4A27-AECF-4AE41E3FEF2A}" type="parTrans" cxnId="{BFCAD1C2-DC82-4EE1-BA9D-F69766DC6AE1}">
      <dgm:prSet/>
      <dgm:spPr/>
      <dgm:t>
        <a:bodyPr/>
        <a:lstStyle/>
        <a:p>
          <a:endParaRPr lang="en-US"/>
        </a:p>
      </dgm:t>
    </dgm:pt>
    <dgm:pt modelId="{24CA33A3-000A-4EE0-86A7-4F0BEA01F2CE}" type="sibTrans" cxnId="{BFCAD1C2-DC82-4EE1-BA9D-F69766DC6AE1}">
      <dgm:prSet/>
      <dgm:spPr/>
      <dgm:t>
        <a:bodyPr/>
        <a:lstStyle/>
        <a:p>
          <a:endParaRPr lang="en-US"/>
        </a:p>
      </dgm:t>
    </dgm:pt>
    <dgm:pt modelId="{F30A56ED-22AF-4F21-99E9-D87ADC20A6E6}" type="pres">
      <dgm:prSet presAssocID="{2BA8C332-8FF9-4728-B7EB-6B1581EEA48E}" presName="Name0" presStyleCnt="0">
        <dgm:presLayoutVars>
          <dgm:dir/>
          <dgm:animLvl val="lvl"/>
          <dgm:resizeHandles val="exact"/>
        </dgm:presLayoutVars>
      </dgm:prSet>
      <dgm:spPr/>
    </dgm:pt>
    <dgm:pt modelId="{B85E3926-3AB9-4DAF-BEEC-27FE3A926DF3}" type="pres">
      <dgm:prSet presAssocID="{0CB99E6F-6A91-4CAE-9EC0-652E92CA4B85}" presName="composite" presStyleCnt="0"/>
      <dgm:spPr/>
    </dgm:pt>
    <dgm:pt modelId="{3E355578-5228-4C0F-9736-786D4BD18DA1}" type="pres">
      <dgm:prSet presAssocID="{0CB99E6F-6A91-4CAE-9EC0-652E92CA4B8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2C6949D-8440-4B49-A36E-817FC3FC067C}" type="pres">
      <dgm:prSet presAssocID="{0CB99E6F-6A91-4CAE-9EC0-652E92CA4B85}" presName="desTx" presStyleLbl="revTx" presStyleIdx="0" presStyleCnt="4">
        <dgm:presLayoutVars>
          <dgm:bulletEnabled val="1"/>
        </dgm:presLayoutVars>
      </dgm:prSet>
      <dgm:spPr/>
    </dgm:pt>
    <dgm:pt modelId="{1007F65D-8FB9-4992-AB6F-5E86EFA29FBC}" type="pres">
      <dgm:prSet presAssocID="{3658737B-BC09-409A-B392-A016C3CB0123}" presName="space" presStyleCnt="0"/>
      <dgm:spPr/>
    </dgm:pt>
    <dgm:pt modelId="{4E3F5965-A3A9-4457-B471-AC75EB3117A0}" type="pres">
      <dgm:prSet presAssocID="{FD52995D-D3B4-46C9-A977-841DD14BAD71}" presName="composite" presStyleCnt="0"/>
      <dgm:spPr/>
    </dgm:pt>
    <dgm:pt modelId="{A6F31BF6-AD6E-4D95-B89D-F6D569A22C4A}" type="pres">
      <dgm:prSet presAssocID="{FD52995D-D3B4-46C9-A977-841DD14BAD7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0B85CC-9A21-4E32-A621-1423C0FDA506}" type="pres">
      <dgm:prSet presAssocID="{FD52995D-D3B4-46C9-A977-841DD14BAD71}" presName="desTx" presStyleLbl="revTx" presStyleIdx="1" presStyleCnt="4">
        <dgm:presLayoutVars>
          <dgm:bulletEnabled val="1"/>
        </dgm:presLayoutVars>
      </dgm:prSet>
      <dgm:spPr/>
    </dgm:pt>
    <dgm:pt modelId="{8F2AD452-53E1-4348-8F67-BC8D3E3DEF3B}" type="pres">
      <dgm:prSet presAssocID="{D484B6D7-32FD-43F5-876E-84B471AE419D}" presName="space" presStyleCnt="0"/>
      <dgm:spPr/>
    </dgm:pt>
    <dgm:pt modelId="{1293ED6D-1357-4E26-B97A-5A951F9D5161}" type="pres">
      <dgm:prSet presAssocID="{0982B772-3FBC-4CE8-9BD9-FED506558490}" presName="composite" presStyleCnt="0"/>
      <dgm:spPr/>
    </dgm:pt>
    <dgm:pt modelId="{641D240A-E4DF-40A8-98D5-DB9E95E629D5}" type="pres">
      <dgm:prSet presAssocID="{0982B772-3FBC-4CE8-9BD9-FED50655849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0DCA81-4134-461E-BD1F-F4304C0E8199}" type="pres">
      <dgm:prSet presAssocID="{0982B772-3FBC-4CE8-9BD9-FED506558490}" presName="desTx" presStyleLbl="revTx" presStyleIdx="2" presStyleCnt="4">
        <dgm:presLayoutVars>
          <dgm:bulletEnabled val="1"/>
        </dgm:presLayoutVars>
      </dgm:prSet>
      <dgm:spPr/>
    </dgm:pt>
    <dgm:pt modelId="{8D894E22-E4AB-4159-A075-F933043CF385}" type="pres">
      <dgm:prSet presAssocID="{2CF658F6-38DC-4F24-8598-B8812D39376A}" presName="space" presStyleCnt="0"/>
      <dgm:spPr/>
    </dgm:pt>
    <dgm:pt modelId="{2FB7EEB7-BA8E-4EA0-B669-2DFE122E28B8}" type="pres">
      <dgm:prSet presAssocID="{95C34EBB-1B0C-4F2A-AC24-CF2D819F5F8C}" presName="composite" presStyleCnt="0"/>
      <dgm:spPr/>
    </dgm:pt>
    <dgm:pt modelId="{51EF70A8-56E7-4204-9B50-3BE898F10265}" type="pres">
      <dgm:prSet presAssocID="{95C34EBB-1B0C-4F2A-AC24-CF2D819F5F8C}" presName="parTx" presStyleLbl="node1" presStyleIdx="3" presStyleCnt="4" custLinFactNeighborX="378" custLinFactNeighborY="-35683">
        <dgm:presLayoutVars>
          <dgm:chMax val="0"/>
          <dgm:chPref val="0"/>
          <dgm:bulletEnabled val="1"/>
        </dgm:presLayoutVars>
      </dgm:prSet>
      <dgm:spPr/>
    </dgm:pt>
    <dgm:pt modelId="{EAE57800-0EC9-4DD2-86AF-FC450DF68C50}" type="pres">
      <dgm:prSet presAssocID="{95C34EBB-1B0C-4F2A-AC24-CF2D819F5F8C}" presName="desTx" presStyleLbl="revTx" presStyleIdx="3" presStyleCnt="4">
        <dgm:presLayoutVars>
          <dgm:bulletEnabled val="1"/>
        </dgm:presLayoutVars>
      </dgm:prSet>
      <dgm:spPr/>
    </dgm:pt>
  </dgm:ptLst>
  <dgm:cxnLst>
    <dgm:cxn modelId="{373BE802-196B-41D3-A39C-245F00FDEC04}" type="presOf" srcId="{AFAF6B10-6C82-4F31-8AC9-9B6589BAFB24}" destId="{42C6949D-8440-4B49-A36E-817FC3FC067C}" srcOrd="0" destOrd="3" presId="urn:microsoft.com/office/officeart/2005/8/layout/chevron1"/>
    <dgm:cxn modelId="{6B381303-21DE-4245-9DA6-32795C1AB3D8}" type="presOf" srcId="{CA974DCA-F4CE-4793-A49B-44312A934979}" destId="{D50DCA81-4134-461E-BD1F-F4304C0E8199}" srcOrd="0" destOrd="0" presId="urn:microsoft.com/office/officeart/2005/8/layout/chevron1"/>
    <dgm:cxn modelId="{2747670B-ABC1-412E-810B-0553C7991899}" srcId="{2BA8C332-8FF9-4728-B7EB-6B1581EEA48E}" destId="{FD52995D-D3B4-46C9-A977-841DD14BAD71}" srcOrd="1" destOrd="0" parTransId="{A35CA52E-77A2-408B-8D84-309F731A3399}" sibTransId="{D484B6D7-32FD-43F5-876E-84B471AE419D}"/>
    <dgm:cxn modelId="{E287641A-3331-46BC-BD9D-237CBF7B7912}" type="presOf" srcId="{19EF5530-2B01-4FE3-ADD5-2098C0DF46A2}" destId="{500B85CC-9A21-4E32-A621-1423C0FDA506}" srcOrd="0" destOrd="3" presId="urn:microsoft.com/office/officeart/2005/8/layout/chevron1"/>
    <dgm:cxn modelId="{9C52032A-DB1F-4BEC-B5F9-FF1CEF44367E}" type="presOf" srcId="{FD52995D-D3B4-46C9-A977-841DD14BAD71}" destId="{A6F31BF6-AD6E-4D95-B89D-F6D569A22C4A}" srcOrd="0" destOrd="0" presId="urn:microsoft.com/office/officeart/2005/8/layout/chevron1"/>
    <dgm:cxn modelId="{5E87B12A-25A8-473B-A395-CE598EB0573D}" type="presOf" srcId="{CEA82921-3FA7-440D-BFFB-328B4AE6EF2C}" destId="{D50DCA81-4134-461E-BD1F-F4304C0E8199}" srcOrd="0" destOrd="2" presId="urn:microsoft.com/office/officeart/2005/8/layout/chevron1"/>
    <dgm:cxn modelId="{FA55D32E-B6C0-415F-836F-E14898121D36}" srcId="{2BA8C332-8FF9-4728-B7EB-6B1581EEA48E}" destId="{0982B772-3FBC-4CE8-9BD9-FED506558490}" srcOrd="2" destOrd="0" parTransId="{531E81AE-EB9D-45A8-AE7C-6B2C370C5853}" sibTransId="{2CF658F6-38DC-4F24-8598-B8812D39376A}"/>
    <dgm:cxn modelId="{792BCF32-6E38-4BDB-97E0-276F44905E2C}" type="presOf" srcId="{BC29D3B6-CD01-4244-A249-D4DE7120FC6E}" destId="{D50DCA81-4134-461E-BD1F-F4304C0E8199}" srcOrd="0" destOrd="1" presId="urn:microsoft.com/office/officeart/2005/8/layout/chevron1"/>
    <dgm:cxn modelId="{6BC4EB39-1A28-4B1F-85B1-6D6AAE17B9D9}" type="presOf" srcId="{BFA363FA-6BDA-4EB7-B157-9E0A2C8C395A}" destId="{500B85CC-9A21-4E32-A621-1423C0FDA506}" srcOrd="0" destOrd="0" presId="urn:microsoft.com/office/officeart/2005/8/layout/chevron1"/>
    <dgm:cxn modelId="{C24FC93A-9F33-41DF-BEED-E2EDBCA3D081}" type="presOf" srcId="{A99D4247-208D-4AFF-9B7D-2DDBDB65720D}" destId="{EAE57800-0EC9-4DD2-86AF-FC450DF68C50}" srcOrd="0" destOrd="1" presId="urn:microsoft.com/office/officeart/2005/8/layout/chevron1"/>
    <dgm:cxn modelId="{2CADAC3D-8708-46A9-99C4-9514875796C4}" type="presOf" srcId="{0982B772-3FBC-4CE8-9BD9-FED506558490}" destId="{641D240A-E4DF-40A8-98D5-DB9E95E629D5}" srcOrd="0" destOrd="0" presId="urn:microsoft.com/office/officeart/2005/8/layout/chevron1"/>
    <dgm:cxn modelId="{39313D5E-7572-4F27-AC44-9BEA32D7FD1A}" srcId="{95C34EBB-1B0C-4F2A-AC24-CF2D819F5F8C}" destId="{D3AABE11-F14D-4EE6-8EC6-B6352F59C93E}" srcOrd="0" destOrd="0" parTransId="{A693AB40-4F35-4C71-831F-B34B2F5AAD4E}" sibTransId="{ABDE1B17-539F-4D1E-8425-82B7C99B857A}"/>
    <dgm:cxn modelId="{58F20A65-2A12-4F06-92F3-2B9B8FFD3541}" type="presOf" srcId="{D3AABE11-F14D-4EE6-8EC6-B6352F59C93E}" destId="{EAE57800-0EC9-4DD2-86AF-FC450DF68C50}" srcOrd="0" destOrd="0" presId="urn:microsoft.com/office/officeart/2005/8/layout/chevron1"/>
    <dgm:cxn modelId="{1A017D46-7B90-4979-A861-B722321A485A}" type="presOf" srcId="{0CB99E6F-6A91-4CAE-9EC0-652E92CA4B85}" destId="{3E355578-5228-4C0F-9736-786D4BD18DA1}" srcOrd="0" destOrd="0" presId="urn:microsoft.com/office/officeart/2005/8/layout/chevron1"/>
    <dgm:cxn modelId="{BD97D649-6C51-4AF6-87C3-CEEB8E083E14}" srcId="{95C34EBB-1B0C-4F2A-AC24-CF2D819F5F8C}" destId="{A99D4247-208D-4AFF-9B7D-2DDBDB65720D}" srcOrd="1" destOrd="0" parTransId="{FD942647-71D2-478D-A2EB-4EE0B0456FE8}" sibTransId="{0E3228BF-5F39-4B3B-8C74-E6520E60D08D}"/>
    <dgm:cxn modelId="{88D4B86B-8B2E-457C-B944-0F2FF00557F9}" srcId="{0CB99E6F-6A91-4CAE-9EC0-652E92CA4B85}" destId="{AFAF6B10-6C82-4F31-8AC9-9B6589BAFB24}" srcOrd="3" destOrd="0" parTransId="{6D2A8ACF-76D8-4CBC-983C-3587FC8A7EAE}" sibTransId="{83349234-1A48-4D33-9F0B-ED5E3E8F1325}"/>
    <dgm:cxn modelId="{5E81516E-F629-4913-92BA-ACA8768B2139}" srcId="{FD52995D-D3B4-46C9-A977-841DD14BAD71}" destId="{19EF5530-2B01-4FE3-ADD5-2098C0DF46A2}" srcOrd="3" destOrd="0" parTransId="{B2370CDA-2D01-4D97-A2CC-88EC93050C8C}" sibTransId="{C3874E39-18DA-42C4-95DC-E6E72BE55C3A}"/>
    <dgm:cxn modelId="{73D3AD4F-66CC-4886-B146-DB18DEF37387}" srcId="{0CB99E6F-6A91-4CAE-9EC0-652E92CA4B85}" destId="{B634259F-4E00-4876-AEAC-869A45343D27}" srcOrd="2" destOrd="0" parTransId="{94F85FD9-9FBA-4459-A4D0-624DA0DFBDC6}" sibTransId="{0E64543B-01CD-4BA0-9F26-0D30ABCCE492}"/>
    <dgm:cxn modelId="{31AE3270-30C0-4636-A558-A7FD2C1CCA7A}" srcId="{0982B772-3FBC-4CE8-9BD9-FED506558490}" destId="{CEA82921-3FA7-440D-BFFB-328B4AE6EF2C}" srcOrd="2" destOrd="0" parTransId="{80CBB9D5-1370-40A5-A50F-4F3C6CC3455D}" sibTransId="{18E98630-F244-4EB3-A505-4B916EAA5B24}"/>
    <dgm:cxn modelId="{B1140854-768F-49DB-B3B5-C26C2860D4E7}" srcId="{2BA8C332-8FF9-4728-B7EB-6B1581EEA48E}" destId="{95C34EBB-1B0C-4F2A-AC24-CF2D819F5F8C}" srcOrd="3" destOrd="0" parTransId="{EF09F1FB-3040-40DD-805C-6B338482F265}" sibTransId="{6CB64B11-B89A-4512-8CE4-DC117A98A87C}"/>
    <dgm:cxn modelId="{F345CA7D-EB26-48C3-A24D-4DF31BF5F323}" srcId="{FD52995D-D3B4-46C9-A977-841DD14BAD71}" destId="{EDC4B956-BA21-4D1F-B98B-8CE62A494E16}" srcOrd="2" destOrd="0" parTransId="{2047C12F-E9E1-4347-9B1A-A29A3EDBFD92}" sibTransId="{275FD4A4-6FE0-4D57-8681-81FBA457DE01}"/>
    <dgm:cxn modelId="{82990D82-7F78-4F16-BC71-ECD606D91D84}" type="presOf" srcId="{F9936BA3-A35D-4826-9109-526247EB5550}" destId="{D50DCA81-4134-461E-BD1F-F4304C0E8199}" srcOrd="0" destOrd="3" presId="urn:microsoft.com/office/officeart/2005/8/layout/chevron1"/>
    <dgm:cxn modelId="{D87DDD8B-A3C0-491E-B75D-1199B8D1A5FE}" srcId="{0982B772-3FBC-4CE8-9BD9-FED506558490}" destId="{CA974DCA-F4CE-4793-A49B-44312A934979}" srcOrd="0" destOrd="0" parTransId="{A96EB061-0CE8-46A5-9301-D8B30CD59CD5}" sibTransId="{3EC26EDC-FFE1-4B08-8D70-7AFEEF3F53D8}"/>
    <dgm:cxn modelId="{7512308C-E65C-4315-9583-2A4CA0E2A56B}" srcId="{0CB99E6F-6A91-4CAE-9EC0-652E92CA4B85}" destId="{530210F3-C45C-4005-AD63-C9A9901E97B7}" srcOrd="1" destOrd="0" parTransId="{F63BB5EA-8B7D-4CEE-8A90-661C874E1A54}" sibTransId="{A3B593F6-E44C-4EDC-8D28-3BD2845A8735}"/>
    <dgm:cxn modelId="{434C3598-DA22-46EB-8A38-A62DE0ADABC4}" type="presOf" srcId="{EDC4B956-BA21-4D1F-B98B-8CE62A494E16}" destId="{500B85CC-9A21-4E32-A621-1423C0FDA506}" srcOrd="0" destOrd="2" presId="urn:microsoft.com/office/officeart/2005/8/layout/chevron1"/>
    <dgm:cxn modelId="{2DBC63A7-BD13-4AB0-94CF-0AE069CEA92D}" srcId="{0982B772-3FBC-4CE8-9BD9-FED506558490}" destId="{BC29D3B6-CD01-4244-A249-D4DE7120FC6E}" srcOrd="1" destOrd="0" parTransId="{A8B5F533-033B-480D-B520-5FF590FF3E99}" sibTransId="{C31C9377-3E3C-4F08-8369-572497FD2B8D}"/>
    <dgm:cxn modelId="{D3930AAA-E368-461F-B377-87416F69FFD1}" type="presOf" srcId="{C7711336-1B30-433C-A3ED-2BC7CEC71470}" destId="{42C6949D-8440-4B49-A36E-817FC3FC067C}" srcOrd="0" destOrd="0" presId="urn:microsoft.com/office/officeart/2005/8/layout/chevron1"/>
    <dgm:cxn modelId="{832A05B1-434E-4650-AE55-441A0D911308}" type="presOf" srcId="{B634259F-4E00-4876-AEAC-869A45343D27}" destId="{42C6949D-8440-4B49-A36E-817FC3FC067C}" srcOrd="0" destOrd="2" presId="urn:microsoft.com/office/officeart/2005/8/layout/chevron1"/>
    <dgm:cxn modelId="{4B8479B1-B451-46AB-8B7E-0D5EFCF74381}" srcId="{FD52995D-D3B4-46C9-A977-841DD14BAD71}" destId="{BFA363FA-6BDA-4EB7-B157-9E0A2C8C395A}" srcOrd="0" destOrd="0" parTransId="{F4292409-59AA-4E6F-BB61-1C6564A75629}" sibTransId="{9B9BAC5D-0EB6-44A6-8664-29E7B0EAE40D}"/>
    <dgm:cxn modelId="{575E92B2-2DF8-4389-866C-B07857710FC2}" type="presOf" srcId="{1D697168-040E-4981-AC53-59CC79B2293C}" destId="{EAE57800-0EC9-4DD2-86AF-FC450DF68C50}" srcOrd="0" destOrd="2" presId="urn:microsoft.com/office/officeart/2005/8/layout/chevron1"/>
    <dgm:cxn modelId="{DCFD84B6-6EF3-4412-ACAD-4F1EFBFE376C}" srcId="{95C34EBB-1B0C-4F2A-AC24-CF2D819F5F8C}" destId="{1D697168-040E-4981-AC53-59CC79B2293C}" srcOrd="2" destOrd="0" parTransId="{BA7B415D-08A4-4C2B-BA54-3D2FE69F7E55}" sibTransId="{008FFE55-E556-4D9D-8E18-87E3E5E62716}"/>
    <dgm:cxn modelId="{6664C2B9-BF6C-4FFF-B288-313494D98377}" srcId="{FD52995D-D3B4-46C9-A977-841DD14BAD71}" destId="{44EAF018-F467-44BB-AEA3-1119E35E9954}" srcOrd="1" destOrd="0" parTransId="{83DB0CE1-F2BB-498D-90C5-25C78D17F32F}" sibTransId="{75657FFF-DFD5-4712-BFE5-2288EBFDA072}"/>
    <dgm:cxn modelId="{BFCAD1C2-DC82-4EE1-BA9D-F69766DC6AE1}" srcId="{0982B772-3FBC-4CE8-9BD9-FED506558490}" destId="{F9936BA3-A35D-4826-9109-526247EB5550}" srcOrd="3" destOrd="0" parTransId="{EA77232E-9F0F-4A27-AECF-4AE41E3FEF2A}" sibTransId="{24CA33A3-000A-4EE0-86A7-4F0BEA01F2CE}"/>
    <dgm:cxn modelId="{F6A1FBC9-413C-45B1-9252-2F27F660AEBD}" srcId="{2BA8C332-8FF9-4728-B7EB-6B1581EEA48E}" destId="{0CB99E6F-6A91-4CAE-9EC0-652E92CA4B85}" srcOrd="0" destOrd="0" parTransId="{DF918E6B-7F0F-472F-A725-724B4FB3F39D}" sibTransId="{3658737B-BC09-409A-B392-A016C3CB0123}"/>
    <dgm:cxn modelId="{DEC42CD0-D9B7-4F59-80FA-A33E1C40E115}" type="presOf" srcId="{530210F3-C45C-4005-AD63-C9A9901E97B7}" destId="{42C6949D-8440-4B49-A36E-817FC3FC067C}" srcOrd="0" destOrd="1" presId="urn:microsoft.com/office/officeart/2005/8/layout/chevron1"/>
    <dgm:cxn modelId="{C8383CD5-158F-4200-A6D8-30A97E2CEC4B}" type="presOf" srcId="{95C34EBB-1B0C-4F2A-AC24-CF2D819F5F8C}" destId="{51EF70A8-56E7-4204-9B50-3BE898F10265}" srcOrd="0" destOrd="0" presId="urn:microsoft.com/office/officeart/2005/8/layout/chevron1"/>
    <dgm:cxn modelId="{9F8487D8-E0CF-4E54-A5B9-648C9F16DC19}" srcId="{0CB99E6F-6A91-4CAE-9EC0-652E92CA4B85}" destId="{C7711336-1B30-433C-A3ED-2BC7CEC71470}" srcOrd="0" destOrd="0" parTransId="{96401BDE-8F40-463F-8807-6ACB1E0E2B93}" sibTransId="{CD9EE369-387F-4BEF-8164-B266923AED05}"/>
    <dgm:cxn modelId="{9E98C6DA-EA18-4BC2-8D0C-F85BE388EC16}" type="presOf" srcId="{17D658D9-A110-42BE-90DA-06C75F6D23EA}" destId="{EAE57800-0EC9-4DD2-86AF-FC450DF68C50}" srcOrd="0" destOrd="3" presId="urn:microsoft.com/office/officeart/2005/8/layout/chevron1"/>
    <dgm:cxn modelId="{EE4460DD-E332-4826-A47B-369DDF52614F}" srcId="{95C34EBB-1B0C-4F2A-AC24-CF2D819F5F8C}" destId="{17D658D9-A110-42BE-90DA-06C75F6D23EA}" srcOrd="3" destOrd="0" parTransId="{44E9A285-67E3-4056-A412-BABAAF326B4C}" sibTransId="{EE988090-E1EF-4876-965D-41BE17CAA1F6}"/>
    <dgm:cxn modelId="{E4AC19EE-2CE6-4F92-B19A-FB77ADD4109F}" type="presOf" srcId="{2BA8C332-8FF9-4728-B7EB-6B1581EEA48E}" destId="{F30A56ED-22AF-4F21-99E9-D87ADC20A6E6}" srcOrd="0" destOrd="0" presId="urn:microsoft.com/office/officeart/2005/8/layout/chevron1"/>
    <dgm:cxn modelId="{75FAE6F3-C0C0-41A1-91C7-E285641DC834}" type="presOf" srcId="{44EAF018-F467-44BB-AEA3-1119E35E9954}" destId="{500B85CC-9A21-4E32-A621-1423C0FDA506}" srcOrd="0" destOrd="1" presId="urn:microsoft.com/office/officeart/2005/8/layout/chevron1"/>
    <dgm:cxn modelId="{97D75699-C55E-4E73-824B-F11C620E5BA4}" type="presParOf" srcId="{F30A56ED-22AF-4F21-99E9-D87ADC20A6E6}" destId="{B85E3926-3AB9-4DAF-BEEC-27FE3A926DF3}" srcOrd="0" destOrd="0" presId="urn:microsoft.com/office/officeart/2005/8/layout/chevron1"/>
    <dgm:cxn modelId="{908425CC-EE19-46E9-8BCC-FAD5EF36FC98}" type="presParOf" srcId="{B85E3926-3AB9-4DAF-BEEC-27FE3A926DF3}" destId="{3E355578-5228-4C0F-9736-786D4BD18DA1}" srcOrd="0" destOrd="0" presId="urn:microsoft.com/office/officeart/2005/8/layout/chevron1"/>
    <dgm:cxn modelId="{67C48B18-D00B-48A4-9B97-C5C32D6BD396}" type="presParOf" srcId="{B85E3926-3AB9-4DAF-BEEC-27FE3A926DF3}" destId="{42C6949D-8440-4B49-A36E-817FC3FC067C}" srcOrd="1" destOrd="0" presId="urn:microsoft.com/office/officeart/2005/8/layout/chevron1"/>
    <dgm:cxn modelId="{42850F31-2617-44B9-B602-68C48AE09088}" type="presParOf" srcId="{F30A56ED-22AF-4F21-99E9-D87ADC20A6E6}" destId="{1007F65D-8FB9-4992-AB6F-5E86EFA29FBC}" srcOrd="1" destOrd="0" presId="urn:microsoft.com/office/officeart/2005/8/layout/chevron1"/>
    <dgm:cxn modelId="{48CD0997-4258-4E3B-B871-509507ABA922}" type="presParOf" srcId="{F30A56ED-22AF-4F21-99E9-D87ADC20A6E6}" destId="{4E3F5965-A3A9-4457-B471-AC75EB3117A0}" srcOrd="2" destOrd="0" presId="urn:microsoft.com/office/officeart/2005/8/layout/chevron1"/>
    <dgm:cxn modelId="{DDF8C8DA-398A-40C4-AD2B-DA7FBCFA6E40}" type="presParOf" srcId="{4E3F5965-A3A9-4457-B471-AC75EB3117A0}" destId="{A6F31BF6-AD6E-4D95-B89D-F6D569A22C4A}" srcOrd="0" destOrd="0" presId="urn:microsoft.com/office/officeart/2005/8/layout/chevron1"/>
    <dgm:cxn modelId="{96B68B5E-E1D9-46D3-890E-4B392D894126}" type="presParOf" srcId="{4E3F5965-A3A9-4457-B471-AC75EB3117A0}" destId="{500B85CC-9A21-4E32-A621-1423C0FDA506}" srcOrd="1" destOrd="0" presId="urn:microsoft.com/office/officeart/2005/8/layout/chevron1"/>
    <dgm:cxn modelId="{58711D7F-E7B1-4369-A15A-E7A1D8E6BA74}" type="presParOf" srcId="{F30A56ED-22AF-4F21-99E9-D87ADC20A6E6}" destId="{8F2AD452-53E1-4348-8F67-BC8D3E3DEF3B}" srcOrd="3" destOrd="0" presId="urn:microsoft.com/office/officeart/2005/8/layout/chevron1"/>
    <dgm:cxn modelId="{75F7670D-A536-4037-999C-F196BB41DA5B}" type="presParOf" srcId="{F30A56ED-22AF-4F21-99E9-D87ADC20A6E6}" destId="{1293ED6D-1357-4E26-B97A-5A951F9D5161}" srcOrd="4" destOrd="0" presId="urn:microsoft.com/office/officeart/2005/8/layout/chevron1"/>
    <dgm:cxn modelId="{55EDFF75-0B9D-41B6-A519-FDC4B1C4E84D}" type="presParOf" srcId="{1293ED6D-1357-4E26-B97A-5A951F9D5161}" destId="{641D240A-E4DF-40A8-98D5-DB9E95E629D5}" srcOrd="0" destOrd="0" presId="urn:microsoft.com/office/officeart/2005/8/layout/chevron1"/>
    <dgm:cxn modelId="{A70AB27B-A6D6-48F4-83D7-5AB1C7CA3A23}" type="presParOf" srcId="{1293ED6D-1357-4E26-B97A-5A951F9D5161}" destId="{D50DCA81-4134-461E-BD1F-F4304C0E8199}" srcOrd="1" destOrd="0" presId="urn:microsoft.com/office/officeart/2005/8/layout/chevron1"/>
    <dgm:cxn modelId="{30DF7D59-8F7B-4505-B11C-296C61CA5A0C}" type="presParOf" srcId="{F30A56ED-22AF-4F21-99E9-D87ADC20A6E6}" destId="{8D894E22-E4AB-4159-A075-F933043CF385}" srcOrd="5" destOrd="0" presId="urn:microsoft.com/office/officeart/2005/8/layout/chevron1"/>
    <dgm:cxn modelId="{25639B60-3B4A-47BA-8CF6-8AA085502DBB}" type="presParOf" srcId="{F30A56ED-22AF-4F21-99E9-D87ADC20A6E6}" destId="{2FB7EEB7-BA8E-4EA0-B669-2DFE122E28B8}" srcOrd="6" destOrd="0" presId="urn:microsoft.com/office/officeart/2005/8/layout/chevron1"/>
    <dgm:cxn modelId="{ED904FB2-A3F8-42C0-9413-5101BBD3A0DF}" type="presParOf" srcId="{2FB7EEB7-BA8E-4EA0-B669-2DFE122E28B8}" destId="{51EF70A8-56E7-4204-9B50-3BE898F10265}" srcOrd="0" destOrd="0" presId="urn:microsoft.com/office/officeart/2005/8/layout/chevron1"/>
    <dgm:cxn modelId="{E2FC65CC-0B71-471F-9C7C-EB559178290E}" type="presParOf" srcId="{2FB7EEB7-BA8E-4EA0-B669-2DFE122E28B8}" destId="{EAE57800-0EC9-4DD2-86AF-FC450DF68C5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10036-AFC2-499F-9F78-3D8F86D01550}">
      <dsp:nvSpPr>
        <dsp:cNvPr id="0" name=""/>
        <dsp:cNvSpPr/>
      </dsp:nvSpPr>
      <dsp:spPr>
        <a:xfrm>
          <a:off x="0" y="1615"/>
          <a:ext cx="6032500" cy="6885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424A-DC16-4A6E-B432-7957243A949D}">
      <dsp:nvSpPr>
        <dsp:cNvPr id="0" name=""/>
        <dsp:cNvSpPr/>
      </dsp:nvSpPr>
      <dsp:spPr>
        <a:xfrm>
          <a:off x="208273" y="156529"/>
          <a:ext cx="378679" cy="378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FB244-B2F7-4376-96F1-AD3EA0753657}">
      <dsp:nvSpPr>
        <dsp:cNvPr id="0" name=""/>
        <dsp:cNvSpPr/>
      </dsp:nvSpPr>
      <dsp:spPr>
        <a:xfrm>
          <a:off x="795226" y="1615"/>
          <a:ext cx="5237273" cy="6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7" tIns="72867" rIns="72867" bIns="728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Profile?</a:t>
          </a:r>
        </a:p>
      </dsp:txBody>
      <dsp:txXfrm>
        <a:off x="795226" y="1615"/>
        <a:ext cx="5237273" cy="688507"/>
      </dsp:txXfrm>
    </dsp:sp>
    <dsp:sp modelId="{F189F11D-1DC7-4BBF-B142-E994BAFD7EC9}">
      <dsp:nvSpPr>
        <dsp:cNvPr id="0" name=""/>
        <dsp:cNvSpPr/>
      </dsp:nvSpPr>
      <dsp:spPr>
        <a:xfrm>
          <a:off x="0" y="862249"/>
          <a:ext cx="6032500" cy="6885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BD31-2581-4F7B-8697-FA7F534D9143}">
      <dsp:nvSpPr>
        <dsp:cNvPr id="0" name=""/>
        <dsp:cNvSpPr/>
      </dsp:nvSpPr>
      <dsp:spPr>
        <a:xfrm>
          <a:off x="208273" y="1017164"/>
          <a:ext cx="378679" cy="378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4F6B-122A-4EFE-B8B1-BDC68139BFE6}">
      <dsp:nvSpPr>
        <dsp:cNvPr id="0" name=""/>
        <dsp:cNvSpPr/>
      </dsp:nvSpPr>
      <dsp:spPr>
        <a:xfrm>
          <a:off x="795226" y="862249"/>
          <a:ext cx="5237273" cy="6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7" tIns="72867" rIns="72867" bIns="728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all we can control from profile?</a:t>
          </a:r>
        </a:p>
      </dsp:txBody>
      <dsp:txXfrm>
        <a:off x="795226" y="862249"/>
        <a:ext cx="5237273" cy="688507"/>
      </dsp:txXfrm>
    </dsp:sp>
    <dsp:sp modelId="{2A75C246-1040-4E67-A7DD-7DD3EC4E548F}">
      <dsp:nvSpPr>
        <dsp:cNvPr id="0" name=""/>
        <dsp:cNvSpPr/>
      </dsp:nvSpPr>
      <dsp:spPr>
        <a:xfrm>
          <a:off x="0" y="1722884"/>
          <a:ext cx="6032500" cy="6885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A5B11-B3E1-4F2C-9114-EE8A2968FDA7}">
      <dsp:nvSpPr>
        <dsp:cNvPr id="0" name=""/>
        <dsp:cNvSpPr/>
      </dsp:nvSpPr>
      <dsp:spPr>
        <a:xfrm>
          <a:off x="208273" y="1877798"/>
          <a:ext cx="378679" cy="378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9CA4B-0C0B-446D-814F-72B782A0C5BA}">
      <dsp:nvSpPr>
        <dsp:cNvPr id="0" name=""/>
        <dsp:cNvSpPr/>
      </dsp:nvSpPr>
      <dsp:spPr>
        <a:xfrm>
          <a:off x="795226" y="1722884"/>
          <a:ext cx="5237273" cy="6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7" tIns="72867" rIns="72867" bIns="728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permission set?</a:t>
          </a:r>
        </a:p>
      </dsp:txBody>
      <dsp:txXfrm>
        <a:off x="795226" y="1722884"/>
        <a:ext cx="5237273" cy="688507"/>
      </dsp:txXfrm>
    </dsp:sp>
    <dsp:sp modelId="{9D47ED5F-9F61-40FA-B582-8D38CD2645D7}">
      <dsp:nvSpPr>
        <dsp:cNvPr id="0" name=""/>
        <dsp:cNvSpPr/>
      </dsp:nvSpPr>
      <dsp:spPr>
        <a:xfrm>
          <a:off x="0" y="2583518"/>
          <a:ext cx="6032500" cy="688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D908D-F864-4FEF-95A8-98B81E6C62A1}">
      <dsp:nvSpPr>
        <dsp:cNvPr id="0" name=""/>
        <dsp:cNvSpPr/>
      </dsp:nvSpPr>
      <dsp:spPr>
        <a:xfrm>
          <a:off x="208273" y="2738432"/>
          <a:ext cx="378679" cy="3786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29EAD-EB5A-49AC-9C92-9ADE54D39150}">
      <dsp:nvSpPr>
        <dsp:cNvPr id="0" name=""/>
        <dsp:cNvSpPr/>
      </dsp:nvSpPr>
      <dsp:spPr>
        <a:xfrm>
          <a:off x="795226" y="2583518"/>
          <a:ext cx="5237273" cy="6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7" tIns="72867" rIns="72867" bIns="728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profile is difference with permission set?</a:t>
          </a:r>
        </a:p>
      </dsp:txBody>
      <dsp:txXfrm>
        <a:off x="795226" y="2583518"/>
        <a:ext cx="5237273" cy="688507"/>
      </dsp:txXfrm>
    </dsp:sp>
    <dsp:sp modelId="{4761B5E6-B2F6-49FF-8C63-825C19C3B580}">
      <dsp:nvSpPr>
        <dsp:cNvPr id="0" name=""/>
        <dsp:cNvSpPr/>
      </dsp:nvSpPr>
      <dsp:spPr>
        <a:xfrm>
          <a:off x="0" y="3444152"/>
          <a:ext cx="6032500" cy="6885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D06CC-0FE4-4019-B1D2-0F43533325E6}">
      <dsp:nvSpPr>
        <dsp:cNvPr id="0" name=""/>
        <dsp:cNvSpPr/>
      </dsp:nvSpPr>
      <dsp:spPr>
        <a:xfrm>
          <a:off x="208273" y="3599066"/>
          <a:ext cx="378679" cy="3786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191B-DD61-4D86-97DA-0F3E328E3DFE}">
      <dsp:nvSpPr>
        <dsp:cNvPr id="0" name=""/>
        <dsp:cNvSpPr/>
      </dsp:nvSpPr>
      <dsp:spPr>
        <a:xfrm>
          <a:off x="795226" y="3444152"/>
          <a:ext cx="5237273" cy="6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7" tIns="72867" rIns="72867" bIns="728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795226" y="3444152"/>
        <a:ext cx="5237273" cy="688507"/>
      </dsp:txXfrm>
    </dsp:sp>
    <dsp:sp modelId="{0F2A2C8C-53FB-4A1A-B8D2-8019EBF7909B}">
      <dsp:nvSpPr>
        <dsp:cNvPr id="0" name=""/>
        <dsp:cNvSpPr/>
      </dsp:nvSpPr>
      <dsp:spPr>
        <a:xfrm>
          <a:off x="0" y="4304786"/>
          <a:ext cx="6032500" cy="6885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7E395-9338-47A0-9181-7A88F8F08D00}">
      <dsp:nvSpPr>
        <dsp:cNvPr id="0" name=""/>
        <dsp:cNvSpPr/>
      </dsp:nvSpPr>
      <dsp:spPr>
        <a:xfrm>
          <a:off x="208273" y="4459701"/>
          <a:ext cx="378679" cy="3786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AAB86-5E72-44AF-ABB8-A40649934ACE}">
      <dsp:nvSpPr>
        <dsp:cNvPr id="0" name=""/>
        <dsp:cNvSpPr/>
      </dsp:nvSpPr>
      <dsp:spPr>
        <a:xfrm>
          <a:off x="795226" y="4304786"/>
          <a:ext cx="5237273" cy="6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7" tIns="72867" rIns="72867" bIns="728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 &amp; A</a:t>
          </a:r>
        </a:p>
      </dsp:txBody>
      <dsp:txXfrm>
        <a:off x="795226" y="4304786"/>
        <a:ext cx="5237273" cy="688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30D89-A581-42F8-BD65-21C4BFA8034F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control the following things from a profile</a:t>
          </a:r>
        </a:p>
      </dsp:txBody>
      <dsp:txXfrm>
        <a:off x="0" y="3275482"/>
        <a:ext cx="10515600" cy="580546"/>
      </dsp:txXfrm>
    </dsp:sp>
    <dsp:sp modelId="{66508AEE-CDCE-4A45-9759-0EA4057A6FE1}">
      <dsp:nvSpPr>
        <dsp:cNvPr id="0" name=""/>
        <dsp:cNvSpPr/>
      </dsp:nvSpPr>
      <dsp:spPr>
        <a:xfrm>
          <a:off x="1283" y="3834527"/>
          <a:ext cx="2102606" cy="4945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 &amp; Field Permission</a:t>
          </a:r>
        </a:p>
      </dsp:txBody>
      <dsp:txXfrm>
        <a:off x="1283" y="3834527"/>
        <a:ext cx="2102606" cy="494539"/>
      </dsp:txXfrm>
    </dsp:sp>
    <dsp:sp modelId="{0441FDFA-18DF-4D21-9400-7487DE70EE81}">
      <dsp:nvSpPr>
        <dsp:cNvPr id="0" name=""/>
        <dsp:cNvSpPr/>
      </dsp:nvSpPr>
      <dsp:spPr>
        <a:xfrm>
          <a:off x="2103890" y="3834527"/>
          <a:ext cx="2102606" cy="4945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 Permission</a:t>
          </a:r>
        </a:p>
      </dsp:txBody>
      <dsp:txXfrm>
        <a:off x="2103890" y="3834527"/>
        <a:ext cx="2102606" cy="494539"/>
      </dsp:txXfrm>
    </dsp:sp>
    <dsp:sp modelId="{297323D8-B8C0-4E35-9C15-ED7B80699E1D}">
      <dsp:nvSpPr>
        <dsp:cNvPr id="0" name=""/>
        <dsp:cNvSpPr/>
      </dsp:nvSpPr>
      <dsp:spPr>
        <a:xfrm>
          <a:off x="4206496" y="3834527"/>
          <a:ext cx="2102606" cy="4945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Record Type &amp; Page-layout permission</a:t>
          </a:r>
        </a:p>
      </dsp:txBody>
      <dsp:txXfrm>
        <a:off x="4206496" y="3834527"/>
        <a:ext cx="2102606" cy="494539"/>
      </dsp:txXfrm>
    </dsp:sp>
    <dsp:sp modelId="{231C1490-E697-471F-9B5F-DE1EA888D702}">
      <dsp:nvSpPr>
        <dsp:cNvPr id="0" name=""/>
        <dsp:cNvSpPr/>
      </dsp:nvSpPr>
      <dsp:spPr>
        <a:xfrm>
          <a:off x="6309103" y="3834527"/>
          <a:ext cx="2102606" cy="4945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IP Range </a:t>
          </a:r>
        </a:p>
      </dsp:txBody>
      <dsp:txXfrm>
        <a:off x="6309103" y="3834527"/>
        <a:ext cx="2102606" cy="494539"/>
      </dsp:txXfrm>
    </dsp:sp>
    <dsp:sp modelId="{C42DFD33-08E8-4D35-9752-418F760AB554}">
      <dsp:nvSpPr>
        <dsp:cNvPr id="0" name=""/>
        <dsp:cNvSpPr/>
      </dsp:nvSpPr>
      <dsp:spPr>
        <a:xfrm>
          <a:off x="8411709" y="3834527"/>
          <a:ext cx="2102606" cy="49453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Tabs permission</a:t>
          </a:r>
        </a:p>
      </dsp:txBody>
      <dsp:txXfrm>
        <a:off x="8411709" y="3834527"/>
        <a:ext cx="2102606" cy="494539"/>
      </dsp:txXfrm>
    </dsp:sp>
    <dsp:sp modelId="{6B9A232D-968E-4598-8757-BD8F9A220E16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Profile is required for each user at time of user creation.</a:t>
          </a:r>
        </a:p>
      </dsp:txBody>
      <dsp:txXfrm rot="10800000">
        <a:off x="0" y="1638125"/>
        <a:ext cx="10515600" cy="1074383"/>
      </dsp:txXfrm>
    </dsp:sp>
    <dsp:sp modelId="{D8953C17-5845-4ACD-9616-6EF29372E30B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Profile defines how user access objects &amp; data within the application.</a:t>
          </a:r>
        </a:p>
      </dsp:txBody>
      <dsp:txXfrm rot="10800000">
        <a:off x="0" y="769"/>
        <a:ext cx="10515600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E8148-BAAC-40E9-A30B-CC53561C359A}">
      <dsp:nvSpPr>
        <dsp:cNvPr id="0" name=""/>
        <dsp:cNvSpPr/>
      </dsp:nvSpPr>
      <dsp:spPr>
        <a:xfrm>
          <a:off x="0" y="1357812"/>
          <a:ext cx="6513603" cy="346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16560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Standard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System Administrator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Standard User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Read Only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Marketing User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Solution Manager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Contract Manager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Etc.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Custom – Cloned from standard one</a:t>
          </a:r>
        </a:p>
      </dsp:txBody>
      <dsp:txXfrm>
        <a:off x="0" y="1357812"/>
        <a:ext cx="6513603" cy="3465000"/>
      </dsp:txXfrm>
    </dsp:sp>
    <dsp:sp modelId="{F87D95B7-1FE7-41F4-B7E5-1793E7319913}">
      <dsp:nvSpPr>
        <dsp:cNvPr id="0" name=""/>
        <dsp:cNvSpPr/>
      </dsp:nvSpPr>
      <dsp:spPr>
        <a:xfrm>
          <a:off x="325680" y="1062612"/>
          <a:ext cx="455952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two types of profiles available </a:t>
          </a:r>
        </a:p>
      </dsp:txBody>
      <dsp:txXfrm>
        <a:off x="354501" y="1091433"/>
        <a:ext cx="450188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21C78-7219-43EA-AF0B-6D4BBEAF7755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Only one profile can be assigned to every user</a:t>
          </a:r>
        </a:p>
      </dsp:txBody>
      <dsp:txXfrm>
        <a:off x="0" y="3736288"/>
        <a:ext cx="10515600" cy="612969"/>
      </dsp:txXfrm>
    </dsp:sp>
    <dsp:sp modelId="{51D1D4A2-9E3F-4110-BF72-7ABC3DD5E02E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Multiple permission set can be assigned to a multiple users.</a:t>
          </a:r>
        </a:p>
      </dsp:txBody>
      <dsp:txXfrm rot="10800000">
        <a:off x="0" y="2802736"/>
        <a:ext cx="10515600" cy="612568"/>
      </dsp:txXfrm>
    </dsp:sp>
    <dsp:sp modelId="{E792CAB1-901B-4132-96E7-7AB06B697A13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can not decrease the permissions from permission set.</a:t>
          </a:r>
        </a:p>
      </dsp:txBody>
      <dsp:txXfrm rot="10800000">
        <a:off x="0" y="1869184"/>
        <a:ext cx="10515600" cy="612568"/>
      </dsp:txXfrm>
    </dsp:sp>
    <dsp:sp modelId="{DDC9C965-CCD4-4797-9C59-043DF9E9A67A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one permission can be assigned to one user</a:t>
          </a:r>
        </a:p>
      </dsp:txBody>
      <dsp:txXfrm rot="10800000">
        <a:off x="0" y="935632"/>
        <a:ext cx="10515600" cy="612568"/>
      </dsp:txXfrm>
    </dsp:sp>
    <dsp:sp modelId="{D8953C17-5845-4ACD-9616-6EF29372E30B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Permission</a:t>
          </a:r>
          <a:r>
            <a:rPr lang="en-US" sz="2100" kern="1200" baseline="0" dirty="0"/>
            <a:t> Set is used to extend the permission at the user level.</a:t>
          </a:r>
          <a:endParaRPr lang="en-US" sz="2100" kern="1200" dirty="0"/>
        </a:p>
      </dsp:txBody>
      <dsp:txXfrm rot="10800000">
        <a:off x="0" y="2080"/>
        <a:ext cx="10515600" cy="612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5578-5228-4C0F-9736-786D4BD18DA1}">
      <dsp:nvSpPr>
        <dsp:cNvPr id="0" name=""/>
        <dsp:cNvSpPr/>
      </dsp:nvSpPr>
      <dsp:spPr>
        <a:xfrm>
          <a:off x="7770" y="15892"/>
          <a:ext cx="2687954" cy="10751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1</a:t>
          </a:r>
        </a:p>
      </dsp:txBody>
      <dsp:txXfrm>
        <a:off x="545361" y="15892"/>
        <a:ext cx="1612773" cy="1075181"/>
      </dsp:txXfrm>
    </dsp:sp>
    <dsp:sp modelId="{42C6949D-8440-4B49-A36E-817FC3FC067C}">
      <dsp:nvSpPr>
        <dsp:cNvPr id="0" name=""/>
        <dsp:cNvSpPr/>
      </dsp:nvSpPr>
      <dsp:spPr>
        <a:xfrm>
          <a:off x="7770" y="1225471"/>
          <a:ext cx="2150363" cy="18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Read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</dsp:txBody>
      <dsp:txXfrm>
        <a:off x="7770" y="1225471"/>
        <a:ext cx="2150363" cy="1890000"/>
      </dsp:txXfrm>
    </dsp:sp>
    <dsp:sp modelId="{A6F31BF6-AD6E-4D95-B89D-F6D569A22C4A}">
      <dsp:nvSpPr>
        <dsp:cNvPr id="0" name=""/>
        <dsp:cNvSpPr/>
      </dsp:nvSpPr>
      <dsp:spPr>
        <a:xfrm>
          <a:off x="2479725" y="15892"/>
          <a:ext cx="2687954" cy="10751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2</a:t>
          </a:r>
        </a:p>
      </dsp:txBody>
      <dsp:txXfrm>
        <a:off x="3017316" y="15892"/>
        <a:ext cx="1612773" cy="1075181"/>
      </dsp:txXfrm>
    </dsp:sp>
    <dsp:sp modelId="{500B85CC-9A21-4E32-A621-1423C0FDA506}">
      <dsp:nvSpPr>
        <dsp:cNvPr id="0" name=""/>
        <dsp:cNvSpPr/>
      </dsp:nvSpPr>
      <dsp:spPr>
        <a:xfrm>
          <a:off x="2479725" y="1225471"/>
          <a:ext cx="2150363" cy="18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Read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Create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</dsp:txBody>
      <dsp:txXfrm>
        <a:off x="2479725" y="1225471"/>
        <a:ext cx="2150363" cy="1890000"/>
      </dsp:txXfrm>
    </dsp:sp>
    <dsp:sp modelId="{641D240A-E4DF-40A8-98D5-DB9E95E629D5}">
      <dsp:nvSpPr>
        <dsp:cNvPr id="0" name=""/>
        <dsp:cNvSpPr/>
      </dsp:nvSpPr>
      <dsp:spPr>
        <a:xfrm>
          <a:off x="4951679" y="15892"/>
          <a:ext cx="2687954" cy="10751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3</a:t>
          </a:r>
        </a:p>
      </dsp:txBody>
      <dsp:txXfrm>
        <a:off x="5489270" y="15892"/>
        <a:ext cx="1612773" cy="1075181"/>
      </dsp:txXfrm>
    </dsp:sp>
    <dsp:sp modelId="{D50DCA81-4134-461E-BD1F-F4304C0E8199}">
      <dsp:nvSpPr>
        <dsp:cNvPr id="0" name=""/>
        <dsp:cNvSpPr/>
      </dsp:nvSpPr>
      <dsp:spPr>
        <a:xfrm>
          <a:off x="4951679" y="1225471"/>
          <a:ext cx="2150363" cy="18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Read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Edit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</dsp:txBody>
      <dsp:txXfrm>
        <a:off x="4951679" y="1225471"/>
        <a:ext cx="2150363" cy="1890000"/>
      </dsp:txXfrm>
    </dsp:sp>
    <dsp:sp modelId="{51EF70A8-56E7-4204-9B50-3BE898F10265}">
      <dsp:nvSpPr>
        <dsp:cNvPr id="0" name=""/>
        <dsp:cNvSpPr/>
      </dsp:nvSpPr>
      <dsp:spPr>
        <a:xfrm>
          <a:off x="7431405" y="0"/>
          <a:ext cx="2687954" cy="107518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4</a:t>
          </a:r>
        </a:p>
      </dsp:txBody>
      <dsp:txXfrm>
        <a:off x="7968996" y="0"/>
        <a:ext cx="1612773" cy="1075181"/>
      </dsp:txXfrm>
    </dsp:sp>
    <dsp:sp modelId="{EAE57800-0EC9-4DD2-86AF-FC450DF68C50}">
      <dsp:nvSpPr>
        <dsp:cNvPr id="0" name=""/>
        <dsp:cNvSpPr/>
      </dsp:nvSpPr>
      <dsp:spPr>
        <a:xfrm>
          <a:off x="7423634" y="1225471"/>
          <a:ext cx="2150363" cy="18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Read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Delete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Edit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/>
        </a:p>
      </dsp:txBody>
      <dsp:txXfrm>
        <a:off x="7423634" y="1225471"/>
        <a:ext cx="2150363" cy="189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B9F-513F-40AB-9129-1C5E0427F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30D0-DE80-4A25-881F-C85E9B09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51DB-7F84-4E8C-884C-B8A07DF2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FAE2-2328-4C3C-9DCA-AE178442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FBC4-EA5E-42EC-A308-7687A5FD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175F-53CC-4166-AA51-01B0C0B7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D786F-C54E-4BB5-A9ED-E124FCED8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CD8A-6C6D-4692-9548-F7F90F14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6324-85A1-46E2-8B38-E695C383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5766-6212-433D-9C2F-821E4700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139EE-4437-4984-86A1-0B28681E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121C3-9E09-458E-B19B-E0F4BEC6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D78F-0503-4E81-82BF-17155C97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8774-1A69-42DD-A453-3F3F280E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6DCE-75BA-4B57-963A-5C24E80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51FD-F88D-415C-9F89-BD299978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B490-28C9-4EC8-94A7-51F4CBC7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6F3D-558C-4D9E-B11D-1171D87C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A27D-E04E-4F64-A7C9-22972418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994C-3CCA-4ABC-9849-2966F86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2247-B647-410B-9B93-03C92388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22EEF-9BBC-4733-9141-164AD277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12B4-8EB2-4473-8A35-32715FBF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0D68-6297-4056-8CF5-1E321A0C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F1E7-755C-4F39-AC4E-E736ED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6A0-F1B3-4BC2-BB52-3A4256C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83AE-0096-4778-A736-6E7BD872E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802FA-1F81-48CC-9434-1036D708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88236-0C6F-4348-9E0F-70B136F8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A71D-B18C-4492-A35D-4DA1AAB9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0AA8-4F01-416F-A177-44471F51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AA2E-64F4-4A41-9E05-8E58A0B7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A332-9B0E-4E05-B334-FC62F794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9D98-1888-4B06-A863-DE433BA04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C396-6BBC-43D0-87D4-15B26FF2E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CDF3E-F23F-4FE3-8FD3-4005DE5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4B6B0-5C9E-4BE6-A67C-A74F90C9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6C740-20F5-4543-8E68-C156EBBA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2F824-70CB-4C94-8E72-53EF1F0C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F39D-858D-4766-8FEC-568FCCA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141E1-2393-49B8-B81E-DF3C931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8A55-0597-41BF-95FB-7E35826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AFA4-0DA2-4BE5-A90B-CD49F4C3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9B44E-2F12-4826-A423-CB26CEC7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3DF5E-1730-40F3-91DD-FD7D1391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B1A0-7F1D-483C-B5D5-8B9C989F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8DEB-3AEC-45E3-B87F-B48CDEF3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7B24-97E9-4430-BB50-98E5B3DF3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FE99-F128-4C37-8F39-B969E02E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2013-7DFE-45AF-86D4-07E5D2F7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72E33-3D40-41D8-A074-02E0A9F2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2E25-1F21-479E-B8A9-CE69B0F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9ABF-EFDB-45B6-AF4A-C146EB0C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2A94F-CA07-4788-9E73-33636701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C936-1E16-4F75-9E14-BBFB3026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F9F9-821C-4D14-B6CE-C33A3FBA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8147F-33C8-4AB9-BC88-353D654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BB35B-7C8E-48D8-B87E-4F409792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E456-A223-41E5-8C21-B5D80F7C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4D22-0455-46E0-A656-8785FD36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3D78-1873-450B-844B-C3DE4AB0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FA78-EA75-4657-AEFC-A8CE0D13E15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44DA-FBAC-4C92-A571-AEB956B6A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F52E-80B8-4A91-B2E3-49CA9DF47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D121-09A7-4D38-8A76-9B33C227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D220E-82DA-4C4A-9D1E-0155CF91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Profile &amp; Permission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F4F97-1E89-46B0-984C-4BE6F1EA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Control Object &amp; Field Level Access</a:t>
            </a:r>
          </a:p>
        </p:txBody>
      </p:sp>
    </p:spTree>
    <p:extLst>
      <p:ext uri="{BB962C8B-B14F-4D97-AF65-F5344CB8AC3E}">
        <p14:creationId xmlns:p14="http://schemas.microsoft.com/office/powerpoint/2010/main" val="39528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1CBC5F0-B72A-41A0-81F1-C9CE96F95638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8F6F8-9929-41C3-9B56-9E053A93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C180F19-A881-4262-96AE-152725323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00189"/>
              </p:ext>
            </p:extLst>
          </p:nvPr>
        </p:nvGraphicFramePr>
        <p:xfrm>
          <a:off x="5194300" y="1361440"/>
          <a:ext cx="6032500" cy="499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F0FADE3-EC13-410C-9918-FF303A20D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60" y="55880"/>
            <a:ext cx="2057400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B1617-669B-457D-AEAF-E85E15A571DB}"/>
              </a:ext>
            </a:extLst>
          </p:cNvPr>
          <p:cNvSpPr txBox="1"/>
          <p:nvPr/>
        </p:nvSpPr>
        <p:spPr>
          <a:xfrm>
            <a:off x="256531" y="6442443"/>
            <a:ext cx="34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www.</a:t>
            </a:r>
            <a:r>
              <a:rPr lang="en-US" sz="23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76E3C-CCAF-41E4-890F-A385C94816C0}"/>
              </a:ext>
            </a:extLst>
          </p:cNvPr>
          <p:cNvSpPr txBox="1"/>
          <p:nvPr/>
        </p:nvSpPr>
        <p:spPr>
          <a:xfrm>
            <a:off x="7036113" y="6469687"/>
            <a:ext cx="477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AskPanther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2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E3E9-D3DC-4664-AE9D-BC1BCD98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profile?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D33EE92-0F33-4E3A-A476-5ABDED227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034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FF6432E-168F-4424-86C0-68B309D82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60" y="55880"/>
            <a:ext cx="2057400" cy="1019175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E490612-1614-4DDD-95EF-D02859F487E5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AAB7B-A740-475D-AE2F-EC1AA56165A3}"/>
              </a:ext>
            </a:extLst>
          </p:cNvPr>
          <p:cNvSpPr txBox="1"/>
          <p:nvPr/>
        </p:nvSpPr>
        <p:spPr>
          <a:xfrm>
            <a:off x="256531" y="6442443"/>
            <a:ext cx="34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www.</a:t>
            </a:r>
            <a:r>
              <a:rPr lang="en-US" sz="23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37302-1D2F-46FE-A0DF-46C549D5DD2E}"/>
              </a:ext>
            </a:extLst>
          </p:cNvPr>
          <p:cNvSpPr txBox="1"/>
          <p:nvPr/>
        </p:nvSpPr>
        <p:spPr>
          <a:xfrm>
            <a:off x="7036113" y="6469687"/>
            <a:ext cx="477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AskPanther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CCAD7-5D1E-4891-9BEA-3C97E859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Palatino Linotype" panose="02040502050505030304" pitchFamily="18" charset="0"/>
              </a:rPr>
              <a:t>Types of profiles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92638-BE74-48AC-B55B-AD70177E2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525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8A881A-1074-4C58-81C5-A23C7AFBC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60" y="55880"/>
            <a:ext cx="2057400" cy="1019175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96DF559-2094-42BF-8C7F-BDEFB1655081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E2413-30F9-4178-A469-486036DD69A3}"/>
              </a:ext>
            </a:extLst>
          </p:cNvPr>
          <p:cNvSpPr txBox="1"/>
          <p:nvPr/>
        </p:nvSpPr>
        <p:spPr>
          <a:xfrm>
            <a:off x="256531" y="6442443"/>
            <a:ext cx="34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www.</a:t>
            </a:r>
            <a:r>
              <a:rPr lang="en-US" sz="23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8C895-906F-4201-8C00-1F2C8E5F570F}"/>
              </a:ext>
            </a:extLst>
          </p:cNvPr>
          <p:cNvSpPr txBox="1"/>
          <p:nvPr/>
        </p:nvSpPr>
        <p:spPr>
          <a:xfrm>
            <a:off x="7036113" y="6469687"/>
            <a:ext cx="477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AskPanther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E3E9-D3DC-4664-AE9D-BC1BCD98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permission set?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D33EE92-0F33-4E3A-A476-5ABDED227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722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FF6432E-168F-4424-86C0-68B309D82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60" y="55880"/>
            <a:ext cx="2057400" cy="1019175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E490612-1614-4DDD-95EF-D02859F487E5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AAB7B-A740-475D-AE2F-EC1AA56165A3}"/>
              </a:ext>
            </a:extLst>
          </p:cNvPr>
          <p:cNvSpPr txBox="1"/>
          <p:nvPr/>
        </p:nvSpPr>
        <p:spPr>
          <a:xfrm>
            <a:off x="256531" y="6442443"/>
            <a:ext cx="34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www.</a:t>
            </a:r>
            <a:r>
              <a:rPr lang="en-US" sz="23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37302-1D2F-46FE-A0DF-46C549D5DD2E}"/>
              </a:ext>
            </a:extLst>
          </p:cNvPr>
          <p:cNvSpPr txBox="1"/>
          <p:nvPr/>
        </p:nvSpPr>
        <p:spPr>
          <a:xfrm>
            <a:off x="7036113" y="6469687"/>
            <a:ext cx="477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#</a:t>
            </a:r>
            <a:r>
              <a:rPr lang="en-US" sz="24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AskPanther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E3E9-D3DC-4664-AE9D-BC1BCD98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>
                <a:latin typeface="Palatino Linotype" panose="02040502050505030304" pitchFamily="18" charset="0"/>
              </a:rPr>
              <a:t>Difference between Profile &amp; Permission Set</a:t>
            </a:r>
            <a:endParaRPr lang="en-US" sz="35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6432E-168F-4424-86C0-68B309D8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60" y="55880"/>
            <a:ext cx="2057400" cy="1019175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E490612-1614-4DDD-95EF-D02859F487E5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AAB7B-A740-475D-AE2F-EC1AA56165A3}"/>
              </a:ext>
            </a:extLst>
          </p:cNvPr>
          <p:cNvSpPr txBox="1"/>
          <p:nvPr/>
        </p:nvSpPr>
        <p:spPr>
          <a:xfrm>
            <a:off x="256531" y="6442443"/>
            <a:ext cx="34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Palatino Linotype" panose="02040502050505030304" pitchFamily="18" charset="0"/>
              </a:rPr>
              <a:t>www.</a:t>
            </a:r>
            <a:r>
              <a:rPr lang="en-US" sz="2300" b="1">
                <a:solidFill>
                  <a:schemeClr val="bg1"/>
                </a:solidFill>
                <a:latin typeface="Palatino Linotype" panose="02040502050505030304" pitchFamily="18" charset="0"/>
              </a:rPr>
              <a:t>sfdcpanther</a:t>
            </a:r>
            <a:r>
              <a:rPr lang="en-US" sz="2400" b="1">
                <a:solidFill>
                  <a:schemeClr val="bg1"/>
                </a:solidFill>
                <a:latin typeface="Palatino Linotype" panose="02040502050505030304" pitchFamily="18" charset="0"/>
              </a:rPr>
              <a:t>.com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37302-1D2F-46FE-A0DF-46C549D5DD2E}"/>
              </a:ext>
            </a:extLst>
          </p:cNvPr>
          <p:cNvSpPr txBox="1"/>
          <p:nvPr/>
        </p:nvSpPr>
        <p:spPr>
          <a:xfrm>
            <a:off x="7036113" y="6469687"/>
            <a:ext cx="477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Palatino Linotype" panose="02040502050505030304" pitchFamily="18" charset="0"/>
              </a:rPr>
              <a:t>#SFDCPanther #AskPanther</a:t>
            </a:r>
            <a:endParaRPr lang="en-US" sz="2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09A1-10A9-426A-8EAF-E14F4920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Palatino Linotype" panose="02040502050505030304" pitchFamily="18" charset="0"/>
              </a:rPr>
              <a:t>The difference between permission sets and a profile is every single user will have only one profile but using Permission Sets a user will have multiple permission sets or a zero permission set.</a:t>
            </a:r>
          </a:p>
        </p:txBody>
      </p:sp>
    </p:spTree>
    <p:extLst>
      <p:ext uri="{BB962C8B-B14F-4D97-AF65-F5344CB8AC3E}">
        <p14:creationId xmlns:p14="http://schemas.microsoft.com/office/powerpoint/2010/main" val="408031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B2F806-7CD2-460D-88EF-B3C61F094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254315"/>
              </p:ext>
            </p:extLst>
          </p:nvPr>
        </p:nvGraphicFramePr>
        <p:xfrm>
          <a:off x="965200" y="2538383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0CFFE9E-0202-4DD8-B4B9-A574498221DD}"/>
              </a:ext>
            </a:extLst>
          </p:cNvPr>
          <p:cNvSpPr txBox="1"/>
          <p:nvPr/>
        </p:nvSpPr>
        <p:spPr>
          <a:xfrm>
            <a:off x="965200" y="853440"/>
            <a:ext cx="1039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Palatino Linotype" panose="02040502050505030304" pitchFamily="18" charset="0"/>
              </a:rPr>
              <a:t>For Example, there are 4 Users </a:t>
            </a:r>
            <a:r>
              <a:rPr lang="en-US" sz="3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U1, U2, U3 &amp; U4</a:t>
            </a:r>
            <a:r>
              <a:rPr lang="en-US" sz="3000" dirty="0">
                <a:solidFill>
                  <a:schemeClr val="bg1"/>
                </a:solidFill>
                <a:latin typeface="Palatino Linotype" panose="02040502050505030304" pitchFamily="18" charset="0"/>
              </a:rPr>
              <a:t>. And below is the permission that they want in “</a:t>
            </a:r>
            <a:r>
              <a:rPr lang="en-US" sz="3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Account</a:t>
            </a:r>
            <a:r>
              <a:rPr lang="en-US" sz="3000" dirty="0">
                <a:solidFill>
                  <a:schemeClr val="bg1"/>
                </a:solidFill>
                <a:latin typeface="Palatino Linotype" panose="02040502050505030304" pitchFamily="18" charset="0"/>
              </a:rPr>
              <a:t>” Object.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8F7E5-5AE7-4310-8617-A94FF2053789}"/>
              </a:ext>
            </a:extLst>
          </p:cNvPr>
          <p:cNvSpPr txBox="1"/>
          <p:nvPr/>
        </p:nvSpPr>
        <p:spPr>
          <a:xfrm>
            <a:off x="965200" y="5496728"/>
            <a:ext cx="1039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Palatino Linotype" panose="02040502050505030304" pitchFamily="18" charset="0"/>
              </a:rPr>
              <a:t>What will be the minimal permission that you will assign at profile Level?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Palatino Linotype" panose="02040502050505030304" pitchFamily="18" charset="0"/>
              </a:rPr>
              <a:t>How many no of permission set you will create to achieve the above access?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Palatino Linotype" panose="02040502050505030304" pitchFamily="18" charset="0"/>
              </a:rPr>
              <a:t>Can we revoke the access using permission set?</a:t>
            </a:r>
          </a:p>
        </p:txBody>
      </p:sp>
    </p:spTree>
    <p:extLst>
      <p:ext uri="{BB962C8B-B14F-4D97-AF65-F5344CB8AC3E}">
        <p14:creationId xmlns:p14="http://schemas.microsoft.com/office/powerpoint/2010/main" val="317042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311BC-79CC-4AF9-8BAA-88929BE2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95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Office Theme</vt:lpstr>
      <vt:lpstr>Profile &amp; Permission Set</vt:lpstr>
      <vt:lpstr>Agenda</vt:lpstr>
      <vt:lpstr>What is profile?</vt:lpstr>
      <vt:lpstr>Types of profiles</vt:lpstr>
      <vt:lpstr>What is permission set?</vt:lpstr>
      <vt:lpstr>Difference between Profile &amp; Permission Set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&amp; Permission Set</dc:title>
  <dc:creator>Singh, Amit</dc:creator>
  <cp:lastModifiedBy>Singh, Amit</cp:lastModifiedBy>
  <cp:revision>1</cp:revision>
  <dcterms:created xsi:type="dcterms:W3CDTF">2020-02-03T06:35:59Z</dcterms:created>
  <dcterms:modified xsi:type="dcterms:W3CDTF">2020-02-03T06:36:37Z</dcterms:modified>
</cp:coreProperties>
</file>