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-816" y="-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EA8153-1F74-41ED-98AE-62D0A0E01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E329B4F-A8AE-406B-941D-3B41C15A0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418889-C1FB-40B7-87E0-514364AF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05-01-2020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4860FA-6CE2-4C6E-AF34-AA94D742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B08411-CB85-40FA-BF13-63451AFF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6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D908AA-E52A-45AE-876F-61CC6A66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D55564B-839C-48C9-98B2-EF37E857F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6354E3-C1A8-41D8-8740-EF034DC9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E70087-664D-40A7-90A2-A8A9BA41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D44F98-DA75-4123-8085-F263EFEC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4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C82209E-5942-4B73-95CB-39A5CEDB2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E40A50E-FE99-49D0-A965-8241686F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AE43B4-A9A5-4922-957E-04B230AB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7F336C-E03C-4009-AA30-44051790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E24B05C-F934-4666-89B2-84F8A508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80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B5BAF0-69F8-49A1-A69B-0997EC3B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DB83B6-B428-4F41-84AD-F38A12716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EBE1F7-FFA2-44A7-8D9F-E4520288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281FEB-8434-4C2F-9F2C-66BC2F28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E0581E-F9CB-4020-8113-D4E9F4E9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0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A4EF32-3BE0-49AC-9C31-81265DC5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168B4C-18EA-49D0-8892-C327839C6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F569D9-37FB-45F5-A031-684DE8E5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AD4577-8774-4EBD-844E-0E1D2A3A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C86082-067A-4F70-915D-E25A9691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0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38C133-0986-4D9B-ACDB-5D21AC66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CEA4FF-969F-4E8F-A897-73B4065C7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99037AC-24DA-4045-98D4-9402A9308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3660169-3CBB-463A-BB46-34F19BBC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A05A21F-3D21-44E9-9ED5-33D8587B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F6BA5BD-A677-4AD1-BFE9-CFD883AF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0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C34A75-D73A-4A28-A211-74D88A37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C74FED-14DD-4742-ABBB-C30FD77F7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C2FCF3A-8C91-4A4E-94DC-B1D151960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3BC4B70-1CC0-43E9-A873-8CADF236B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7A24A5E-C94C-4FBA-BCC4-1C730D057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3602C93-E432-4611-95C0-625E01DD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1E34800-D492-44CA-9F43-51A24EA1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631F972-B7F4-4A9D-99B5-6AF42152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9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E60910-35FC-455C-8DE0-70AFE78A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A49B270-A2C5-4AB2-AF6F-73D46954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C6A2901-FF19-4268-AD6D-E6CD72ED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D2BD9A-C5F0-4EF6-8A8F-08AE19CF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01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1D5EEE3-9CD4-4936-B876-5F0E5721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15FBFA3-9CA8-4346-B6B3-C2474495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1A6BE2C-0417-4352-AD00-4F9996A0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24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F1E468-1B64-4203-9E2A-54E006C7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3D0C3F-1E5A-4D9E-9B26-A4FF78C44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10B313E-2167-4DE6-B854-3ABC0677E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5AF1BD-994B-49E4-B60B-9F4A2736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204BFB2-98D4-47D0-A87F-F2ADAA3A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DEE997-D94F-4C79-A8DA-2DD29B2E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25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C4BDE9-33C1-4CA8-A97D-744FBEBF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E55EBAD-E033-474A-9701-7877A073E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0DD36A4-0EA2-46A5-B565-DBF8E2501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3801B5F-A05A-443A-AB41-54A4AF52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061A9E3-397B-47AF-AA47-FCE34850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A1DB401-F50D-4A84-9A57-8BF1C44D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42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3C92729-DD79-4850-9A76-D4CBF6A89B6A}"/>
              </a:ext>
            </a:extLst>
          </p:cNvPr>
          <p:cNvSpPr/>
          <p:nvPr userDrawn="1"/>
        </p:nvSpPr>
        <p:spPr>
          <a:xfrm>
            <a:off x="0" y="6420358"/>
            <a:ext cx="12192000" cy="4376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FC72229-A56E-4B16-AA63-F79104486E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3753212A-B86C-4247-AAA0-02902AA57E9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16" y="6442086"/>
            <a:ext cx="398001" cy="398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FC1D574-2B36-4140-B053-C7E9DD01EF16}"/>
              </a:ext>
            </a:extLst>
          </p:cNvPr>
          <p:cNvSpPr txBox="1"/>
          <p:nvPr userDrawn="1"/>
        </p:nvSpPr>
        <p:spPr>
          <a:xfrm>
            <a:off x="9898739" y="6498648"/>
            <a:ext cx="1901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#SalesforceApexHours 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62DB4E8-7686-4FAB-B1FD-EC70965790E0}"/>
              </a:ext>
            </a:extLst>
          </p:cNvPr>
          <p:cNvSpPr txBox="1"/>
          <p:nvPr userDrawn="1"/>
        </p:nvSpPr>
        <p:spPr>
          <a:xfrm>
            <a:off x="1011504" y="6529451"/>
            <a:ext cx="1647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www.ApexHours.com</a:t>
            </a: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5" descr="C:\Users\chaud\Downloads\Apex Hours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16" y="74993"/>
            <a:ext cx="2362200" cy="108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chaud\Downloads\Apex Hours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62" y="6433129"/>
            <a:ext cx="765283" cy="41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94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apexhours.com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exhours.com/" TargetMode="External"/><Relationship Id="rId2" Type="http://schemas.openxmlformats.org/officeDocument/2006/relationships/hyperlink" Target="http://amitsalesforce.blogspot.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lblazercommunitygroups.com/events/details/salesforce-farmington-mi-developers-group-presents-salesforce-integration-pattern-best-practices/#/" TargetMode="External"/><Relationship Id="rId2" Type="http://schemas.openxmlformats.org/officeDocument/2006/relationships/hyperlink" Target="http://www.apexhours.com/become-an-order-of-execution-her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pexhours.com/sessions-in-2020/" TargetMode="External"/><Relationship Id="rId4" Type="http://schemas.openxmlformats.org/officeDocument/2006/relationships/hyperlink" Target="https://trailblazercommunitygroups.com/events/details/salesforce-farmington-mi-developers-group-presents-microservices-in-salesforce/#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www.apexhours.com/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facebook.com/FarmingtonHillsSfdcdug/?ref=bookmarks" TargetMode="Externa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71ECB92-7FFE-4B61-A07B-A40F8681A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F41459C-D2CA-447B-89F6-28C81C954989}"/>
              </a:ext>
            </a:extLst>
          </p:cNvPr>
          <p:cNvSpPr txBox="1"/>
          <p:nvPr/>
        </p:nvSpPr>
        <p:spPr>
          <a:xfrm>
            <a:off x="6392708" y="487523"/>
            <a:ext cx="5694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Salesforce Apex Hours</a:t>
            </a:r>
            <a:endParaRPr lang="en-IN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0B54B58-E892-4C04-B8C7-2290658AB52D}"/>
              </a:ext>
            </a:extLst>
          </p:cNvPr>
          <p:cNvSpPr txBox="1"/>
          <p:nvPr/>
        </p:nvSpPr>
        <p:spPr>
          <a:xfrm>
            <a:off x="8115082" y="80596"/>
            <a:ext cx="397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Farmington Hill Salesforce Developer Group</a:t>
            </a:r>
            <a:endParaRPr lang="en-IN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0153107-0733-4715-A682-F5A6DF1552F7}"/>
              </a:ext>
            </a:extLst>
          </p:cNvPr>
          <p:cNvSpPr txBox="1"/>
          <p:nvPr/>
        </p:nvSpPr>
        <p:spPr>
          <a:xfrm>
            <a:off x="2776943" y="3022250"/>
            <a:ext cx="2590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Topic Name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47D2067-BA0C-4FE6-B85C-CDAF93250B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844" y="6314070"/>
            <a:ext cx="398001" cy="398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C1C476F-4559-4D22-82E1-BBEC153A7007}"/>
              </a:ext>
            </a:extLst>
          </p:cNvPr>
          <p:cNvSpPr txBox="1"/>
          <p:nvPr/>
        </p:nvSpPr>
        <p:spPr>
          <a:xfrm>
            <a:off x="9779867" y="6370632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#SalesforceApexHours</a:t>
            </a:r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5" descr="C:\Users\chaud\Downloads\Apex Hour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8" y="2635117"/>
            <a:ext cx="2362200" cy="108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hape 155">
            <a:extLst>
              <a:ext uri="{FF2B5EF4-FFF2-40B4-BE49-F238E27FC236}">
                <a16:creationId xmlns="" xmlns:a16="http://schemas.microsoft.com/office/drawing/2014/main" id="{862B898B-7B73-419F-8828-E73D2A61F63C}"/>
              </a:ext>
            </a:extLst>
          </p:cNvPr>
          <p:cNvSpPr/>
          <p:nvPr/>
        </p:nvSpPr>
        <p:spPr>
          <a:xfrm>
            <a:off x="-1237435" y="5499591"/>
            <a:ext cx="589376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SzPct val="25000"/>
            </a:pPr>
            <a:r>
              <a:rPr lang="en-US" sz="1800" b="1" dirty="0" smtClean="0">
                <a:latin typeface="Segoe UI" panose="020B0502040204020203" pitchFamily="34" charset="0"/>
                <a:ea typeface="Century Gothic"/>
                <a:cs typeface="Segoe UI" panose="020B0502040204020203" pitchFamily="34" charset="0"/>
                <a:sym typeface="Century Gothic"/>
              </a:rPr>
              <a:t>#SalesforceApexHours   </a:t>
            </a:r>
            <a:endParaRPr lang="en-US" sz="1800" b="1" dirty="0">
              <a:latin typeface="Segoe UI" panose="020B0502040204020203" pitchFamily="34" charset="0"/>
              <a:ea typeface="Century Gothic"/>
              <a:cs typeface="Segoe UI" panose="020B0502040204020203" pitchFamily="34" charset="0"/>
              <a:sym typeface="Century Gothic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CE1C09BA-BB7F-480A-B63C-BBA48C9FA8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31" y="5423391"/>
            <a:ext cx="521732" cy="52173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09248" y="4302948"/>
            <a:ext cx="1600199" cy="1138773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Speaker</a:t>
            </a:r>
            <a:endParaRPr lang="en-US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</a:t>
            </a:r>
            <a:endParaRPr lang="en-US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spcAft>
                <a:spcPts val="600"/>
              </a:spcAft>
            </a:pPr>
            <a:r>
              <a:rPr lang="en-US" sz="1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Venue/Link</a:t>
            </a:r>
            <a:endParaRPr lang="en-US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lc="http://schemas.openxmlformats.org/drawingml/2006/lockedCanvas" xmlns:a16="http://schemas.microsoft.com/office/drawing/2014/main" xmlns="" id="{22259F86-E649-4368-92C6-31A4D88BDF95}"/>
              </a:ext>
            </a:extLst>
          </p:cNvPr>
          <p:cNvSpPr/>
          <p:nvPr/>
        </p:nvSpPr>
        <p:spPr>
          <a:xfrm>
            <a:off x="2098940" y="4249626"/>
            <a:ext cx="7048869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Name</a:t>
            </a:r>
            <a:endParaRPr lang="en-US" sz="2000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Saturday, </a:t>
            </a:r>
            <a:r>
              <a:rPr lang="en-US" sz="2000" dirty="0" smtClean="0">
                <a:solidFill>
                  <a:schemeClr val="tx1"/>
                </a:solidFill>
              </a:rPr>
              <a:t>JAN 11, 2020 </a:t>
            </a:r>
            <a:r>
              <a:rPr lang="en-US" sz="2000" dirty="0" smtClean="0">
                <a:solidFill>
                  <a:schemeClr val="tx1"/>
                </a:solidFill>
              </a:rPr>
              <a:t>10:00 AM EST ( 8:30 PM IST 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Online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lc="http://schemas.openxmlformats.org/drawingml/2006/lockedCanvas" xmlns:a16="http://schemas.microsoft.com/office/drawing/2014/main" xmlns="" id="{E4AFE159-D7B3-4F50-83D6-D69B064B943B}"/>
              </a:ext>
            </a:extLst>
          </p:cNvPr>
          <p:cNvCxnSpPr>
            <a:cxnSpLocks/>
          </p:cNvCxnSpPr>
          <p:nvPr/>
        </p:nvCxnSpPr>
        <p:spPr>
          <a:xfrm>
            <a:off x="1828801" y="4302948"/>
            <a:ext cx="0" cy="22758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5" descr="C:\Users\chaud\Downloads\Apex Hour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10" y="6010435"/>
            <a:ext cx="573173" cy="29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hape 155">
            <a:extLst>
              <a:ext uri="{FF2B5EF4-FFF2-40B4-BE49-F238E27FC236}">
                <a16:creationId xmlns="" xmlns:a16="http://schemas.microsoft.com/office/drawing/2014/main" id="{862B898B-7B73-419F-8828-E73D2A61F63C}"/>
              </a:ext>
            </a:extLst>
          </p:cNvPr>
          <p:cNvSpPr/>
          <p:nvPr/>
        </p:nvSpPr>
        <p:spPr>
          <a:xfrm>
            <a:off x="-1289396" y="5957503"/>
            <a:ext cx="582093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SzPct val="25000"/>
            </a:pPr>
            <a:r>
              <a:rPr lang="en-US" sz="1800" b="1" dirty="0" smtClean="0">
                <a:latin typeface="Segoe UI" panose="020B0502040204020203" pitchFamily="34" charset="0"/>
                <a:ea typeface="Century Gothic"/>
                <a:cs typeface="Segoe UI" panose="020B0502040204020203" pitchFamily="34" charset="0"/>
                <a:sym typeface="Century Gothic"/>
                <a:hlinkClick r:id="rId7"/>
              </a:rPr>
              <a:t>www.apexhours.com</a:t>
            </a:r>
            <a:r>
              <a:rPr lang="en-US" sz="1800" b="1" dirty="0" smtClean="0">
                <a:latin typeface="Segoe UI" panose="020B0502040204020203" pitchFamily="34" charset="0"/>
                <a:ea typeface="Century Gothic"/>
                <a:cs typeface="Segoe UI" panose="020B0502040204020203" pitchFamily="34" charset="0"/>
                <a:sym typeface="Century Gothic"/>
              </a:rPr>
              <a:t>  </a:t>
            </a:r>
            <a:endParaRPr lang="en-US" sz="1800" b="1" dirty="0">
              <a:latin typeface="Segoe UI" panose="020B0502040204020203" pitchFamily="34" charset="0"/>
              <a:ea typeface="Century Gothic"/>
              <a:cs typeface="Segoe UI" panose="020B0502040204020203" pitchFamily="34" charset="0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9257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933"/>
            <a:ext cx="10515600" cy="793019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Who I am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A423B4FB-E9E6-4696-9DDF-D6FC737F4730}"/>
              </a:ext>
            </a:extLst>
          </p:cNvPr>
          <p:cNvSpPr txBox="1">
            <a:spLocks/>
          </p:cNvSpPr>
          <p:nvPr/>
        </p:nvSpPr>
        <p:spPr>
          <a:xfrm>
            <a:off x="838200" y="1294726"/>
            <a:ext cx="10515600" cy="4882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 smtClean="0">
                <a:latin typeface="Century Gothic" panose="020B0502020202020204" pitchFamily="34" charset="0"/>
              </a:rPr>
              <a:t>Amit Chaudhary (Salesforce MVP)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Active on Salesforce Developer Community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Blogging at </a:t>
            </a:r>
            <a:r>
              <a:rPr lang="en-US" sz="2400" dirty="0">
                <a:latin typeface="Century Gothic" panose="020B0502020202020204" pitchFamily="34" charset="0"/>
                <a:hlinkClick r:id="rId2"/>
              </a:rPr>
              <a:t>http://amitsalesforce.blogspot.in</a:t>
            </a:r>
            <a:r>
              <a:rPr lang="en-US" sz="2400" dirty="0" smtClean="0">
                <a:latin typeface="Century Gothic" panose="020B0502020202020204" pitchFamily="34" charset="0"/>
                <a:hlinkClick r:id="rId2"/>
              </a:rPr>
              <a:t>/</a:t>
            </a:r>
            <a:r>
              <a:rPr lang="en-US" sz="2400" dirty="0" smtClean="0">
                <a:latin typeface="Century Gothic" panose="020B0502020202020204" pitchFamily="34" charset="0"/>
              </a:rPr>
              <a:t> </a:t>
            </a:r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Co-Organizer of – </a:t>
            </a:r>
            <a:r>
              <a:rPr lang="en-US" sz="2400" dirty="0" smtClean="0">
                <a:latin typeface="Century Gothic" panose="020B0502020202020204" pitchFamily="34" charset="0"/>
              </a:rPr>
              <a:t>FarmingtonHillsSFDCDug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Founder of </a:t>
            </a:r>
            <a:r>
              <a:rPr lang="en-US" sz="2400" dirty="0" smtClean="0">
                <a:latin typeface="Century Gothic" panose="020B0502020202020204" pitchFamily="34" charset="0"/>
                <a:hlinkClick r:id="rId3"/>
              </a:rPr>
              <a:t>www.ApexHours.com</a:t>
            </a:r>
            <a:r>
              <a:rPr lang="en-US" sz="2400" dirty="0" smtClean="0">
                <a:latin typeface="Century Gothic" panose="020B0502020202020204" pitchFamily="34" charset="0"/>
              </a:rPr>
              <a:t>  </a:t>
            </a:r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Follow us @</a:t>
            </a:r>
            <a:r>
              <a:rPr lang="en-US" sz="2400" dirty="0" err="1">
                <a:latin typeface="Century Gothic" panose="020B0502020202020204" pitchFamily="34" charset="0"/>
              </a:rPr>
              <a:t>Amit_SFDC</a:t>
            </a:r>
            <a:r>
              <a:rPr lang="en-US" sz="2400" dirty="0">
                <a:latin typeface="Century Gothic" panose="020B0502020202020204" pitchFamily="34" charset="0"/>
              </a:rPr>
              <a:t> or @</a:t>
            </a:r>
            <a:r>
              <a:rPr lang="en-US" sz="2400" dirty="0" err="1">
                <a:latin typeface="Century Gothic" panose="020B0502020202020204" pitchFamily="34" charset="0"/>
              </a:rPr>
              <a:t>ApexHours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905" y="1497027"/>
            <a:ext cx="3267497" cy="31639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3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933"/>
            <a:ext cx="10515600" cy="793019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Upcoming session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A423B4FB-E9E6-4696-9DDF-D6FC737F4730}"/>
              </a:ext>
            </a:extLst>
          </p:cNvPr>
          <p:cNvSpPr txBox="1">
            <a:spLocks/>
          </p:cNvSpPr>
          <p:nvPr/>
        </p:nvSpPr>
        <p:spPr>
          <a:xfrm>
            <a:off x="838200" y="1294726"/>
            <a:ext cx="10515600" cy="4882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675939"/>
            <a:ext cx="1065436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hlinkClick r:id="rId2"/>
              </a:rPr>
              <a:t>Become an Order of Execution Hero</a:t>
            </a:r>
            <a:r>
              <a:rPr lang="en-US" dirty="0"/>
              <a:t> on JAN 18, 2020 10:00 AM EST (8:30 PM IST) with Daniel </a:t>
            </a:r>
            <a:r>
              <a:rPr lang="en-US" dirty="0" err="1"/>
              <a:t>Stange</a:t>
            </a:r>
            <a:r>
              <a:rPr lang="en-US" dirty="0"/>
              <a:t> and Marc B. Kirsch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hlinkClick r:id="rId3"/>
              </a:rPr>
              <a:t>Salesforce integration Pattern &amp; Best Practices</a:t>
            </a:r>
            <a:r>
              <a:rPr lang="en-US" sz="2400" b="1" dirty="0"/>
              <a:t> </a:t>
            </a:r>
            <a:r>
              <a:rPr lang="en-US" dirty="0"/>
              <a:t>on FEB 1, 2019 10:00 AM EST (8:30 PM IST) with </a:t>
            </a:r>
            <a:r>
              <a:rPr lang="en-US" dirty="0" err="1"/>
              <a:t>Jitendra</a:t>
            </a:r>
            <a:r>
              <a:rPr lang="en-US" dirty="0"/>
              <a:t> </a:t>
            </a:r>
            <a:r>
              <a:rPr lang="en-US" dirty="0" err="1"/>
              <a:t>Zaa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hlinkClick r:id="rId4"/>
              </a:rPr>
              <a:t>Microservices</a:t>
            </a:r>
            <a:r>
              <a:rPr lang="en-US" sz="2400" b="1" dirty="0">
                <a:hlinkClick r:id="rId4"/>
              </a:rPr>
              <a:t> in Salesforce</a:t>
            </a:r>
            <a:r>
              <a:rPr lang="en-US" sz="2400" b="1" dirty="0"/>
              <a:t> </a:t>
            </a:r>
            <a:r>
              <a:rPr lang="en-US" dirty="0"/>
              <a:t>on FEB 22, 2020 10:00 AM EST (8:30 PM IST) with </a:t>
            </a:r>
            <a:r>
              <a:rPr lang="en-US" dirty="0" err="1"/>
              <a:t>Jigar</a:t>
            </a:r>
            <a:r>
              <a:rPr lang="en-US" dirty="0"/>
              <a:t> </a:t>
            </a:r>
            <a:r>
              <a:rPr lang="en-US" dirty="0" smtClean="0"/>
              <a:t>Shah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RSVP Here : </a:t>
            </a:r>
            <a:r>
              <a:rPr lang="en-US" sz="2800" dirty="0">
                <a:hlinkClick r:id="rId5"/>
              </a:rPr>
              <a:t>http://www.apexhours.com/sessions-in-2020/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9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933"/>
            <a:ext cx="10515600" cy="793019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Our Speaker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A423B4FB-E9E6-4696-9DDF-D6FC737F4730}"/>
              </a:ext>
            </a:extLst>
          </p:cNvPr>
          <p:cNvSpPr txBox="1">
            <a:spLocks/>
          </p:cNvSpPr>
          <p:nvPr/>
        </p:nvSpPr>
        <p:spPr>
          <a:xfrm>
            <a:off x="838200" y="1294726"/>
            <a:ext cx="10515600" cy="4882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>
                <a:latin typeface="Century Gothic" panose="020B0502020202020204" pitchFamily="34" charset="0"/>
              </a:rPr>
              <a:t>Your Name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>
              <a:latin typeface="Century Gothic" panose="020B0502020202020204" pitchFamily="34" charset="0"/>
            </a:endParaRPr>
          </a:p>
          <a:p>
            <a:r>
              <a:rPr lang="en-US" sz="2400" dirty="0" smtClean="0">
                <a:latin typeface="Century Gothic" panose="020B0502020202020204" pitchFamily="34" charset="0"/>
              </a:rPr>
              <a:t>Your Detail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410" y="1497027"/>
            <a:ext cx="3267497" cy="31639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90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945"/>
            <a:ext cx="10515600" cy="100341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9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C5180BB-4150-4FB4-875E-79F8CEAF4B22}"/>
              </a:ext>
            </a:extLst>
          </p:cNvPr>
          <p:cNvSpPr txBox="1"/>
          <p:nvPr/>
        </p:nvSpPr>
        <p:spPr>
          <a:xfrm>
            <a:off x="1764146" y="221675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Heading text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66BDD90-6C40-4AB5-A271-29BAA4C6F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309" y="2269814"/>
            <a:ext cx="3064186" cy="3064186"/>
          </a:xfrm>
          <a:prstGeom prst="rect">
            <a:avLst/>
          </a:prstGeom>
        </p:spPr>
      </p:pic>
      <p:sp>
        <p:nvSpPr>
          <p:cNvPr id="7" name="Shape 289"/>
          <p:cNvSpPr txBox="1"/>
          <p:nvPr/>
        </p:nvSpPr>
        <p:spPr>
          <a:xfrm>
            <a:off x="1569148" y="1379584"/>
            <a:ext cx="7202618" cy="51102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sz="2000" b="1" dirty="0" smtClean="0"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</a:rPr>
              <a:t>#SalesforceApexHours  @</a:t>
            </a:r>
            <a:r>
              <a:rPr lang="en-US" sz="2000" b="1" dirty="0" err="1" smtClean="0"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</a:rPr>
              <a:t>ApexHours</a:t>
            </a:r>
            <a:endParaRPr lang="en-US" sz="2000" b="1" dirty="0" smtClean="0">
              <a:latin typeface="Montserrat Medium" panose="00000600000000000000" pitchFamily="2" charset="0"/>
              <a:ea typeface="Open Sans" panose="020B0606030504020204" pitchFamily="34" charset="0"/>
              <a:cs typeface="Open Sans" panose="020B0606030504020204" pitchFamily="34" charset="0"/>
              <a:sym typeface="Century Gothic"/>
            </a:endParaRP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sz="2000" b="1" dirty="0" smtClean="0"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  <a:hlinkClick r:id="rId3"/>
              </a:rPr>
              <a:t>www.ApexHours.com</a:t>
            </a:r>
            <a:r>
              <a:rPr lang="en-US" sz="2000" b="1" dirty="0" smtClean="0"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</a:rPr>
              <a:t> </a:t>
            </a:r>
            <a:endParaRPr lang="en-US" sz="2000" b="1" dirty="0">
              <a:latin typeface="Montserrat Medium" panose="00000600000000000000" pitchFamily="2" charset="0"/>
              <a:ea typeface="Open Sans" panose="020B0606030504020204" pitchFamily="34" charset="0"/>
              <a:cs typeface="Open Sans" panose="020B0606030504020204" pitchFamily="34" charset="0"/>
              <a:sym typeface="Century Gothic"/>
            </a:endParaRPr>
          </a:p>
          <a:p>
            <a:pPr lvl="0">
              <a:spcBef>
                <a:spcPts val="4200"/>
              </a:spcBef>
              <a:buSzPct val="25000"/>
            </a:pPr>
            <a:r>
              <a:rPr lang="en-US" sz="2000" b="1" u="sng" dirty="0">
                <a:solidFill>
                  <a:schemeClr val="hlink"/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  <a:hlinkClick r:id="rId4"/>
              </a:rPr>
              <a:t>https://trailblazercommunitygroups.com/farmington-mi-developers-group/</a:t>
            </a:r>
            <a:endParaRPr lang="en-US" sz="2000" b="1" u="sng" dirty="0" smtClean="0">
              <a:solidFill>
                <a:schemeClr val="hlink"/>
              </a:solidFill>
              <a:latin typeface="Montserrat Medium" panose="00000600000000000000" pitchFamily="2" charset="0"/>
              <a:ea typeface="Open Sans" panose="020B0606030504020204" pitchFamily="34" charset="0"/>
              <a:cs typeface="Open Sans" panose="020B0606030504020204" pitchFamily="34" charset="0"/>
              <a:sym typeface="Century Gothic"/>
              <a:hlinkClick r:id="rId4"/>
            </a:endParaRPr>
          </a:p>
          <a:p>
            <a:pPr lvl="0">
              <a:spcBef>
                <a:spcPts val="4200"/>
              </a:spcBef>
              <a:buSzPct val="25000"/>
            </a:pPr>
            <a:r>
              <a:rPr lang="en-US" sz="2000" b="1" u="sng" dirty="0">
                <a:solidFill>
                  <a:schemeClr val="hlink"/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  <a:hlinkClick r:id="rId4"/>
              </a:rPr>
              <a:t>https://www.youtube.com/channel/UChTdRj6YfwqhR_WEFepkcJw/videos</a:t>
            </a:r>
            <a:endParaRPr lang="en-US" sz="2000" b="1" u="sng" dirty="0" smtClean="0">
              <a:solidFill>
                <a:schemeClr val="hlink"/>
              </a:solidFill>
              <a:latin typeface="Montserrat Medium" panose="00000600000000000000" pitchFamily="2" charset="0"/>
              <a:ea typeface="Open Sans" panose="020B0606030504020204" pitchFamily="34" charset="0"/>
              <a:cs typeface="Open Sans" panose="020B0606030504020204" pitchFamily="34" charset="0"/>
              <a:sym typeface="Century Gothic"/>
              <a:hlinkClick r:id="rId4"/>
            </a:endParaRP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sz="2000" b="1" u="sng" dirty="0" smtClean="0">
                <a:solidFill>
                  <a:schemeClr val="hlink"/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  <a:hlinkClick r:id="rId4"/>
              </a:rPr>
              <a:t>https</a:t>
            </a:r>
            <a:r>
              <a:rPr lang="en-US" sz="2000" b="1" u="sng" dirty="0">
                <a:solidFill>
                  <a:schemeClr val="hlink"/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  <a:hlinkClick r:id="rId4"/>
              </a:rPr>
              <a:t>://www.facebook.com/FarmingtonHillsSfdcdug/?</a:t>
            </a:r>
            <a:r>
              <a:rPr lang="en-US" sz="2000" b="1" u="sng" dirty="0" smtClean="0">
                <a:solidFill>
                  <a:schemeClr val="hlink"/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  <a:hlinkClick r:id="rId4"/>
              </a:rPr>
              <a:t>ref=bookmarks</a:t>
            </a:r>
            <a:endParaRPr sz="2000" b="1" dirty="0">
              <a:solidFill>
                <a:schemeClr val="lt1"/>
              </a:solidFill>
              <a:latin typeface="Montserrat Medium" panose="00000600000000000000" pitchFamily="2" charset="0"/>
              <a:ea typeface="Open Sans" panose="020B0606030504020204" pitchFamily="34" charset="0"/>
              <a:cs typeface="Open Sans" panose="020B0606030504020204" pitchFamily="34" charset="0"/>
              <a:sym typeface="Century Gothic"/>
            </a:endParaRPr>
          </a:p>
          <a:p>
            <a:pPr marL="0" marR="0" lvl="0" indent="0" algn="l" rtl="0">
              <a:spcBef>
                <a:spcPts val="4200"/>
              </a:spcBef>
              <a:buNone/>
            </a:pPr>
            <a:endParaRPr sz="2400" b="1" dirty="0">
              <a:solidFill>
                <a:schemeClr val="lt1"/>
              </a:solidFill>
              <a:latin typeface="Montserrat Medium" panose="00000600000000000000" pitchFamily="2" charset="0"/>
              <a:ea typeface="Open Sans" panose="020B0606030504020204" pitchFamily="34" charset="0"/>
              <a:cs typeface="Open Sans" panose="020B0606030504020204" pitchFamily="34" charset="0"/>
              <a:sym typeface="Century Gothic"/>
            </a:endParaRPr>
          </a:p>
        </p:txBody>
      </p:sp>
      <p:pic>
        <p:nvPicPr>
          <p:cNvPr id="9" name="Picture 16" descr="circle, twitt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39" y="1351259"/>
            <a:ext cx="637042" cy="65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466851" y="1588240"/>
            <a:ext cx="0" cy="4583960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Image result for facebook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19" y="5264759"/>
            <a:ext cx="663281" cy="62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32" y="3131303"/>
            <a:ext cx="610151" cy="67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19" y="4298473"/>
            <a:ext cx="610149" cy="49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 descr="C:\Users\chaud\Downloads\Apex Hour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57" y="2190326"/>
            <a:ext cx="932512" cy="6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466851" y="1379584"/>
            <a:ext cx="0" cy="5045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3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105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Who I am</vt:lpstr>
      <vt:lpstr>Upcoming session</vt:lpstr>
      <vt:lpstr>Our Speaker</vt:lpstr>
      <vt:lpstr>Agenda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 Kumar t</dc:creator>
  <cp:lastModifiedBy>amit amit</cp:lastModifiedBy>
  <cp:revision>32</cp:revision>
  <dcterms:created xsi:type="dcterms:W3CDTF">2018-05-25T10:37:14Z</dcterms:created>
  <dcterms:modified xsi:type="dcterms:W3CDTF">2020-01-05T19:02:46Z</dcterms:modified>
</cp:coreProperties>
</file>