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5CC5D-CD8B-483B-9A06-CFAB4ED3F8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9505A6E-F4D8-4C78-9631-440889BD6F6A}">
      <dgm:prSet/>
      <dgm:spPr/>
      <dgm:t>
        <a:bodyPr/>
        <a:lstStyle/>
        <a:p>
          <a:r>
            <a:rPr lang="en-US" dirty="0"/>
            <a:t>What is sharing rule &amp; What is the use of sharing ?</a:t>
          </a:r>
        </a:p>
      </dgm:t>
    </dgm:pt>
    <dgm:pt modelId="{678372C3-3498-49B4-8BD2-C1E426E24A08}" type="parTrans" cxnId="{FEC187F2-5EFC-4836-ADEB-6BA7418B9BB2}">
      <dgm:prSet/>
      <dgm:spPr/>
      <dgm:t>
        <a:bodyPr/>
        <a:lstStyle/>
        <a:p>
          <a:endParaRPr lang="en-US"/>
        </a:p>
      </dgm:t>
    </dgm:pt>
    <dgm:pt modelId="{F2305131-AF4B-4649-92C6-6E5F32D16C77}" type="sibTrans" cxnId="{FEC187F2-5EFC-4836-ADEB-6BA7418B9BB2}">
      <dgm:prSet/>
      <dgm:spPr/>
      <dgm:t>
        <a:bodyPr/>
        <a:lstStyle/>
        <a:p>
          <a:endParaRPr lang="en-US"/>
        </a:p>
      </dgm:t>
    </dgm:pt>
    <dgm:pt modelId="{7D9D62C5-431A-46A2-A7C7-E5A9E4A87871}">
      <dgm:prSet/>
      <dgm:spPr/>
      <dgm:t>
        <a:bodyPr/>
        <a:lstStyle/>
        <a:p>
          <a:r>
            <a:rPr lang="en-US" dirty="0"/>
            <a:t>Types of sharing rule?</a:t>
          </a:r>
        </a:p>
      </dgm:t>
    </dgm:pt>
    <dgm:pt modelId="{090F4607-C7EB-4B2A-9C2E-1401310B4B31}" type="parTrans" cxnId="{B3CAA4A0-B648-4ADF-8089-046BFCDCB053}">
      <dgm:prSet/>
      <dgm:spPr/>
      <dgm:t>
        <a:bodyPr/>
        <a:lstStyle/>
        <a:p>
          <a:endParaRPr lang="en-US"/>
        </a:p>
      </dgm:t>
    </dgm:pt>
    <dgm:pt modelId="{7B730579-6A2E-4092-97C5-39C7229486A9}" type="sibTrans" cxnId="{B3CAA4A0-B648-4ADF-8089-046BFCDCB053}">
      <dgm:prSet/>
      <dgm:spPr/>
      <dgm:t>
        <a:bodyPr/>
        <a:lstStyle/>
        <a:p>
          <a:endParaRPr lang="en-US"/>
        </a:p>
      </dgm:t>
    </dgm:pt>
    <dgm:pt modelId="{2BEAFAF7-0268-45BC-B337-909688590D3B}">
      <dgm:prSet/>
      <dgm:spPr/>
      <dgm:t>
        <a:bodyPr/>
        <a:lstStyle/>
        <a:p>
          <a:r>
            <a:rPr lang="en-US" dirty="0"/>
            <a:t>With whom all we can share the record?</a:t>
          </a:r>
        </a:p>
      </dgm:t>
    </dgm:pt>
    <dgm:pt modelId="{341B6466-9C0B-4942-BD86-02F7D32DFB39}" type="parTrans" cxnId="{FDE0EF70-A83F-47AA-82A1-D9B5DEA9065A}">
      <dgm:prSet/>
      <dgm:spPr/>
      <dgm:t>
        <a:bodyPr/>
        <a:lstStyle/>
        <a:p>
          <a:endParaRPr lang="en-US"/>
        </a:p>
      </dgm:t>
    </dgm:pt>
    <dgm:pt modelId="{60643AB8-2E42-4A39-BEB2-5B087E2529F8}" type="sibTrans" cxnId="{FDE0EF70-A83F-47AA-82A1-D9B5DEA9065A}">
      <dgm:prSet/>
      <dgm:spPr/>
      <dgm:t>
        <a:bodyPr/>
        <a:lstStyle/>
        <a:p>
          <a:endParaRPr lang="en-US"/>
        </a:p>
      </dgm:t>
    </dgm:pt>
    <dgm:pt modelId="{1EC235F6-F453-41F4-A67B-C28CD71FBE26}">
      <dgm:prSet/>
      <dgm:spPr/>
      <dgm:t>
        <a:bodyPr/>
        <a:lstStyle/>
        <a:p>
          <a:r>
            <a:rPr lang="en-US" dirty="0"/>
            <a:t>How to create Sharing Rules?</a:t>
          </a:r>
        </a:p>
      </dgm:t>
    </dgm:pt>
    <dgm:pt modelId="{CEC60184-F6D7-477B-B4BB-337EAB43E103}" type="parTrans" cxnId="{63317BED-305E-4BE0-AB20-F46F9407997F}">
      <dgm:prSet/>
      <dgm:spPr/>
      <dgm:t>
        <a:bodyPr/>
        <a:lstStyle/>
        <a:p>
          <a:endParaRPr lang="en-US"/>
        </a:p>
      </dgm:t>
    </dgm:pt>
    <dgm:pt modelId="{634E7B08-ECE4-4139-94A1-551CE31DEF23}" type="sibTrans" cxnId="{63317BED-305E-4BE0-AB20-F46F9407997F}">
      <dgm:prSet/>
      <dgm:spPr/>
      <dgm:t>
        <a:bodyPr/>
        <a:lstStyle/>
        <a:p>
          <a:endParaRPr lang="en-US"/>
        </a:p>
      </dgm:t>
    </dgm:pt>
    <dgm:pt modelId="{11944B1E-680F-4FF6-9987-FBB707FC3B09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F6A08FD0-19B6-4E6C-ADF1-24746F4F3D71}" type="parTrans" cxnId="{BDFAFE06-03D4-4285-96B7-BFB31DD39064}">
      <dgm:prSet/>
      <dgm:spPr/>
      <dgm:t>
        <a:bodyPr/>
        <a:lstStyle/>
        <a:p>
          <a:endParaRPr lang="en-US"/>
        </a:p>
      </dgm:t>
    </dgm:pt>
    <dgm:pt modelId="{361A0EB9-2114-4D0C-8815-DA2EB7C1722F}" type="sibTrans" cxnId="{BDFAFE06-03D4-4285-96B7-BFB31DD39064}">
      <dgm:prSet/>
      <dgm:spPr/>
      <dgm:t>
        <a:bodyPr/>
        <a:lstStyle/>
        <a:p>
          <a:endParaRPr lang="en-US"/>
        </a:p>
      </dgm:t>
    </dgm:pt>
    <dgm:pt modelId="{53090B18-7E88-4294-9DB9-791FFA1A17C8}">
      <dgm:prSet/>
      <dgm:spPr/>
      <dgm:t>
        <a:bodyPr/>
        <a:lstStyle/>
        <a:p>
          <a:r>
            <a:rPr lang="en-US"/>
            <a:t>Q &amp; A</a:t>
          </a:r>
        </a:p>
      </dgm:t>
    </dgm:pt>
    <dgm:pt modelId="{10FD3DD9-1BA6-494C-B9F3-953BFD443113}" type="parTrans" cxnId="{445470B0-3923-4BB6-A50C-31191E9C60D3}">
      <dgm:prSet/>
      <dgm:spPr/>
      <dgm:t>
        <a:bodyPr/>
        <a:lstStyle/>
        <a:p>
          <a:endParaRPr lang="en-US"/>
        </a:p>
      </dgm:t>
    </dgm:pt>
    <dgm:pt modelId="{0E98E6EE-9ED3-4FF2-85A4-17F4E51F9445}" type="sibTrans" cxnId="{445470B0-3923-4BB6-A50C-31191E9C60D3}">
      <dgm:prSet/>
      <dgm:spPr/>
      <dgm:t>
        <a:bodyPr/>
        <a:lstStyle/>
        <a:p>
          <a:endParaRPr lang="en-US"/>
        </a:p>
      </dgm:t>
    </dgm:pt>
    <dgm:pt modelId="{B2B211BE-4AB5-49A7-B97F-211A6281F8CF}" type="pres">
      <dgm:prSet presAssocID="{D1B5CC5D-CD8B-483B-9A06-CFAB4ED3F867}" presName="root" presStyleCnt="0">
        <dgm:presLayoutVars>
          <dgm:dir/>
          <dgm:resizeHandles val="exact"/>
        </dgm:presLayoutVars>
      </dgm:prSet>
      <dgm:spPr/>
    </dgm:pt>
    <dgm:pt modelId="{635EE75A-F8F8-46D1-8B29-F2574E42A7EE}" type="pres">
      <dgm:prSet presAssocID="{F9505A6E-F4D8-4C78-9631-440889BD6F6A}" presName="compNode" presStyleCnt="0"/>
      <dgm:spPr/>
    </dgm:pt>
    <dgm:pt modelId="{87197D13-E7E3-4384-8191-145AB240F862}" type="pres">
      <dgm:prSet presAssocID="{F9505A6E-F4D8-4C78-9631-440889BD6F6A}" presName="bgRect" presStyleLbl="bgShp" presStyleIdx="0" presStyleCnt="6"/>
      <dgm:spPr/>
    </dgm:pt>
    <dgm:pt modelId="{5C75682E-71AE-4128-B670-C79300037C1A}" type="pres">
      <dgm:prSet presAssocID="{F9505A6E-F4D8-4C78-9631-440889BD6F6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0B2AF87-71D8-496F-9FF5-DAE3AD7CCCC5}" type="pres">
      <dgm:prSet presAssocID="{F9505A6E-F4D8-4C78-9631-440889BD6F6A}" presName="spaceRect" presStyleCnt="0"/>
      <dgm:spPr/>
    </dgm:pt>
    <dgm:pt modelId="{1634E6B9-527F-45AD-83AE-DE1AB328661B}" type="pres">
      <dgm:prSet presAssocID="{F9505A6E-F4D8-4C78-9631-440889BD6F6A}" presName="parTx" presStyleLbl="revTx" presStyleIdx="0" presStyleCnt="6">
        <dgm:presLayoutVars>
          <dgm:chMax val="0"/>
          <dgm:chPref val="0"/>
        </dgm:presLayoutVars>
      </dgm:prSet>
      <dgm:spPr/>
    </dgm:pt>
    <dgm:pt modelId="{82484F3B-E74E-42CA-94FE-ACC3FFA1107A}" type="pres">
      <dgm:prSet presAssocID="{F2305131-AF4B-4649-92C6-6E5F32D16C77}" presName="sibTrans" presStyleCnt="0"/>
      <dgm:spPr/>
    </dgm:pt>
    <dgm:pt modelId="{2FD81BF5-EE75-4940-9788-EC8B5A031331}" type="pres">
      <dgm:prSet presAssocID="{7D9D62C5-431A-46A2-A7C7-E5A9E4A87871}" presName="compNode" presStyleCnt="0"/>
      <dgm:spPr/>
    </dgm:pt>
    <dgm:pt modelId="{F0E0B1A7-9006-4265-987C-04DC8F8E1DF4}" type="pres">
      <dgm:prSet presAssocID="{7D9D62C5-431A-46A2-A7C7-E5A9E4A87871}" presName="bgRect" presStyleLbl="bgShp" presStyleIdx="1" presStyleCnt="6"/>
      <dgm:spPr/>
    </dgm:pt>
    <dgm:pt modelId="{4ED1126F-C636-413A-AF8C-2683DFFCB71B}" type="pres">
      <dgm:prSet presAssocID="{7D9D62C5-431A-46A2-A7C7-E5A9E4A8787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831D26E3-21CE-4243-A904-00E5AD1EE342}" type="pres">
      <dgm:prSet presAssocID="{7D9D62C5-431A-46A2-A7C7-E5A9E4A87871}" presName="spaceRect" presStyleCnt="0"/>
      <dgm:spPr/>
    </dgm:pt>
    <dgm:pt modelId="{0CF0EABD-D954-4850-B06F-CDBD2143A55F}" type="pres">
      <dgm:prSet presAssocID="{7D9D62C5-431A-46A2-A7C7-E5A9E4A87871}" presName="parTx" presStyleLbl="revTx" presStyleIdx="1" presStyleCnt="6">
        <dgm:presLayoutVars>
          <dgm:chMax val="0"/>
          <dgm:chPref val="0"/>
        </dgm:presLayoutVars>
      </dgm:prSet>
      <dgm:spPr/>
    </dgm:pt>
    <dgm:pt modelId="{8DF406F3-89A7-4314-AE99-5C49C3A28930}" type="pres">
      <dgm:prSet presAssocID="{7B730579-6A2E-4092-97C5-39C7229486A9}" presName="sibTrans" presStyleCnt="0"/>
      <dgm:spPr/>
    </dgm:pt>
    <dgm:pt modelId="{C38282EE-AF8E-4DE6-B438-3C048B519E8A}" type="pres">
      <dgm:prSet presAssocID="{2BEAFAF7-0268-45BC-B337-909688590D3B}" presName="compNode" presStyleCnt="0"/>
      <dgm:spPr/>
    </dgm:pt>
    <dgm:pt modelId="{5C00CB70-1B6C-4B11-B388-C4365548E3A8}" type="pres">
      <dgm:prSet presAssocID="{2BEAFAF7-0268-45BC-B337-909688590D3B}" presName="bgRect" presStyleLbl="bgShp" presStyleIdx="2" presStyleCnt="6"/>
      <dgm:spPr/>
    </dgm:pt>
    <dgm:pt modelId="{AA3E5E11-9B85-41CF-91FF-12113BF210F6}" type="pres">
      <dgm:prSet presAssocID="{2BEAFAF7-0268-45BC-B337-909688590D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B13DC3A8-C8CE-4EF4-888B-18B088D066FD}" type="pres">
      <dgm:prSet presAssocID="{2BEAFAF7-0268-45BC-B337-909688590D3B}" presName="spaceRect" presStyleCnt="0"/>
      <dgm:spPr/>
    </dgm:pt>
    <dgm:pt modelId="{2CADD674-2BC4-4D68-BCF4-F0D6020D291B}" type="pres">
      <dgm:prSet presAssocID="{2BEAFAF7-0268-45BC-B337-909688590D3B}" presName="parTx" presStyleLbl="revTx" presStyleIdx="2" presStyleCnt="6">
        <dgm:presLayoutVars>
          <dgm:chMax val="0"/>
          <dgm:chPref val="0"/>
        </dgm:presLayoutVars>
      </dgm:prSet>
      <dgm:spPr/>
    </dgm:pt>
    <dgm:pt modelId="{C612770D-3A6B-44BD-AED3-BF88D3977A2F}" type="pres">
      <dgm:prSet presAssocID="{60643AB8-2E42-4A39-BEB2-5B087E2529F8}" presName="sibTrans" presStyleCnt="0"/>
      <dgm:spPr/>
    </dgm:pt>
    <dgm:pt modelId="{E03945DA-0217-409C-9988-F1D4F833BC5A}" type="pres">
      <dgm:prSet presAssocID="{1EC235F6-F453-41F4-A67B-C28CD71FBE26}" presName="compNode" presStyleCnt="0"/>
      <dgm:spPr/>
    </dgm:pt>
    <dgm:pt modelId="{8AF7B8B3-ECD8-4A22-89C8-D02276960BDA}" type="pres">
      <dgm:prSet presAssocID="{1EC235F6-F453-41F4-A67B-C28CD71FBE26}" presName="bgRect" presStyleLbl="bgShp" presStyleIdx="3" presStyleCnt="6"/>
      <dgm:spPr/>
    </dgm:pt>
    <dgm:pt modelId="{23666350-8BD2-4C7A-A9F5-0DEE21456177}" type="pres">
      <dgm:prSet presAssocID="{1EC235F6-F453-41F4-A67B-C28CD71FBE2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5597BE-0264-4DEF-9A3D-9D0E42297185}" type="pres">
      <dgm:prSet presAssocID="{1EC235F6-F453-41F4-A67B-C28CD71FBE26}" presName="spaceRect" presStyleCnt="0"/>
      <dgm:spPr/>
    </dgm:pt>
    <dgm:pt modelId="{A3D6B73F-E460-4679-8F09-74270004A4B8}" type="pres">
      <dgm:prSet presAssocID="{1EC235F6-F453-41F4-A67B-C28CD71FBE26}" presName="parTx" presStyleLbl="revTx" presStyleIdx="3" presStyleCnt="6">
        <dgm:presLayoutVars>
          <dgm:chMax val="0"/>
          <dgm:chPref val="0"/>
        </dgm:presLayoutVars>
      </dgm:prSet>
      <dgm:spPr/>
    </dgm:pt>
    <dgm:pt modelId="{E359FB12-4A62-45AC-8132-5477A1D5D70A}" type="pres">
      <dgm:prSet presAssocID="{634E7B08-ECE4-4139-94A1-551CE31DEF23}" presName="sibTrans" presStyleCnt="0"/>
      <dgm:spPr/>
    </dgm:pt>
    <dgm:pt modelId="{102F4C5C-CD0A-45F2-A73C-BE3ACA4BC62C}" type="pres">
      <dgm:prSet presAssocID="{11944B1E-680F-4FF6-9987-FBB707FC3B09}" presName="compNode" presStyleCnt="0"/>
      <dgm:spPr/>
    </dgm:pt>
    <dgm:pt modelId="{C1B48875-0235-4D61-A784-C5CC6F7E5A11}" type="pres">
      <dgm:prSet presAssocID="{11944B1E-680F-4FF6-9987-FBB707FC3B09}" presName="bgRect" presStyleLbl="bgShp" presStyleIdx="4" presStyleCnt="6"/>
      <dgm:spPr/>
    </dgm:pt>
    <dgm:pt modelId="{E3D52E2B-31B6-4C8A-B1D9-92EA71ED2B89}" type="pres">
      <dgm:prSet presAssocID="{11944B1E-680F-4FF6-9987-FBB707FC3B0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109537B-5E2C-4944-A220-2FB30E0F8C4B}" type="pres">
      <dgm:prSet presAssocID="{11944B1E-680F-4FF6-9987-FBB707FC3B09}" presName="spaceRect" presStyleCnt="0"/>
      <dgm:spPr/>
    </dgm:pt>
    <dgm:pt modelId="{18451DD5-E5E0-4C42-A852-6C29DD419BFF}" type="pres">
      <dgm:prSet presAssocID="{11944B1E-680F-4FF6-9987-FBB707FC3B09}" presName="parTx" presStyleLbl="revTx" presStyleIdx="4" presStyleCnt="6">
        <dgm:presLayoutVars>
          <dgm:chMax val="0"/>
          <dgm:chPref val="0"/>
        </dgm:presLayoutVars>
      </dgm:prSet>
      <dgm:spPr/>
    </dgm:pt>
    <dgm:pt modelId="{A81AAB9C-B131-4785-8A12-586EFFAF8473}" type="pres">
      <dgm:prSet presAssocID="{361A0EB9-2114-4D0C-8815-DA2EB7C1722F}" presName="sibTrans" presStyleCnt="0"/>
      <dgm:spPr/>
    </dgm:pt>
    <dgm:pt modelId="{F327AE57-CF85-4A90-B606-B66D75E9BB86}" type="pres">
      <dgm:prSet presAssocID="{53090B18-7E88-4294-9DB9-791FFA1A17C8}" presName="compNode" presStyleCnt="0"/>
      <dgm:spPr/>
    </dgm:pt>
    <dgm:pt modelId="{0501E9C0-FAE3-40A3-80C6-78048E7B8C67}" type="pres">
      <dgm:prSet presAssocID="{53090B18-7E88-4294-9DB9-791FFA1A17C8}" presName="bgRect" presStyleLbl="bgShp" presStyleIdx="5" presStyleCnt="6"/>
      <dgm:spPr/>
    </dgm:pt>
    <dgm:pt modelId="{8B18FB57-4DAB-4C79-AEB2-DD8404DECA29}" type="pres">
      <dgm:prSet presAssocID="{53090B18-7E88-4294-9DB9-791FFA1A17C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F588537-D995-4618-B8D7-8F4430D4E038}" type="pres">
      <dgm:prSet presAssocID="{53090B18-7E88-4294-9DB9-791FFA1A17C8}" presName="spaceRect" presStyleCnt="0"/>
      <dgm:spPr/>
    </dgm:pt>
    <dgm:pt modelId="{BCF75C5E-F0D8-47B3-8262-5C08C66FACCB}" type="pres">
      <dgm:prSet presAssocID="{53090B18-7E88-4294-9DB9-791FFA1A17C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DFAFE06-03D4-4285-96B7-BFB31DD39064}" srcId="{D1B5CC5D-CD8B-483B-9A06-CFAB4ED3F867}" destId="{11944B1E-680F-4FF6-9987-FBB707FC3B09}" srcOrd="4" destOrd="0" parTransId="{F6A08FD0-19B6-4E6C-ADF1-24746F4F3D71}" sibTransId="{361A0EB9-2114-4D0C-8815-DA2EB7C1722F}"/>
    <dgm:cxn modelId="{7464D72B-7ED7-4355-A489-4089E92BFC8B}" type="presOf" srcId="{53090B18-7E88-4294-9DB9-791FFA1A17C8}" destId="{BCF75C5E-F0D8-47B3-8262-5C08C66FACCB}" srcOrd="0" destOrd="0" presId="urn:microsoft.com/office/officeart/2018/2/layout/IconVerticalSolidList"/>
    <dgm:cxn modelId="{FDE0EF70-A83F-47AA-82A1-D9B5DEA9065A}" srcId="{D1B5CC5D-CD8B-483B-9A06-CFAB4ED3F867}" destId="{2BEAFAF7-0268-45BC-B337-909688590D3B}" srcOrd="2" destOrd="0" parTransId="{341B6466-9C0B-4942-BD86-02F7D32DFB39}" sibTransId="{60643AB8-2E42-4A39-BEB2-5B087E2529F8}"/>
    <dgm:cxn modelId="{4B442471-1869-4EBE-B7EC-A336880E8FFA}" type="presOf" srcId="{F9505A6E-F4D8-4C78-9631-440889BD6F6A}" destId="{1634E6B9-527F-45AD-83AE-DE1AB328661B}" srcOrd="0" destOrd="0" presId="urn:microsoft.com/office/officeart/2018/2/layout/IconVerticalSolidList"/>
    <dgm:cxn modelId="{5863C97F-A948-4B88-8FF7-C43DB0907E03}" type="presOf" srcId="{D1B5CC5D-CD8B-483B-9A06-CFAB4ED3F867}" destId="{B2B211BE-4AB5-49A7-B97F-211A6281F8CF}" srcOrd="0" destOrd="0" presId="urn:microsoft.com/office/officeart/2018/2/layout/IconVerticalSolidList"/>
    <dgm:cxn modelId="{6DEDBB88-5218-4BDD-AB4B-492E263BD8D9}" type="presOf" srcId="{7D9D62C5-431A-46A2-A7C7-E5A9E4A87871}" destId="{0CF0EABD-D954-4850-B06F-CDBD2143A55F}" srcOrd="0" destOrd="0" presId="urn:microsoft.com/office/officeart/2018/2/layout/IconVerticalSolidList"/>
    <dgm:cxn modelId="{6024EF91-FF76-41B4-AAEF-D6ED65019D83}" type="presOf" srcId="{1EC235F6-F453-41F4-A67B-C28CD71FBE26}" destId="{A3D6B73F-E460-4679-8F09-74270004A4B8}" srcOrd="0" destOrd="0" presId="urn:microsoft.com/office/officeart/2018/2/layout/IconVerticalSolidList"/>
    <dgm:cxn modelId="{B3CAA4A0-B648-4ADF-8089-046BFCDCB053}" srcId="{D1B5CC5D-CD8B-483B-9A06-CFAB4ED3F867}" destId="{7D9D62C5-431A-46A2-A7C7-E5A9E4A87871}" srcOrd="1" destOrd="0" parTransId="{090F4607-C7EB-4B2A-9C2E-1401310B4B31}" sibTransId="{7B730579-6A2E-4092-97C5-39C7229486A9}"/>
    <dgm:cxn modelId="{445470B0-3923-4BB6-A50C-31191E9C60D3}" srcId="{D1B5CC5D-CD8B-483B-9A06-CFAB4ED3F867}" destId="{53090B18-7E88-4294-9DB9-791FFA1A17C8}" srcOrd="5" destOrd="0" parTransId="{10FD3DD9-1BA6-494C-B9F3-953BFD443113}" sibTransId="{0E98E6EE-9ED3-4FF2-85A4-17F4E51F9445}"/>
    <dgm:cxn modelId="{7DAC40C6-8FB0-493B-B8DC-972A7B8E6D5D}" type="presOf" srcId="{11944B1E-680F-4FF6-9987-FBB707FC3B09}" destId="{18451DD5-E5E0-4C42-A852-6C29DD419BFF}" srcOrd="0" destOrd="0" presId="urn:microsoft.com/office/officeart/2018/2/layout/IconVerticalSolidList"/>
    <dgm:cxn modelId="{F6382FCD-C6CF-4969-AD08-13639C8F7466}" type="presOf" srcId="{2BEAFAF7-0268-45BC-B337-909688590D3B}" destId="{2CADD674-2BC4-4D68-BCF4-F0D6020D291B}" srcOrd="0" destOrd="0" presId="urn:microsoft.com/office/officeart/2018/2/layout/IconVerticalSolidList"/>
    <dgm:cxn modelId="{63317BED-305E-4BE0-AB20-F46F9407997F}" srcId="{D1B5CC5D-CD8B-483B-9A06-CFAB4ED3F867}" destId="{1EC235F6-F453-41F4-A67B-C28CD71FBE26}" srcOrd="3" destOrd="0" parTransId="{CEC60184-F6D7-477B-B4BB-337EAB43E103}" sibTransId="{634E7B08-ECE4-4139-94A1-551CE31DEF23}"/>
    <dgm:cxn modelId="{FEC187F2-5EFC-4836-ADEB-6BA7418B9BB2}" srcId="{D1B5CC5D-CD8B-483B-9A06-CFAB4ED3F867}" destId="{F9505A6E-F4D8-4C78-9631-440889BD6F6A}" srcOrd="0" destOrd="0" parTransId="{678372C3-3498-49B4-8BD2-C1E426E24A08}" sibTransId="{F2305131-AF4B-4649-92C6-6E5F32D16C77}"/>
    <dgm:cxn modelId="{21FD65A9-4864-417E-9703-23E3AD7F064B}" type="presParOf" srcId="{B2B211BE-4AB5-49A7-B97F-211A6281F8CF}" destId="{635EE75A-F8F8-46D1-8B29-F2574E42A7EE}" srcOrd="0" destOrd="0" presId="urn:microsoft.com/office/officeart/2018/2/layout/IconVerticalSolidList"/>
    <dgm:cxn modelId="{7DAFB13B-8B7C-44E4-B312-060CFD4B30D3}" type="presParOf" srcId="{635EE75A-F8F8-46D1-8B29-F2574E42A7EE}" destId="{87197D13-E7E3-4384-8191-145AB240F862}" srcOrd="0" destOrd="0" presId="urn:microsoft.com/office/officeart/2018/2/layout/IconVerticalSolidList"/>
    <dgm:cxn modelId="{8C341429-844D-4C51-B966-C55963A402EF}" type="presParOf" srcId="{635EE75A-F8F8-46D1-8B29-F2574E42A7EE}" destId="{5C75682E-71AE-4128-B670-C79300037C1A}" srcOrd="1" destOrd="0" presId="urn:microsoft.com/office/officeart/2018/2/layout/IconVerticalSolidList"/>
    <dgm:cxn modelId="{710B611D-2C36-47BD-A22C-8A710872185C}" type="presParOf" srcId="{635EE75A-F8F8-46D1-8B29-F2574E42A7EE}" destId="{30B2AF87-71D8-496F-9FF5-DAE3AD7CCCC5}" srcOrd="2" destOrd="0" presId="urn:microsoft.com/office/officeart/2018/2/layout/IconVerticalSolidList"/>
    <dgm:cxn modelId="{F01870D8-7849-4730-BE97-F65521D89BA1}" type="presParOf" srcId="{635EE75A-F8F8-46D1-8B29-F2574E42A7EE}" destId="{1634E6B9-527F-45AD-83AE-DE1AB328661B}" srcOrd="3" destOrd="0" presId="urn:microsoft.com/office/officeart/2018/2/layout/IconVerticalSolidList"/>
    <dgm:cxn modelId="{A1D1C904-17CD-479A-A90B-DFA0935429F8}" type="presParOf" srcId="{B2B211BE-4AB5-49A7-B97F-211A6281F8CF}" destId="{82484F3B-E74E-42CA-94FE-ACC3FFA1107A}" srcOrd="1" destOrd="0" presId="urn:microsoft.com/office/officeart/2018/2/layout/IconVerticalSolidList"/>
    <dgm:cxn modelId="{A03AC8E3-B453-439F-93B0-54BBFC06D204}" type="presParOf" srcId="{B2B211BE-4AB5-49A7-B97F-211A6281F8CF}" destId="{2FD81BF5-EE75-4940-9788-EC8B5A031331}" srcOrd="2" destOrd="0" presId="urn:microsoft.com/office/officeart/2018/2/layout/IconVerticalSolidList"/>
    <dgm:cxn modelId="{B4F78A92-7E9E-4433-9056-F1C856DA0ABC}" type="presParOf" srcId="{2FD81BF5-EE75-4940-9788-EC8B5A031331}" destId="{F0E0B1A7-9006-4265-987C-04DC8F8E1DF4}" srcOrd="0" destOrd="0" presId="urn:microsoft.com/office/officeart/2018/2/layout/IconVerticalSolidList"/>
    <dgm:cxn modelId="{6E39CBB9-079D-4466-965E-85E13F602D11}" type="presParOf" srcId="{2FD81BF5-EE75-4940-9788-EC8B5A031331}" destId="{4ED1126F-C636-413A-AF8C-2683DFFCB71B}" srcOrd="1" destOrd="0" presId="urn:microsoft.com/office/officeart/2018/2/layout/IconVerticalSolidList"/>
    <dgm:cxn modelId="{0D93951D-A357-4370-A3DE-BC73FDFA3EC3}" type="presParOf" srcId="{2FD81BF5-EE75-4940-9788-EC8B5A031331}" destId="{831D26E3-21CE-4243-A904-00E5AD1EE342}" srcOrd="2" destOrd="0" presId="urn:microsoft.com/office/officeart/2018/2/layout/IconVerticalSolidList"/>
    <dgm:cxn modelId="{EECFFD3F-F869-4DB6-B25B-3E5721CF6179}" type="presParOf" srcId="{2FD81BF5-EE75-4940-9788-EC8B5A031331}" destId="{0CF0EABD-D954-4850-B06F-CDBD2143A55F}" srcOrd="3" destOrd="0" presId="urn:microsoft.com/office/officeart/2018/2/layout/IconVerticalSolidList"/>
    <dgm:cxn modelId="{9143060F-2806-4106-BFB9-8D02BBE65042}" type="presParOf" srcId="{B2B211BE-4AB5-49A7-B97F-211A6281F8CF}" destId="{8DF406F3-89A7-4314-AE99-5C49C3A28930}" srcOrd="3" destOrd="0" presId="urn:microsoft.com/office/officeart/2018/2/layout/IconVerticalSolidList"/>
    <dgm:cxn modelId="{5CB7196F-344D-4973-B5D3-D6FF6A865835}" type="presParOf" srcId="{B2B211BE-4AB5-49A7-B97F-211A6281F8CF}" destId="{C38282EE-AF8E-4DE6-B438-3C048B519E8A}" srcOrd="4" destOrd="0" presId="urn:microsoft.com/office/officeart/2018/2/layout/IconVerticalSolidList"/>
    <dgm:cxn modelId="{581BA493-2BEA-4705-B4B8-B8162F01617B}" type="presParOf" srcId="{C38282EE-AF8E-4DE6-B438-3C048B519E8A}" destId="{5C00CB70-1B6C-4B11-B388-C4365548E3A8}" srcOrd="0" destOrd="0" presId="urn:microsoft.com/office/officeart/2018/2/layout/IconVerticalSolidList"/>
    <dgm:cxn modelId="{A98507ED-7950-4B6D-8974-ED1053539CAA}" type="presParOf" srcId="{C38282EE-AF8E-4DE6-B438-3C048B519E8A}" destId="{AA3E5E11-9B85-41CF-91FF-12113BF210F6}" srcOrd="1" destOrd="0" presId="urn:microsoft.com/office/officeart/2018/2/layout/IconVerticalSolidList"/>
    <dgm:cxn modelId="{8FAB63F5-5884-47C3-B6FF-84283F6853F7}" type="presParOf" srcId="{C38282EE-AF8E-4DE6-B438-3C048B519E8A}" destId="{B13DC3A8-C8CE-4EF4-888B-18B088D066FD}" srcOrd="2" destOrd="0" presId="urn:microsoft.com/office/officeart/2018/2/layout/IconVerticalSolidList"/>
    <dgm:cxn modelId="{71409140-DCEA-4F90-A64D-E068FE8C6F4A}" type="presParOf" srcId="{C38282EE-AF8E-4DE6-B438-3C048B519E8A}" destId="{2CADD674-2BC4-4D68-BCF4-F0D6020D291B}" srcOrd="3" destOrd="0" presId="urn:microsoft.com/office/officeart/2018/2/layout/IconVerticalSolidList"/>
    <dgm:cxn modelId="{221FCD39-F1D8-4EDD-B186-6E14D1886977}" type="presParOf" srcId="{B2B211BE-4AB5-49A7-B97F-211A6281F8CF}" destId="{C612770D-3A6B-44BD-AED3-BF88D3977A2F}" srcOrd="5" destOrd="0" presId="urn:microsoft.com/office/officeart/2018/2/layout/IconVerticalSolidList"/>
    <dgm:cxn modelId="{EE3DF460-6CD2-4187-88D1-0988767129D3}" type="presParOf" srcId="{B2B211BE-4AB5-49A7-B97F-211A6281F8CF}" destId="{E03945DA-0217-409C-9988-F1D4F833BC5A}" srcOrd="6" destOrd="0" presId="urn:microsoft.com/office/officeart/2018/2/layout/IconVerticalSolidList"/>
    <dgm:cxn modelId="{411B09B4-4BF5-4650-8D72-C83AA70450BE}" type="presParOf" srcId="{E03945DA-0217-409C-9988-F1D4F833BC5A}" destId="{8AF7B8B3-ECD8-4A22-89C8-D02276960BDA}" srcOrd="0" destOrd="0" presId="urn:microsoft.com/office/officeart/2018/2/layout/IconVerticalSolidList"/>
    <dgm:cxn modelId="{0A3F1754-0B14-4F67-8B82-6F07197AB95F}" type="presParOf" srcId="{E03945DA-0217-409C-9988-F1D4F833BC5A}" destId="{23666350-8BD2-4C7A-A9F5-0DEE21456177}" srcOrd="1" destOrd="0" presId="urn:microsoft.com/office/officeart/2018/2/layout/IconVerticalSolidList"/>
    <dgm:cxn modelId="{B3DE853C-BACF-4F25-B665-2DD1CD05CBB2}" type="presParOf" srcId="{E03945DA-0217-409C-9988-F1D4F833BC5A}" destId="{685597BE-0264-4DEF-9A3D-9D0E42297185}" srcOrd="2" destOrd="0" presId="urn:microsoft.com/office/officeart/2018/2/layout/IconVerticalSolidList"/>
    <dgm:cxn modelId="{DA7B1370-2B95-45C7-ACB6-4F869CD9FC09}" type="presParOf" srcId="{E03945DA-0217-409C-9988-F1D4F833BC5A}" destId="{A3D6B73F-E460-4679-8F09-74270004A4B8}" srcOrd="3" destOrd="0" presId="urn:microsoft.com/office/officeart/2018/2/layout/IconVerticalSolidList"/>
    <dgm:cxn modelId="{8BC3DDDD-3BB0-4492-8175-3F96A8BE47DA}" type="presParOf" srcId="{B2B211BE-4AB5-49A7-B97F-211A6281F8CF}" destId="{E359FB12-4A62-45AC-8132-5477A1D5D70A}" srcOrd="7" destOrd="0" presId="urn:microsoft.com/office/officeart/2018/2/layout/IconVerticalSolidList"/>
    <dgm:cxn modelId="{B791EBC5-0FB6-4D42-96A2-E9DDF7DE3936}" type="presParOf" srcId="{B2B211BE-4AB5-49A7-B97F-211A6281F8CF}" destId="{102F4C5C-CD0A-45F2-A73C-BE3ACA4BC62C}" srcOrd="8" destOrd="0" presId="urn:microsoft.com/office/officeart/2018/2/layout/IconVerticalSolidList"/>
    <dgm:cxn modelId="{03DEBDDD-AB42-4EFB-B82F-FC46CB5CD2C0}" type="presParOf" srcId="{102F4C5C-CD0A-45F2-A73C-BE3ACA4BC62C}" destId="{C1B48875-0235-4D61-A784-C5CC6F7E5A11}" srcOrd="0" destOrd="0" presId="urn:microsoft.com/office/officeart/2018/2/layout/IconVerticalSolidList"/>
    <dgm:cxn modelId="{5E6DA5E1-60B4-479A-B72E-AD3F921ABE71}" type="presParOf" srcId="{102F4C5C-CD0A-45F2-A73C-BE3ACA4BC62C}" destId="{E3D52E2B-31B6-4C8A-B1D9-92EA71ED2B89}" srcOrd="1" destOrd="0" presId="urn:microsoft.com/office/officeart/2018/2/layout/IconVerticalSolidList"/>
    <dgm:cxn modelId="{01516309-E154-41D2-953D-E00063AC0729}" type="presParOf" srcId="{102F4C5C-CD0A-45F2-A73C-BE3ACA4BC62C}" destId="{3109537B-5E2C-4944-A220-2FB30E0F8C4B}" srcOrd="2" destOrd="0" presId="urn:microsoft.com/office/officeart/2018/2/layout/IconVerticalSolidList"/>
    <dgm:cxn modelId="{185A6986-75EC-4022-BDDB-CAE798A5985F}" type="presParOf" srcId="{102F4C5C-CD0A-45F2-A73C-BE3ACA4BC62C}" destId="{18451DD5-E5E0-4C42-A852-6C29DD419BFF}" srcOrd="3" destOrd="0" presId="urn:microsoft.com/office/officeart/2018/2/layout/IconVerticalSolidList"/>
    <dgm:cxn modelId="{8CBAC33D-EB3A-44F8-99BC-A6B92D7A6285}" type="presParOf" srcId="{B2B211BE-4AB5-49A7-B97F-211A6281F8CF}" destId="{A81AAB9C-B131-4785-8A12-586EFFAF8473}" srcOrd="9" destOrd="0" presId="urn:microsoft.com/office/officeart/2018/2/layout/IconVerticalSolidList"/>
    <dgm:cxn modelId="{A9577FA2-C773-41F8-9945-552549C50F66}" type="presParOf" srcId="{B2B211BE-4AB5-49A7-B97F-211A6281F8CF}" destId="{F327AE57-CF85-4A90-B606-B66D75E9BB86}" srcOrd="10" destOrd="0" presId="urn:microsoft.com/office/officeart/2018/2/layout/IconVerticalSolidList"/>
    <dgm:cxn modelId="{043D20A8-3A2F-47EB-8686-6BC58F7928E9}" type="presParOf" srcId="{F327AE57-CF85-4A90-B606-B66D75E9BB86}" destId="{0501E9C0-FAE3-40A3-80C6-78048E7B8C67}" srcOrd="0" destOrd="0" presId="urn:microsoft.com/office/officeart/2018/2/layout/IconVerticalSolidList"/>
    <dgm:cxn modelId="{6E9215CE-BAF5-41D3-B1B1-756D76A98C05}" type="presParOf" srcId="{F327AE57-CF85-4A90-B606-B66D75E9BB86}" destId="{8B18FB57-4DAB-4C79-AEB2-DD8404DECA29}" srcOrd="1" destOrd="0" presId="urn:microsoft.com/office/officeart/2018/2/layout/IconVerticalSolidList"/>
    <dgm:cxn modelId="{AAD503BE-1FAF-4F27-9B51-D07E83EF4D12}" type="presParOf" srcId="{F327AE57-CF85-4A90-B606-B66D75E9BB86}" destId="{9F588537-D995-4618-B8D7-8F4430D4E038}" srcOrd="2" destOrd="0" presId="urn:microsoft.com/office/officeart/2018/2/layout/IconVerticalSolidList"/>
    <dgm:cxn modelId="{C499EC84-7EDE-42CB-901F-60E2B6D4B37E}" type="presParOf" srcId="{F327AE57-CF85-4A90-B606-B66D75E9BB86}" destId="{BCF75C5E-F0D8-47B3-8262-5C08C66FAC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F7D24-8B40-45B9-801F-D119148496D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53C7B2-FC0C-4C93-83AE-44F71D0FEFFC}">
      <dgm:prSet custT="1"/>
      <dgm:spPr/>
      <dgm:t>
        <a:bodyPr/>
        <a:lstStyle/>
        <a:p>
          <a:r>
            <a:rPr lang="en-US" sz="2200" dirty="0">
              <a:latin typeface="Palatino Linotype" panose="02040502050505030304" pitchFamily="18" charset="0"/>
            </a:rPr>
            <a:t>Sharing rules are used to extend the record level security on top of OWD.</a:t>
          </a:r>
        </a:p>
      </dgm:t>
    </dgm:pt>
    <dgm:pt modelId="{85B4C67A-2D77-4FCB-8445-65524070EB20}" type="parTrans" cxnId="{C3E54AF1-E651-42FF-8080-6586A017A490}">
      <dgm:prSet/>
      <dgm:spPr/>
      <dgm:t>
        <a:bodyPr/>
        <a:lstStyle/>
        <a:p>
          <a:endParaRPr lang="en-US"/>
        </a:p>
      </dgm:t>
    </dgm:pt>
    <dgm:pt modelId="{C53CD67A-3D2B-4C02-9A82-0F834132FD46}" type="sibTrans" cxnId="{C3E54AF1-E651-42FF-8080-6586A017A49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AAFBF7E5-2A9F-4830-8D4D-6178B072C8EC}">
      <dgm:prSet custT="1"/>
      <dgm:spPr/>
      <dgm:t>
        <a:bodyPr/>
        <a:lstStyle/>
        <a:p>
          <a:r>
            <a:rPr lang="en-US" sz="2200" dirty="0">
              <a:latin typeface="Palatino Linotype" panose="02040502050505030304" pitchFamily="18" charset="0"/>
            </a:rPr>
            <a:t>With the help of Sharing rules we can extend record level permission.</a:t>
          </a:r>
        </a:p>
      </dgm:t>
    </dgm:pt>
    <dgm:pt modelId="{46F4150C-D333-4D1B-A8EB-2C52850445BE}" type="parTrans" cxnId="{E9DFF12F-CB6F-4399-B072-64A082F6A698}">
      <dgm:prSet/>
      <dgm:spPr/>
      <dgm:t>
        <a:bodyPr/>
        <a:lstStyle/>
        <a:p>
          <a:endParaRPr lang="en-US"/>
        </a:p>
      </dgm:t>
    </dgm:pt>
    <dgm:pt modelId="{2EB9DD37-5247-4267-81C6-5C6FD35A71C4}" type="sibTrans" cxnId="{E9DFF12F-CB6F-4399-B072-64A082F6A698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8DF7347-CC56-4442-9C43-B8448D501005}">
      <dgm:prSet custT="1"/>
      <dgm:spPr/>
      <dgm:t>
        <a:bodyPr/>
        <a:lstStyle/>
        <a:p>
          <a:r>
            <a:rPr lang="en-US" sz="2200" dirty="0">
              <a:latin typeface="Palatino Linotype" panose="02040502050505030304" pitchFamily="18" charset="0"/>
            </a:rPr>
            <a:t>Using sharing rule we can only provide read/edit permission to records.</a:t>
          </a:r>
        </a:p>
      </dgm:t>
    </dgm:pt>
    <dgm:pt modelId="{621AA454-DD1E-44BA-B555-368A849A9F92}" type="parTrans" cxnId="{92F34BBC-1DA2-4862-AABB-0970FB2AA175}">
      <dgm:prSet/>
      <dgm:spPr/>
      <dgm:t>
        <a:bodyPr/>
        <a:lstStyle/>
        <a:p>
          <a:endParaRPr lang="en-US"/>
        </a:p>
      </dgm:t>
    </dgm:pt>
    <dgm:pt modelId="{BF88044D-C470-45FB-BE36-D02ADB69D18C}" type="sibTrans" cxnId="{92F34BBC-1DA2-4862-AABB-0970FB2AA17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C667118E-DCBA-4464-871F-62C7FF116CD2}">
      <dgm:prSet phldrT="[Text]" custT="1"/>
      <dgm:spPr/>
      <dgm:t>
        <a:bodyPr/>
        <a:lstStyle/>
        <a:p>
          <a:r>
            <a:rPr lang="en-US" sz="2200" dirty="0">
              <a:latin typeface="Palatino Linotype" panose="02040502050505030304" pitchFamily="18" charset="0"/>
            </a:rPr>
            <a:t>When we share any record it creates a Share Object for that record</a:t>
          </a:r>
        </a:p>
      </dgm:t>
    </dgm:pt>
    <dgm:pt modelId="{04412CED-8AE4-40B3-A5CC-073E8CE87B62}" type="parTrans" cxnId="{7CD0B2E9-8A24-4BAA-B10D-F61D1FFEAAC2}">
      <dgm:prSet/>
      <dgm:spPr/>
      <dgm:t>
        <a:bodyPr/>
        <a:lstStyle/>
        <a:p>
          <a:endParaRPr lang="en-US"/>
        </a:p>
      </dgm:t>
    </dgm:pt>
    <dgm:pt modelId="{F6FA17D8-AA19-437D-B3D0-E01CAAD2C61D}" type="sibTrans" cxnId="{7CD0B2E9-8A24-4BAA-B10D-F61D1FFEAAC2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84D55DE2-F8A1-41F8-9D69-5D4B6570FC57}" type="pres">
      <dgm:prSet presAssocID="{0FAF7D24-8B40-45B9-801F-D119148496D1}" presName="Name0" presStyleCnt="0">
        <dgm:presLayoutVars>
          <dgm:animLvl val="lvl"/>
          <dgm:resizeHandles val="exact"/>
        </dgm:presLayoutVars>
      </dgm:prSet>
      <dgm:spPr/>
    </dgm:pt>
    <dgm:pt modelId="{B5D065AD-77BD-4A02-84AF-7AFBB1715080}" type="pres">
      <dgm:prSet presAssocID="{9153C7B2-FC0C-4C93-83AE-44F71D0FEFFC}" presName="compositeNode" presStyleCnt="0">
        <dgm:presLayoutVars>
          <dgm:bulletEnabled val="1"/>
        </dgm:presLayoutVars>
      </dgm:prSet>
      <dgm:spPr/>
    </dgm:pt>
    <dgm:pt modelId="{6F31CAD8-4317-471E-84CC-4C7DCEFCEF42}" type="pres">
      <dgm:prSet presAssocID="{9153C7B2-FC0C-4C93-83AE-44F71D0FEFFC}" presName="bgRect" presStyleLbl="alignNode1" presStyleIdx="0" presStyleCnt="4"/>
      <dgm:spPr/>
    </dgm:pt>
    <dgm:pt modelId="{395144AD-EFD7-4920-AF1F-46B37AC16EFF}" type="pres">
      <dgm:prSet presAssocID="{C53CD67A-3D2B-4C02-9A82-0F834132FD4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F8CFD787-4F44-48CA-B58D-7634FE13B750}" type="pres">
      <dgm:prSet presAssocID="{9153C7B2-FC0C-4C93-83AE-44F71D0FEFFC}" presName="nodeRect" presStyleLbl="alignNode1" presStyleIdx="0" presStyleCnt="4">
        <dgm:presLayoutVars>
          <dgm:bulletEnabled val="1"/>
        </dgm:presLayoutVars>
      </dgm:prSet>
      <dgm:spPr/>
    </dgm:pt>
    <dgm:pt modelId="{AD7F4307-9EE2-490E-AB73-957A44ABDC65}" type="pres">
      <dgm:prSet presAssocID="{C53CD67A-3D2B-4C02-9A82-0F834132FD46}" presName="sibTrans" presStyleCnt="0"/>
      <dgm:spPr/>
    </dgm:pt>
    <dgm:pt modelId="{DE258478-9C1C-4B80-8EBD-2D1A258340D4}" type="pres">
      <dgm:prSet presAssocID="{AAFBF7E5-2A9F-4830-8D4D-6178B072C8EC}" presName="compositeNode" presStyleCnt="0">
        <dgm:presLayoutVars>
          <dgm:bulletEnabled val="1"/>
        </dgm:presLayoutVars>
      </dgm:prSet>
      <dgm:spPr/>
    </dgm:pt>
    <dgm:pt modelId="{912D47FA-7F28-466C-B482-E9DD6121DA27}" type="pres">
      <dgm:prSet presAssocID="{AAFBF7E5-2A9F-4830-8D4D-6178B072C8EC}" presName="bgRect" presStyleLbl="alignNode1" presStyleIdx="1" presStyleCnt="4"/>
      <dgm:spPr/>
    </dgm:pt>
    <dgm:pt modelId="{7D99D391-9857-4046-96B3-8C409AE452E0}" type="pres">
      <dgm:prSet presAssocID="{2EB9DD37-5247-4267-81C6-5C6FD35A71C4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1097926-60D6-429F-A7B1-E528237B550E}" type="pres">
      <dgm:prSet presAssocID="{AAFBF7E5-2A9F-4830-8D4D-6178B072C8EC}" presName="nodeRect" presStyleLbl="alignNode1" presStyleIdx="1" presStyleCnt="4">
        <dgm:presLayoutVars>
          <dgm:bulletEnabled val="1"/>
        </dgm:presLayoutVars>
      </dgm:prSet>
      <dgm:spPr/>
    </dgm:pt>
    <dgm:pt modelId="{409B0368-9258-45BF-AAD6-2A0A6212129A}" type="pres">
      <dgm:prSet presAssocID="{2EB9DD37-5247-4267-81C6-5C6FD35A71C4}" presName="sibTrans" presStyleCnt="0"/>
      <dgm:spPr/>
    </dgm:pt>
    <dgm:pt modelId="{40BBDC41-3BC6-4B8D-A6EF-30AA71024BFD}" type="pres">
      <dgm:prSet presAssocID="{38DF7347-CC56-4442-9C43-B8448D501005}" presName="compositeNode" presStyleCnt="0">
        <dgm:presLayoutVars>
          <dgm:bulletEnabled val="1"/>
        </dgm:presLayoutVars>
      </dgm:prSet>
      <dgm:spPr/>
    </dgm:pt>
    <dgm:pt modelId="{6EDCC458-6F76-4EE5-A85E-EB9D4A4F48A4}" type="pres">
      <dgm:prSet presAssocID="{38DF7347-CC56-4442-9C43-B8448D501005}" presName="bgRect" presStyleLbl="alignNode1" presStyleIdx="2" presStyleCnt="4"/>
      <dgm:spPr/>
    </dgm:pt>
    <dgm:pt modelId="{DEFAFF8B-7439-4784-B75B-8C6399B17235}" type="pres">
      <dgm:prSet presAssocID="{BF88044D-C470-45FB-BE36-D02ADB69D18C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602F8A3-DD0B-4886-9145-2A4E6A1DD12B}" type="pres">
      <dgm:prSet presAssocID="{38DF7347-CC56-4442-9C43-B8448D501005}" presName="nodeRect" presStyleLbl="alignNode1" presStyleIdx="2" presStyleCnt="4">
        <dgm:presLayoutVars>
          <dgm:bulletEnabled val="1"/>
        </dgm:presLayoutVars>
      </dgm:prSet>
      <dgm:spPr/>
    </dgm:pt>
    <dgm:pt modelId="{775E2976-5570-4A37-B056-ECCE2CA06412}" type="pres">
      <dgm:prSet presAssocID="{BF88044D-C470-45FB-BE36-D02ADB69D18C}" presName="sibTrans" presStyleCnt="0"/>
      <dgm:spPr/>
    </dgm:pt>
    <dgm:pt modelId="{B5F53BDD-478B-415A-A3B9-420C3EE24B7D}" type="pres">
      <dgm:prSet presAssocID="{C667118E-DCBA-4464-871F-62C7FF116CD2}" presName="compositeNode" presStyleCnt="0">
        <dgm:presLayoutVars>
          <dgm:bulletEnabled val="1"/>
        </dgm:presLayoutVars>
      </dgm:prSet>
      <dgm:spPr/>
    </dgm:pt>
    <dgm:pt modelId="{EEF5C67D-8AA3-4EE7-984E-1FDA16CF04B4}" type="pres">
      <dgm:prSet presAssocID="{C667118E-DCBA-4464-871F-62C7FF116CD2}" presName="bgRect" presStyleLbl="alignNode1" presStyleIdx="3" presStyleCnt="4"/>
      <dgm:spPr/>
    </dgm:pt>
    <dgm:pt modelId="{A42B427A-7ABD-42E1-B1D0-C2CC10872193}" type="pres">
      <dgm:prSet presAssocID="{F6FA17D8-AA19-437D-B3D0-E01CAAD2C61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C9010E9-9E59-4D7B-960C-854016D14C06}" type="pres">
      <dgm:prSet presAssocID="{C667118E-DCBA-4464-871F-62C7FF116CD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ABDC50D-D825-4F63-9736-F59A660D18D1}" type="presOf" srcId="{0FAF7D24-8B40-45B9-801F-D119148496D1}" destId="{84D55DE2-F8A1-41F8-9D69-5D4B6570FC57}" srcOrd="0" destOrd="0" presId="urn:microsoft.com/office/officeart/2016/7/layout/LinearBlockProcessNumbered"/>
    <dgm:cxn modelId="{E9DFF12F-CB6F-4399-B072-64A082F6A698}" srcId="{0FAF7D24-8B40-45B9-801F-D119148496D1}" destId="{AAFBF7E5-2A9F-4830-8D4D-6178B072C8EC}" srcOrd="1" destOrd="0" parTransId="{46F4150C-D333-4D1B-A8EB-2C52850445BE}" sibTransId="{2EB9DD37-5247-4267-81C6-5C6FD35A71C4}"/>
    <dgm:cxn modelId="{A7D48C65-E5A3-4D2F-BD4E-A5D050D5BE2A}" type="presOf" srcId="{C667118E-DCBA-4464-871F-62C7FF116CD2}" destId="{1C9010E9-9E59-4D7B-960C-854016D14C06}" srcOrd="1" destOrd="0" presId="urn:microsoft.com/office/officeart/2016/7/layout/LinearBlockProcessNumbered"/>
    <dgm:cxn modelId="{2F3F8A53-D93F-444E-8490-91FB6B51C522}" type="presOf" srcId="{BF88044D-C470-45FB-BE36-D02ADB69D18C}" destId="{DEFAFF8B-7439-4784-B75B-8C6399B17235}" srcOrd="0" destOrd="0" presId="urn:microsoft.com/office/officeart/2016/7/layout/LinearBlockProcessNumbered"/>
    <dgm:cxn modelId="{60E59E56-1361-4362-9AB3-0229A37C10E3}" type="presOf" srcId="{AAFBF7E5-2A9F-4830-8D4D-6178B072C8EC}" destId="{912D47FA-7F28-466C-B482-E9DD6121DA27}" srcOrd="0" destOrd="0" presId="urn:microsoft.com/office/officeart/2016/7/layout/LinearBlockProcessNumbered"/>
    <dgm:cxn modelId="{BF90C276-486F-4566-A56C-90A4559E7D7A}" type="presOf" srcId="{9153C7B2-FC0C-4C93-83AE-44F71D0FEFFC}" destId="{F8CFD787-4F44-48CA-B58D-7634FE13B750}" srcOrd="1" destOrd="0" presId="urn:microsoft.com/office/officeart/2016/7/layout/LinearBlockProcessNumbered"/>
    <dgm:cxn modelId="{BA223081-8518-494B-B987-380DB664C55D}" type="presOf" srcId="{38DF7347-CC56-4442-9C43-B8448D501005}" destId="{4602F8A3-DD0B-4886-9145-2A4E6A1DD12B}" srcOrd="1" destOrd="0" presId="urn:microsoft.com/office/officeart/2016/7/layout/LinearBlockProcessNumbered"/>
    <dgm:cxn modelId="{300E8DB8-FD64-47DC-A873-E65C7722A245}" type="presOf" srcId="{38DF7347-CC56-4442-9C43-B8448D501005}" destId="{6EDCC458-6F76-4EE5-A85E-EB9D4A4F48A4}" srcOrd="0" destOrd="0" presId="urn:microsoft.com/office/officeart/2016/7/layout/LinearBlockProcessNumbered"/>
    <dgm:cxn modelId="{92F34BBC-1DA2-4862-AABB-0970FB2AA175}" srcId="{0FAF7D24-8B40-45B9-801F-D119148496D1}" destId="{38DF7347-CC56-4442-9C43-B8448D501005}" srcOrd="2" destOrd="0" parTransId="{621AA454-DD1E-44BA-B555-368A849A9F92}" sibTransId="{BF88044D-C470-45FB-BE36-D02ADB69D18C}"/>
    <dgm:cxn modelId="{07EB27BD-925B-4DDE-BD4D-794B1634BFCC}" type="presOf" srcId="{C53CD67A-3D2B-4C02-9A82-0F834132FD46}" destId="{395144AD-EFD7-4920-AF1F-46B37AC16EFF}" srcOrd="0" destOrd="0" presId="urn:microsoft.com/office/officeart/2016/7/layout/LinearBlockProcessNumbered"/>
    <dgm:cxn modelId="{EBE961C3-250D-45CF-9091-8A12DAC3A78C}" type="presOf" srcId="{F6FA17D8-AA19-437D-B3D0-E01CAAD2C61D}" destId="{A42B427A-7ABD-42E1-B1D0-C2CC10872193}" srcOrd="0" destOrd="0" presId="urn:microsoft.com/office/officeart/2016/7/layout/LinearBlockProcessNumbered"/>
    <dgm:cxn modelId="{F6178ECF-2FE4-45E9-9461-A0196DDBC238}" type="presOf" srcId="{9153C7B2-FC0C-4C93-83AE-44F71D0FEFFC}" destId="{6F31CAD8-4317-471E-84CC-4C7DCEFCEF42}" srcOrd="0" destOrd="0" presId="urn:microsoft.com/office/officeart/2016/7/layout/LinearBlockProcessNumbered"/>
    <dgm:cxn modelId="{22C92BDA-E913-4F79-B89C-CA79A835FFEE}" type="presOf" srcId="{AAFBF7E5-2A9F-4830-8D4D-6178B072C8EC}" destId="{61097926-60D6-429F-A7B1-E528237B550E}" srcOrd="1" destOrd="0" presId="urn:microsoft.com/office/officeart/2016/7/layout/LinearBlockProcessNumbered"/>
    <dgm:cxn modelId="{C882A3E9-969C-456D-AFF9-EF6FEC6FDB45}" type="presOf" srcId="{C667118E-DCBA-4464-871F-62C7FF116CD2}" destId="{EEF5C67D-8AA3-4EE7-984E-1FDA16CF04B4}" srcOrd="0" destOrd="0" presId="urn:microsoft.com/office/officeart/2016/7/layout/LinearBlockProcessNumbered"/>
    <dgm:cxn modelId="{7CD0B2E9-8A24-4BAA-B10D-F61D1FFEAAC2}" srcId="{0FAF7D24-8B40-45B9-801F-D119148496D1}" destId="{C667118E-DCBA-4464-871F-62C7FF116CD2}" srcOrd="3" destOrd="0" parTransId="{04412CED-8AE4-40B3-A5CC-073E8CE87B62}" sibTransId="{F6FA17D8-AA19-437D-B3D0-E01CAAD2C61D}"/>
    <dgm:cxn modelId="{C3E54AF1-E651-42FF-8080-6586A017A490}" srcId="{0FAF7D24-8B40-45B9-801F-D119148496D1}" destId="{9153C7B2-FC0C-4C93-83AE-44F71D0FEFFC}" srcOrd="0" destOrd="0" parTransId="{85B4C67A-2D77-4FCB-8445-65524070EB20}" sibTransId="{C53CD67A-3D2B-4C02-9A82-0F834132FD46}"/>
    <dgm:cxn modelId="{FAEEC8F3-1D50-4A65-B8E7-980548001EF0}" type="presOf" srcId="{2EB9DD37-5247-4267-81C6-5C6FD35A71C4}" destId="{7D99D391-9857-4046-96B3-8C409AE452E0}" srcOrd="0" destOrd="0" presId="urn:microsoft.com/office/officeart/2016/7/layout/LinearBlockProcessNumbered"/>
    <dgm:cxn modelId="{16B2E809-7BAB-4661-8C5E-31CE57AD077C}" type="presParOf" srcId="{84D55DE2-F8A1-41F8-9D69-5D4B6570FC57}" destId="{B5D065AD-77BD-4A02-84AF-7AFBB1715080}" srcOrd="0" destOrd="0" presId="urn:microsoft.com/office/officeart/2016/7/layout/LinearBlockProcessNumbered"/>
    <dgm:cxn modelId="{D0C8FBDF-E7E0-4C51-96F5-4C06725E35C9}" type="presParOf" srcId="{B5D065AD-77BD-4A02-84AF-7AFBB1715080}" destId="{6F31CAD8-4317-471E-84CC-4C7DCEFCEF42}" srcOrd="0" destOrd="0" presId="urn:microsoft.com/office/officeart/2016/7/layout/LinearBlockProcessNumbered"/>
    <dgm:cxn modelId="{D35134E6-C782-4415-AD2B-4F60939D7505}" type="presParOf" srcId="{B5D065AD-77BD-4A02-84AF-7AFBB1715080}" destId="{395144AD-EFD7-4920-AF1F-46B37AC16EFF}" srcOrd="1" destOrd="0" presId="urn:microsoft.com/office/officeart/2016/7/layout/LinearBlockProcessNumbered"/>
    <dgm:cxn modelId="{D21F2ED7-7377-4A6C-B10D-6957224978CA}" type="presParOf" srcId="{B5D065AD-77BD-4A02-84AF-7AFBB1715080}" destId="{F8CFD787-4F44-48CA-B58D-7634FE13B750}" srcOrd="2" destOrd="0" presId="urn:microsoft.com/office/officeart/2016/7/layout/LinearBlockProcessNumbered"/>
    <dgm:cxn modelId="{115577BF-4700-4A9D-942D-4C6462586F48}" type="presParOf" srcId="{84D55DE2-F8A1-41F8-9D69-5D4B6570FC57}" destId="{AD7F4307-9EE2-490E-AB73-957A44ABDC65}" srcOrd="1" destOrd="0" presId="urn:microsoft.com/office/officeart/2016/7/layout/LinearBlockProcessNumbered"/>
    <dgm:cxn modelId="{22C85410-1013-4834-9292-4F6D6A1EB2E1}" type="presParOf" srcId="{84D55DE2-F8A1-41F8-9D69-5D4B6570FC57}" destId="{DE258478-9C1C-4B80-8EBD-2D1A258340D4}" srcOrd="2" destOrd="0" presId="urn:microsoft.com/office/officeart/2016/7/layout/LinearBlockProcessNumbered"/>
    <dgm:cxn modelId="{575E461D-4F42-432E-BC23-409549ADF699}" type="presParOf" srcId="{DE258478-9C1C-4B80-8EBD-2D1A258340D4}" destId="{912D47FA-7F28-466C-B482-E9DD6121DA27}" srcOrd="0" destOrd="0" presId="urn:microsoft.com/office/officeart/2016/7/layout/LinearBlockProcessNumbered"/>
    <dgm:cxn modelId="{3A9985DB-31B0-43BD-A7DB-CADCC18CFBFA}" type="presParOf" srcId="{DE258478-9C1C-4B80-8EBD-2D1A258340D4}" destId="{7D99D391-9857-4046-96B3-8C409AE452E0}" srcOrd="1" destOrd="0" presId="urn:microsoft.com/office/officeart/2016/7/layout/LinearBlockProcessNumbered"/>
    <dgm:cxn modelId="{C2D76E28-4071-46D3-A4A2-340EE458113E}" type="presParOf" srcId="{DE258478-9C1C-4B80-8EBD-2D1A258340D4}" destId="{61097926-60D6-429F-A7B1-E528237B550E}" srcOrd="2" destOrd="0" presId="urn:microsoft.com/office/officeart/2016/7/layout/LinearBlockProcessNumbered"/>
    <dgm:cxn modelId="{2FB74754-2CA7-4101-A8A1-85E34D68A057}" type="presParOf" srcId="{84D55DE2-F8A1-41F8-9D69-5D4B6570FC57}" destId="{409B0368-9258-45BF-AAD6-2A0A6212129A}" srcOrd="3" destOrd="0" presId="urn:microsoft.com/office/officeart/2016/7/layout/LinearBlockProcessNumbered"/>
    <dgm:cxn modelId="{A19989EB-9125-42F3-8AA2-C0DA1D41663B}" type="presParOf" srcId="{84D55DE2-F8A1-41F8-9D69-5D4B6570FC57}" destId="{40BBDC41-3BC6-4B8D-A6EF-30AA71024BFD}" srcOrd="4" destOrd="0" presId="urn:microsoft.com/office/officeart/2016/7/layout/LinearBlockProcessNumbered"/>
    <dgm:cxn modelId="{75B51E11-41D4-4C03-857A-EA081EF206A5}" type="presParOf" srcId="{40BBDC41-3BC6-4B8D-A6EF-30AA71024BFD}" destId="{6EDCC458-6F76-4EE5-A85E-EB9D4A4F48A4}" srcOrd="0" destOrd="0" presId="urn:microsoft.com/office/officeart/2016/7/layout/LinearBlockProcessNumbered"/>
    <dgm:cxn modelId="{B5F13BCA-53BF-4E8D-94CF-0F5BCD0E2959}" type="presParOf" srcId="{40BBDC41-3BC6-4B8D-A6EF-30AA71024BFD}" destId="{DEFAFF8B-7439-4784-B75B-8C6399B17235}" srcOrd="1" destOrd="0" presId="urn:microsoft.com/office/officeart/2016/7/layout/LinearBlockProcessNumbered"/>
    <dgm:cxn modelId="{B5203BA9-A476-449A-A6DC-FFA27C07439E}" type="presParOf" srcId="{40BBDC41-3BC6-4B8D-A6EF-30AA71024BFD}" destId="{4602F8A3-DD0B-4886-9145-2A4E6A1DD12B}" srcOrd="2" destOrd="0" presId="urn:microsoft.com/office/officeart/2016/7/layout/LinearBlockProcessNumbered"/>
    <dgm:cxn modelId="{0982173E-AB59-4D82-BA82-54FDF55B9ADB}" type="presParOf" srcId="{84D55DE2-F8A1-41F8-9D69-5D4B6570FC57}" destId="{775E2976-5570-4A37-B056-ECCE2CA06412}" srcOrd="5" destOrd="0" presId="urn:microsoft.com/office/officeart/2016/7/layout/LinearBlockProcessNumbered"/>
    <dgm:cxn modelId="{A2A7075C-DE55-4F85-BFF9-06CDEF4A7B5F}" type="presParOf" srcId="{84D55DE2-F8A1-41F8-9D69-5D4B6570FC57}" destId="{B5F53BDD-478B-415A-A3B9-420C3EE24B7D}" srcOrd="6" destOrd="0" presId="urn:microsoft.com/office/officeart/2016/7/layout/LinearBlockProcessNumbered"/>
    <dgm:cxn modelId="{42C63E1D-CD6C-4EE4-A1E9-7D12AB272BCF}" type="presParOf" srcId="{B5F53BDD-478B-415A-A3B9-420C3EE24B7D}" destId="{EEF5C67D-8AA3-4EE7-984E-1FDA16CF04B4}" srcOrd="0" destOrd="0" presId="urn:microsoft.com/office/officeart/2016/7/layout/LinearBlockProcessNumbered"/>
    <dgm:cxn modelId="{1B639DDD-AD68-42F8-BFA8-C474887178F2}" type="presParOf" srcId="{B5F53BDD-478B-415A-A3B9-420C3EE24B7D}" destId="{A42B427A-7ABD-42E1-B1D0-C2CC10872193}" srcOrd="1" destOrd="0" presId="urn:microsoft.com/office/officeart/2016/7/layout/LinearBlockProcessNumbered"/>
    <dgm:cxn modelId="{E45134F4-BB28-43FB-880F-30FE93CDA31F}" type="presParOf" srcId="{B5F53BDD-478B-415A-A3B9-420C3EE24B7D}" destId="{1C9010E9-9E59-4D7B-960C-854016D14C0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533A84-A696-40A0-8178-EF895825FE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C76521-C6E7-4116-803F-27368FED5CF0}">
      <dgm:prSet custT="1"/>
      <dgm:spPr/>
      <dgm:t>
        <a:bodyPr/>
        <a:lstStyle/>
        <a:p>
          <a:r>
            <a:rPr lang="en-US" sz="2400" dirty="0">
              <a:latin typeface="Palatino Linotype" panose="02040502050505030304" pitchFamily="18" charset="0"/>
            </a:rPr>
            <a:t>Criteria Based Sharing</a:t>
          </a:r>
        </a:p>
      </dgm:t>
    </dgm:pt>
    <dgm:pt modelId="{E0758CFF-D8EA-4733-A6D9-9CB8B11EAFF3}" type="parTrans" cxnId="{1088D37F-A5F5-45B0-9BBA-EA6B9598F1E9}">
      <dgm:prSet/>
      <dgm:spPr/>
      <dgm:t>
        <a:bodyPr/>
        <a:lstStyle/>
        <a:p>
          <a:endParaRPr lang="en-US"/>
        </a:p>
      </dgm:t>
    </dgm:pt>
    <dgm:pt modelId="{B584E329-E4B9-42F2-8A46-F9B9B569EB66}" type="sibTrans" cxnId="{1088D37F-A5F5-45B0-9BBA-EA6B9598F1E9}">
      <dgm:prSet/>
      <dgm:spPr/>
      <dgm:t>
        <a:bodyPr/>
        <a:lstStyle/>
        <a:p>
          <a:endParaRPr lang="en-US"/>
        </a:p>
      </dgm:t>
    </dgm:pt>
    <dgm:pt modelId="{AFB16D34-119C-4D48-A71B-878B9BA21D10}">
      <dgm:prSet custT="1"/>
      <dgm:spPr/>
      <dgm:t>
        <a:bodyPr/>
        <a:lstStyle/>
        <a:p>
          <a:r>
            <a:rPr lang="en-US" sz="2400" dirty="0">
              <a:latin typeface="Palatino Linotype" panose="02040502050505030304" pitchFamily="18" charset="0"/>
            </a:rPr>
            <a:t>Owner Based Sharing</a:t>
          </a:r>
        </a:p>
      </dgm:t>
    </dgm:pt>
    <dgm:pt modelId="{8365A536-4A6E-4C5F-B358-9CB801E1A942}" type="parTrans" cxnId="{13B7A14C-2E26-4CF6-AE9D-70B7F29598BF}">
      <dgm:prSet/>
      <dgm:spPr/>
      <dgm:t>
        <a:bodyPr/>
        <a:lstStyle/>
        <a:p>
          <a:endParaRPr lang="en-US"/>
        </a:p>
      </dgm:t>
    </dgm:pt>
    <dgm:pt modelId="{F3ED8E05-3D95-4FFF-BC53-7B84F9B157E0}" type="sibTrans" cxnId="{13B7A14C-2E26-4CF6-AE9D-70B7F29598BF}">
      <dgm:prSet/>
      <dgm:spPr/>
      <dgm:t>
        <a:bodyPr/>
        <a:lstStyle/>
        <a:p>
          <a:endParaRPr lang="en-US"/>
        </a:p>
      </dgm:t>
    </dgm:pt>
    <dgm:pt modelId="{A21255CD-CC5A-4120-AF9A-2CDAE220D91F}" type="pres">
      <dgm:prSet presAssocID="{89533A84-A696-40A0-8178-EF895825FE63}" presName="root" presStyleCnt="0">
        <dgm:presLayoutVars>
          <dgm:dir/>
          <dgm:resizeHandles val="exact"/>
        </dgm:presLayoutVars>
      </dgm:prSet>
      <dgm:spPr/>
    </dgm:pt>
    <dgm:pt modelId="{2F281635-B8F9-41F6-9B6F-417CA1E0E0AF}" type="pres">
      <dgm:prSet presAssocID="{A9C76521-C6E7-4116-803F-27368FED5CF0}" presName="compNode" presStyleCnt="0"/>
      <dgm:spPr/>
    </dgm:pt>
    <dgm:pt modelId="{EA40A485-72C5-44C8-B73F-FD0A06A5EFE5}" type="pres">
      <dgm:prSet presAssocID="{A9C76521-C6E7-4116-803F-27368FED5CF0}" presName="bgRect" presStyleLbl="bgShp" presStyleIdx="0" presStyleCnt="2"/>
      <dgm:spPr/>
    </dgm:pt>
    <dgm:pt modelId="{1FFABEB1-3CF3-4030-84B5-0CE3E4703C57}" type="pres">
      <dgm:prSet presAssocID="{A9C76521-C6E7-4116-803F-27368FED5C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EBE6DCC-165A-45D8-9B5D-0165F132AD25}" type="pres">
      <dgm:prSet presAssocID="{A9C76521-C6E7-4116-803F-27368FED5CF0}" presName="spaceRect" presStyleCnt="0"/>
      <dgm:spPr/>
    </dgm:pt>
    <dgm:pt modelId="{C485245A-CB22-4C51-B403-C551764F17EF}" type="pres">
      <dgm:prSet presAssocID="{A9C76521-C6E7-4116-803F-27368FED5CF0}" presName="parTx" presStyleLbl="revTx" presStyleIdx="0" presStyleCnt="2">
        <dgm:presLayoutVars>
          <dgm:chMax val="0"/>
          <dgm:chPref val="0"/>
        </dgm:presLayoutVars>
      </dgm:prSet>
      <dgm:spPr/>
    </dgm:pt>
    <dgm:pt modelId="{6D2405B6-A6D8-496E-8DB2-F8CF90E28F83}" type="pres">
      <dgm:prSet presAssocID="{B584E329-E4B9-42F2-8A46-F9B9B569EB66}" presName="sibTrans" presStyleCnt="0"/>
      <dgm:spPr/>
    </dgm:pt>
    <dgm:pt modelId="{2C2F6177-69D7-4645-812F-005FD35C675E}" type="pres">
      <dgm:prSet presAssocID="{AFB16D34-119C-4D48-A71B-878B9BA21D10}" presName="compNode" presStyleCnt="0"/>
      <dgm:spPr/>
    </dgm:pt>
    <dgm:pt modelId="{8DD23C83-CDE7-41AC-9EBF-3456D8BA0A2B}" type="pres">
      <dgm:prSet presAssocID="{AFB16D34-119C-4D48-A71B-878B9BA21D10}" presName="bgRect" presStyleLbl="bgShp" presStyleIdx="1" presStyleCnt="2"/>
      <dgm:spPr/>
    </dgm:pt>
    <dgm:pt modelId="{C16138ED-773D-4E48-98A0-B91A566B9879}" type="pres">
      <dgm:prSet presAssocID="{AFB16D34-119C-4D48-A71B-878B9BA21D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05A5727-6E15-4092-A4A1-81B3DF168BB2}" type="pres">
      <dgm:prSet presAssocID="{AFB16D34-119C-4D48-A71B-878B9BA21D10}" presName="spaceRect" presStyleCnt="0"/>
      <dgm:spPr/>
    </dgm:pt>
    <dgm:pt modelId="{E4F824BD-4331-477A-879A-C0D7AF6A70E9}" type="pres">
      <dgm:prSet presAssocID="{AFB16D34-119C-4D48-A71B-878B9BA21D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1050604-BE51-4AB0-BBE3-D5015694B429}" type="presOf" srcId="{AFB16D34-119C-4D48-A71B-878B9BA21D10}" destId="{E4F824BD-4331-477A-879A-C0D7AF6A70E9}" srcOrd="0" destOrd="0" presId="urn:microsoft.com/office/officeart/2018/2/layout/IconVerticalSolidList"/>
    <dgm:cxn modelId="{032B2869-79A6-4530-8C4A-53BFCC2C40CA}" type="presOf" srcId="{A9C76521-C6E7-4116-803F-27368FED5CF0}" destId="{C485245A-CB22-4C51-B403-C551764F17EF}" srcOrd="0" destOrd="0" presId="urn:microsoft.com/office/officeart/2018/2/layout/IconVerticalSolidList"/>
    <dgm:cxn modelId="{13B7A14C-2E26-4CF6-AE9D-70B7F29598BF}" srcId="{89533A84-A696-40A0-8178-EF895825FE63}" destId="{AFB16D34-119C-4D48-A71B-878B9BA21D10}" srcOrd="1" destOrd="0" parTransId="{8365A536-4A6E-4C5F-B358-9CB801E1A942}" sibTransId="{F3ED8E05-3D95-4FFF-BC53-7B84F9B157E0}"/>
    <dgm:cxn modelId="{1088D37F-A5F5-45B0-9BBA-EA6B9598F1E9}" srcId="{89533A84-A696-40A0-8178-EF895825FE63}" destId="{A9C76521-C6E7-4116-803F-27368FED5CF0}" srcOrd="0" destOrd="0" parTransId="{E0758CFF-D8EA-4733-A6D9-9CB8B11EAFF3}" sibTransId="{B584E329-E4B9-42F2-8A46-F9B9B569EB66}"/>
    <dgm:cxn modelId="{3FB6EBB0-1F72-45BA-B07B-7948771E5E9E}" type="presOf" srcId="{89533A84-A696-40A0-8178-EF895825FE63}" destId="{A21255CD-CC5A-4120-AF9A-2CDAE220D91F}" srcOrd="0" destOrd="0" presId="urn:microsoft.com/office/officeart/2018/2/layout/IconVerticalSolidList"/>
    <dgm:cxn modelId="{6982E124-81B0-4077-BBF0-7FCDD6C30112}" type="presParOf" srcId="{A21255CD-CC5A-4120-AF9A-2CDAE220D91F}" destId="{2F281635-B8F9-41F6-9B6F-417CA1E0E0AF}" srcOrd="0" destOrd="0" presId="urn:microsoft.com/office/officeart/2018/2/layout/IconVerticalSolidList"/>
    <dgm:cxn modelId="{0BC581CF-5EBC-4628-979E-2445A6D0933B}" type="presParOf" srcId="{2F281635-B8F9-41F6-9B6F-417CA1E0E0AF}" destId="{EA40A485-72C5-44C8-B73F-FD0A06A5EFE5}" srcOrd="0" destOrd="0" presId="urn:microsoft.com/office/officeart/2018/2/layout/IconVerticalSolidList"/>
    <dgm:cxn modelId="{6409F416-E9E1-403C-B785-D6DF8224554A}" type="presParOf" srcId="{2F281635-B8F9-41F6-9B6F-417CA1E0E0AF}" destId="{1FFABEB1-3CF3-4030-84B5-0CE3E4703C57}" srcOrd="1" destOrd="0" presId="urn:microsoft.com/office/officeart/2018/2/layout/IconVerticalSolidList"/>
    <dgm:cxn modelId="{691D6197-4DAC-4D4B-BAFA-A2058B49504B}" type="presParOf" srcId="{2F281635-B8F9-41F6-9B6F-417CA1E0E0AF}" destId="{6EBE6DCC-165A-45D8-9B5D-0165F132AD25}" srcOrd="2" destOrd="0" presId="urn:microsoft.com/office/officeart/2018/2/layout/IconVerticalSolidList"/>
    <dgm:cxn modelId="{60F75B3E-3E87-42EE-A584-DBE0B85E0075}" type="presParOf" srcId="{2F281635-B8F9-41F6-9B6F-417CA1E0E0AF}" destId="{C485245A-CB22-4C51-B403-C551764F17EF}" srcOrd="3" destOrd="0" presId="urn:microsoft.com/office/officeart/2018/2/layout/IconVerticalSolidList"/>
    <dgm:cxn modelId="{0109B3D9-1BC3-4167-8598-A66C7B00E1A0}" type="presParOf" srcId="{A21255CD-CC5A-4120-AF9A-2CDAE220D91F}" destId="{6D2405B6-A6D8-496E-8DB2-F8CF90E28F83}" srcOrd="1" destOrd="0" presId="urn:microsoft.com/office/officeart/2018/2/layout/IconVerticalSolidList"/>
    <dgm:cxn modelId="{912F9440-0025-4B13-8D89-8D13A1FCEF45}" type="presParOf" srcId="{A21255CD-CC5A-4120-AF9A-2CDAE220D91F}" destId="{2C2F6177-69D7-4645-812F-005FD35C675E}" srcOrd="2" destOrd="0" presId="urn:microsoft.com/office/officeart/2018/2/layout/IconVerticalSolidList"/>
    <dgm:cxn modelId="{F2F4CAE4-A7A0-48D3-A625-58D80E653DCB}" type="presParOf" srcId="{2C2F6177-69D7-4645-812F-005FD35C675E}" destId="{8DD23C83-CDE7-41AC-9EBF-3456D8BA0A2B}" srcOrd="0" destOrd="0" presId="urn:microsoft.com/office/officeart/2018/2/layout/IconVerticalSolidList"/>
    <dgm:cxn modelId="{656C8B76-054E-418F-82D9-53E7D956AF63}" type="presParOf" srcId="{2C2F6177-69D7-4645-812F-005FD35C675E}" destId="{C16138ED-773D-4E48-98A0-B91A566B9879}" srcOrd="1" destOrd="0" presId="urn:microsoft.com/office/officeart/2018/2/layout/IconVerticalSolidList"/>
    <dgm:cxn modelId="{4BB3087F-8EE7-4CE7-B2CA-7AA1BFAEC6F3}" type="presParOf" srcId="{2C2F6177-69D7-4645-812F-005FD35C675E}" destId="{405A5727-6E15-4092-A4A1-81B3DF168BB2}" srcOrd="2" destOrd="0" presId="urn:microsoft.com/office/officeart/2018/2/layout/IconVerticalSolidList"/>
    <dgm:cxn modelId="{471B3DFB-3CBC-4A11-A11C-D1D6465E3384}" type="presParOf" srcId="{2C2F6177-69D7-4645-812F-005FD35C675E}" destId="{E4F824BD-4331-477A-879A-C0D7AF6A70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618E86-0706-4F4C-8949-95B38E42A1F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95F851-23C6-40F2-8771-A3D4405D9B2A}">
      <dgm:prSet/>
      <dgm:spPr/>
      <dgm:t>
        <a:bodyPr/>
        <a:lstStyle/>
        <a:p>
          <a:r>
            <a:rPr lang="en-US"/>
            <a:t>Case Team Member</a:t>
          </a:r>
        </a:p>
      </dgm:t>
    </dgm:pt>
    <dgm:pt modelId="{A216C5B1-9854-4CB2-8FE0-1CFB5AAD9661}" type="parTrans" cxnId="{F9F7E88E-0EFB-4D0D-9230-5B918B6CE44A}">
      <dgm:prSet/>
      <dgm:spPr/>
      <dgm:t>
        <a:bodyPr/>
        <a:lstStyle/>
        <a:p>
          <a:endParaRPr lang="en-US"/>
        </a:p>
      </dgm:t>
    </dgm:pt>
    <dgm:pt modelId="{867023AD-B6F9-4906-BC70-A3594FB249F4}" type="sibTrans" cxnId="{F9F7E88E-0EFB-4D0D-9230-5B918B6CE44A}">
      <dgm:prSet/>
      <dgm:spPr/>
      <dgm:t>
        <a:bodyPr/>
        <a:lstStyle/>
        <a:p>
          <a:endParaRPr lang="en-US"/>
        </a:p>
      </dgm:t>
    </dgm:pt>
    <dgm:pt modelId="{E1133DF0-BC75-4353-9485-B9A3DA787A5E}">
      <dgm:prSet/>
      <dgm:spPr/>
      <dgm:t>
        <a:bodyPr/>
        <a:lstStyle/>
        <a:p>
          <a:r>
            <a:rPr lang="en-US"/>
            <a:t>Account team Member</a:t>
          </a:r>
        </a:p>
      </dgm:t>
    </dgm:pt>
    <dgm:pt modelId="{9C02800B-123E-48A3-9DE2-0DC73176D567}" type="parTrans" cxnId="{8142B552-7F3F-4252-932A-B5FAD0D53666}">
      <dgm:prSet/>
      <dgm:spPr/>
      <dgm:t>
        <a:bodyPr/>
        <a:lstStyle/>
        <a:p>
          <a:endParaRPr lang="en-US"/>
        </a:p>
      </dgm:t>
    </dgm:pt>
    <dgm:pt modelId="{913A59F1-54C9-46D3-83CB-5C24D2B1D733}" type="sibTrans" cxnId="{8142B552-7F3F-4252-932A-B5FAD0D53666}">
      <dgm:prSet/>
      <dgm:spPr/>
      <dgm:t>
        <a:bodyPr/>
        <a:lstStyle/>
        <a:p>
          <a:endParaRPr lang="en-US"/>
        </a:p>
      </dgm:t>
    </dgm:pt>
    <dgm:pt modelId="{A6BA5559-8093-4D3A-BDAC-F403D0C91B82}">
      <dgm:prSet/>
      <dgm:spPr/>
      <dgm:t>
        <a:bodyPr/>
        <a:lstStyle/>
        <a:p>
          <a:r>
            <a:rPr lang="en-US"/>
            <a:t>Opportunity Team Member</a:t>
          </a:r>
        </a:p>
      </dgm:t>
    </dgm:pt>
    <dgm:pt modelId="{7D576F4C-2B5A-434B-AFFB-5CFEC89845AB}" type="parTrans" cxnId="{95206587-FF26-424B-8CE3-3BFE6B9A6735}">
      <dgm:prSet/>
      <dgm:spPr/>
      <dgm:t>
        <a:bodyPr/>
        <a:lstStyle/>
        <a:p>
          <a:endParaRPr lang="en-US"/>
        </a:p>
      </dgm:t>
    </dgm:pt>
    <dgm:pt modelId="{16A75557-BE05-4DC0-AF88-5DAB3B91F55F}" type="sibTrans" cxnId="{95206587-FF26-424B-8CE3-3BFE6B9A6735}">
      <dgm:prSet/>
      <dgm:spPr/>
      <dgm:t>
        <a:bodyPr/>
        <a:lstStyle/>
        <a:p>
          <a:endParaRPr lang="en-US"/>
        </a:p>
      </dgm:t>
    </dgm:pt>
    <dgm:pt modelId="{418DA5A6-CF05-4BC4-8BEE-95F84570ECC8}" type="pres">
      <dgm:prSet presAssocID="{77618E86-0706-4F4C-8949-95B38E42A1F5}" presName="linear" presStyleCnt="0">
        <dgm:presLayoutVars>
          <dgm:dir/>
          <dgm:animLvl val="lvl"/>
          <dgm:resizeHandles val="exact"/>
        </dgm:presLayoutVars>
      </dgm:prSet>
      <dgm:spPr/>
    </dgm:pt>
    <dgm:pt modelId="{6A565FD0-9D0C-46C7-A99E-BAFD96B920AD}" type="pres">
      <dgm:prSet presAssocID="{0995F851-23C6-40F2-8771-A3D4405D9B2A}" presName="parentLin" presStyleCnt="0"/>
      <dgm:spPr/>
    </dgm:pt>
    <dgm:pt modelId="{8130E2DE-D8DA-4E2E-A34F-C86F4D208655}" type="pres">
      <dgm:prSet presAssocID="{0995F851-23C6-40F2-8771-A3D4405D9B2A}" presName="parentLeftMargin" presStyleLbl="node1" presStyleIdx="0" presStyleCnt="3"/>
      <dgm:spPr/>
    </dgm:pt>
    <dgm:pt modelId="{0B54C873-8B06-441C-B32E-AFC1CA8E9896}" type="pres">
      <dgm:prSet presAssocID="{0995F851-23C6-40F2-8771-A3D4405D9B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5A5B60-9D92-4184-809D-B8247FA0B382}" type="pres">
      <dgm:prSet presAssocID="{0995F851-23C6-40F2-8771-A3D4405D9B2A}" presName="negativeSpace" presStyleCnt="0"/>
      <dgm:spPr/>
    </dgm:pt>
    <dgm:pt modelId="{5D54954A-2A6B-4ABC-9135-1273EDA20888}" type="pres">
      <dgm:prSet presAssocID="{0995F851-23C6-40F2-8771-A3D4405D9B2A}" presName="childText" presStyleLbl="conFgAcc1" presStyleIdx="0" presStyleCnt="3">
        <dgm:presLayoutVars>
          <dgm:bulletEnabled val="1"/>
        </dgm:presLayoutVars>
      </dgm:prSet>
      <dgm:spPr/>
    </dgm:pt>
    <dgm:pt modelId="{0BF2C9C2-ABDE-4654-B1A2-2603992D3F7D}" type="pres">
      <dgm:prSet presAssocID="{867023AD-B6F9-4906-BC70-A3594FB249F4}" presName="spaceBetweenRectangles" presStyleCnt="0"/>
      <dgm:spPr/>
    </dgm:pt>
    <dgm:pt modelId="{00A3DB69-FD4E-44F6-8AAA-572C520CBEC2}" type="pres">
      <dgm:prSet presAssocID="{E1133DF0-BC75-4353-9485-B9A3DA787A5E}" presName="parentLin" presStyleCnt="0"/>
      <dgm:spPr/>
    </dgm:pt>
    <dgm:pt modelId="{50172FB7-AD5B-4E8C-B27D-0F1BC4120332}" type="pres">
      <dgm:prSet presAssocID="{E1133DF0-BC75-4353-9485-B9A3DA787A5E}" presName="parentLeftMargin" presStyleLbl="node1" presStyleIdx="0" presStyleCnt="3"/>
      <dgm:spPr/>
    </dgm:pt>
    <dgm:pt modelId="{7A17E2EE-077C-4E42-9940-647AEA9072B7}" type="pres">
      <dgm:prSet presAssocID="{E1133DF0-BC75-4353-9485-B9A3DA787A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74501B-23F3-4504-B974-9184C86E53C3}" type="pres">
      <dgm:prSet presAssocID="{E1133DF0-BC75-4353-9485-B9A3DA787A5E}" presName="negativeSpace" presStyleCnt="0"/>
      <dgm:spPr/>
    </dgm:pt>
    <dgm:pt modelId="{F3E5F139-F1EC-4B9B-AC70-ED7ADB3F7E10}" type="pres">
      <dgm:prSet presAssocID="{E1133DF0-BC75-4353-9485-B9A3DA787A5E}" presName="childText" presStyleLbl="conFgAcc1" presStyleIdx="1" presStyleCnt="3">
        <dgm:presLayoutVars>
          <dgm:bulletEnabled val="1"/>
        </dgm:presLayoutVars>
      </dgm:prSet>
      <dgm:spPr/>
    </dgm:pt>
    <dgm:pt modelId="{38C3ECE3-0E26-4565-A77D-923886617C92}" type="pres">
      <dgm:prSet presAssocID="{913A59F1-54C9-46D3-83CB-5C24D2B1D733}" presName="spaceBetweenRectangles" presStyleCnt="0"/>
      <dgm:spPr/>
    </dgm:pt>
    <dgm:pt modelId="{10F83BAF-AFE5-4168-BA0B-CA701960572E}" type="pres">
      <dgm:prSet presAssocID="{A6BA5559-8093-4D3A-BDAC-F403D0C91B82}" presName="parentLin" presStyleCnt="0"/>
      <dgm:spPr/>
    </dgm:pt>
    <dgm:pt modelId="{06D966F8-2182-49AF-9335-B2A708285E74}" type="pres">
      <dgm:prSet presAssocID="{A6BA5559-8093-4D3A-BDAC-F403D0C91B82}" presName="parentLeftMargin" presStyleLbl="node1" presStyleIdx="1" presStyleCnt="3"/>
      <dgm:spPr/>
    </dgm:pt>
    <dgm:pt modelId="{A3E804BB-F12A-4C80-80A0-7406FA7058EA}" type="pres">
      <dgm:prSet presAssocID="{A6BA5559-8093-4D3A-BDAC-F403D0C91B8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BA9711F-CEF2-4253-A0A7-AEC16F3FB8B6}" type="pres">
      <dgm:prSet presAssocID="{A6BA5559-8093-4D3A-BDAC-F403D0C91B82}" presName="negativeSpace" presStyleCnt="0"/>
      <dgm:spPr/>
    </dgm:pt>
    <dgm:pt modelId="{A6E68746-85DE-4299-9890-0C8BFF6FC4A3}" type="pres">
      <dgm:prSet presAssocID="{A6BA5559-8093-4D3A-BDAC-F403D0C91B8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FFEFC17-7EA8-4CD6-98E3-6AA1734DB55A}" type="presOf" srcId="{E1133DF0-BC75-4353-9485-B9A3DA787A5E}" destId="{50172FB7-AD5B-4E8C-B27D-0F1BC4120332}" srcOrd="0" destOrd="0" presId="urn:microsoft.com/office/officeart/2005/8/layout/list1"/>
    <dgm:cxn modelId="{8142B552-7F3F-4252-932A-B5FAD0D53666}" srcId="{77618E86-0706-4F4C-8949-95B38E42A1F5}" destId="{E1133DF0-BC75-4353-9485-B9A3DA787A5E}" srcOrd="1" destOrd="0" parTransId="{9C02800B-123E-48A3-9DE2-0DC73176D567}" sibTransId="{913A59F1-54C9-46D3-83CB-5C24D2B1D733}"/>
    <dgm:cxn modelId="{EC1B7455-2433-4E38-801D-169B20F4E077}" type="presOf" srcId="{A6BA5559-8093-4D3A-BDAC-F403D0C91B82}" destId="{06D966F8-2182-49AF-9335-B2A708285E74}" srcOrd="0" destOrd="0" presId="urn:microsoft.com/office/officeart/2005/8/layout/list1"/>
    <dgm:cxn modelId="{38611076-F046-44B6-8DD3-6E120A0B3E3C}" type="presOf" srcId="{0995F851-23C6-40F2-8771-A3D4405D9B2A}" destId="{0B54C873-8B06-441C-B32E-AFC1CA8E9896}" srcOrd="1" destOrd="0" presId="urn:microsoft.com/office/officeart/2005/8/layout/list1"/>
    <dgm:cxn modelId="{958D257E-F072-4BAC-A49B-2968244D88CF}" type="presOf" srcId="{0995F851-23C6-40F2-8771-A3D4405D9B2A}" destId="{8130E2DE-D8DA-4E2E-A34F-C86F4D208655}" srcOrd="0" destOrd="0" presId="urn:microsoft.com/office/officeart/2005/8/layout/list1"/>
    <dgm:cxn modelId="{95206587-FF26-424B-8CE3-3BFE6B9A6735}" srcId="{77618E86-0706-4F4C-8949-95B38E42A1F5}" destId="{A6BA5559-8093-4D3A-BDAC-F403D0C91B82}" srcOrd="2" destOrd="0" parTransId="{7D576F4C-2B5A-434B-AFFB-5CFEC89845AB}" sibTransId="{16A75557-BE05-4DC0-AF88-5DAB3B91F55F}"/>
    <dgm:cxn modelId="{F9F7E88E-0EFB-4D0D-9230-5B918B6CE44A}" srcId="{77618E86-0706-4F4C-8949-95B38E42A1F5}" destId="{0995F851-23C6-40F2-8771-A3D4405D9B2A}" srcOrd="0" destOrd="0" parTransId="{A216C5B1-9854-4CB2-8FE0-1CFB5AAD9661}" sibTransId="{867023AD-B6F9-4906-BC70-A3594FB249F4}"/>
    <dgm:cxn modelId="{E499619A-BA82-4343-BC70-BEDB1FAAAB22}" type="presOf" srcId="{E1133DF0-BC75-4353-9485-B9A3DA787A5E}" destId="{7A17E2EE-077C-4E42-9940-647AEA9072B7}" srcOrd="1" destOrd="0" presId="urn:microsoft.com/office/officeart/2005/8/layout/list1"/>
    <dgm:cxn modelId="{888481A8-3221-409E-AD5C-6B2B7BAF616D}" type="presOf" srcId="{77618E86-0706-4F4C-8949-95B38E42A1F5}" destId="{418DA5A6-CF05-4BC4-8BEE-95F84570ECC8}" srcOrd="0" destOrd="0" presId="urn:microsoft.com/office/officeart/2005/8/layout/list1"/>
    <dgm:cxn modelId="{608242C5-0F29-4417-9188-74664AFDF20C}" type="presOf" srcId="{A6BA5559-8093-4D3A-BDAC-F403D0C91B82}" destId="{A3E804BB-F12A-4C80-80A0-7406FA7058EA}" srcOrd="1" destOrd="0" presId="urn:microsoft.com/office/officeart/2005/8/layout/list1"/>
    <dgm:cxn modelId="{773D1375-722F-49CC-AF45-6B846A2932AB}" type="presParOf" srcId="{418DA5A6-CF05-4BC4-8BEE-95F84570ECC8}" destId="{6A565FD0-9D0C-46C7-A99E-BAFD96B920AD}" srcOrd="0" destOrd="0" presId="urn:microsoft.com/office/officeart/2005/8/layout/list1"/>
    <dgm:cxn modelId="{E0E2AA65-F6E8-4B57-9DF7-6825B03E7AE4}" type="presParOf" srcId="{6A565FD0-9D0C-46C7-A99E-BAFD96B920AD}" destId="{8130E2DE-D8DA-4E2E-A34F-C86F4D208655}" srcOrd="0" destOrd="0" presId="urn:microsoft.com/office/officeart/2005/8/layout/list1"/>
    <dgm:cxn modelId="{F95D953E-E7EE-46BD-B38E-0F8EB410BD41}" type="presParOf" srcId="{6A565FD0-9D0C-46C7-A99E-BAFD96B920AD}" destId="{0B54C873-8B06-441C-B32E-AFC1CA8E9896}" srcOrd="1" destOrd="0" presId="urn:microsoft.com/office/officeart/2005/8/layout/list1"/>
    <dgm:cxn modelId="{18AD94EE-1A2B-4F02-BAE4-6E272D115DA2}" type="presParOf" srcId="{418DA5A6-CF05-4BC4-8BEE-95F84570ECC8}" destId="{195A5B60-9D92-4184-809D-B8247FA0B382}" srcOrd="1" destOrd="0" presId="urn:microsoft.com/office/officeart/2005/8/layout/list1"/>
    <dgm:cxn modelId="{B8C5D0D8-04CC-4DC8-89C3-C94D0DAC0260}" type="presParOf" srcId="{418DA5A6-CF05-4BC4-8BEE-95F84570ECC8}" destId="{5D54954A-2A6B-4ABC-9135-1273EDA20888}" srcOrd="2" destOrd="0" presId="urn:microsoft.com/office/officeart/2005/8/layout/list1"/>
    <dgm:cxn modelId="{80738D04-426D-465F-8201-D3156D045E52}" type="presParOf" srcId="{418DA5A6-CF05-4BC4-8BEE-95F84570ECC8}" destId="{0BF2C9C2-ABDE-4654-B1A2-2603992D3F7D}" srcOrd="3" destOrd="0" presId="urn:microsoft.com/office/officeart/2005/8/layout/list1"/>
    <dgm:cxn modelId="{FA460C36-D9AE-4628-A28A-32EBCC84AB5D}" type="presParOf" srcId="{418DA5A6-CF05-4BC4-8BEE-95F84570ECC8}" destId="{00A3DB69-FD4E-44F6-8AAA-572C520CBEC2}" srcOrd="4" destOrd="0" presId="urn:microsoft.com/office/officeart/2005/8/layout/list1"/>
    <dgm:cxn modelId="{9EF6EE04-D88B-4BDC-80B2-B5C1964514FA}" type="presParOf" srcId="{00A3DB69-FD4E-44F6-8AAA-572C520CBEC2}" destId="{50172FB7-AD5B-4E8C-B27D-0F1BC4120332}" srcOrd="0" destOrd="0" presId="urn:microsoft.com/office/officeart/2005/8/layout/list1"/>
    <dgm:cxn modelId="{923901D1-1F44-4983-B52F-2D72941E01CF}" type="presParOf" srcId="{00A3DB69-FD4E-44F6-8AAA-572C520CBEC2}" destId="{7A17E2EE-077C-4E42-9940-647AEA9072B7}" srcOrd="1" destOrd="0" presId="urn:microsoft.com/office/officeart/2005/8/layout/list1"/>
    <dgm:cxn modelId="{95575AB9-2DE2-402A-BBD1-0AC85343385C}" type="presParOf" srcId="{418DA5A6-CF05-4BC4-8BEE-95F84570ECC8}" destId="{2C74501B-23F3-4504-B974-9184C86E53C3}" srcOrd="5" destOrd="0" presId="urn:microsoft.com/office/officeart/2005/8/layout/list1"/>
    <dgm:cxn modelId="{6A5807F2-DD84-4E51-A593-384B220A1B23}" type="presParOf" srcId="{418DA5A6-CF05-4BC4-8BEE-95F84570ECC8}" destId="{F3E5F139-F1EC-4B9B-AC70-ED7ADB3F7E10}" srcOrd="6" destOrd="0" presId="urn:microsoft.com/office/officeart/2005/8/layout/list1"/>
    <dgm:cxn modelId="{407B8A38-2E33-4C37-8FA7-3C33F56C3685}" type="presParOf" srcId="{418DA5A6-CF05-4BC4-8BEE-95F84570ECC8}" destId="{38C3ECE3-0E26-4565-A77D-923886617C92}" srcOrd="7" destOrd="0" presId="urn:microsoft.com/office/officeart/2005/8/layout/list1"/>
    <dgm:cxn modelId="{5DB8BE30-7E9E-4191-9479-DF5967F817FD}" type="presParOf" srcId="{418DA5A6-CF05-4BC4-8BEE-95F84570ECC8}" destId="{10F83BAF-AFE5-4168-BA0B-CA701960572E}" srcOrd="8" destOrd="0" presId="urn:microsoft.com/office/officeart/2005/8/layout/list1"/>
    <dgm:cxn modelId="{BB4E17A0-796D-4AD9-87CE-C105C825D478}" type="presParOf" srcId="{10F83BAF-AFE5-4168-BA0B-CA701960572E}" destId="{06D966F8-2182-49AF-9335-B2A708285E74}" srcOrd="0" destOrd="0" presId="urn:microsoft.com/office/officeart/2005/8/layout/list1"/>
    <dgm:cxn modelId="{8F55CC7A-4FC1-4169-85C3-D5C0516EBD7B}" type="presParOf" srcId="{10F83BAF-AFE5-4168-BA0B-CA701960572E}" destId="{A3E804BB-F12A-4C80-80A0-7406FA7058EA}" srcOrd="1" destOrd="0" presId="urn:microsoft.com/office/officeart/2005/8/layout/list1"/>
    <dgm:cxn modelId="{4BB48E06-C20D-4BFE-B2E4-D0A6C627F423}" type="presParOf" srcId="{418DA5A6-CF05-4BC4-8BEE-95F84570ECC8}" destId="{CBA9711F-CEF2-4253-A0A7-AEC16F3FB8B6}" srcOrd="9" destOrd="0" presId="urn:microsoft.com/office/officeart/2005/8/layout/list1"/>
    <dgm:cxn modelId="{21FE7806-6B0F-438A-B057-C1B9988C3D2C}" type="presParOf" srcId="{418DA5A6-CF05-4BC4-8BEE-95F84570ECC8}" destId="{A6E68746-85DE-4299-9890-0C8BFF6FC4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A37E7-CE22-4475-9415-113D05F2021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297FF1B-8191-4C2C-82E1-999B90495CCC}">
      <dgm:prSet/>
      <dgm:spPr/>
      <dgm:t>
        <a:bodyPr/>
        <a:lstStyle/>
        <a:p>
          <a:r>
            <a:rPr lang="en-US" dirty="0"/>
            <a:t>Create Case Team Members &amp; Share a Case</a:t>
          </a:r>
        </a:p>
      </dgm:t>
    </dgm:pt>
    <dgm:pt modelId="{2D81AF83-9C71-4839-8D6B-4B1C5615851E}" type="parTrans" cxnId="{86A7785D-6E7B-40AC-85B6-ACF14A11DFDF}">
      <dgm:prSet/>
      <dgm:spPr/>
      <dgm:t>
        <a:bodyPr/>
        <a:lstStyle/>
        <a:p>
          <a:endParaRPr lang="en-US"/>
        </a:p>
      </dgm:t>
    </dgm:pt>
    <dgm:pt modelId="{0987003E-73F6-4970-B9ED-405D0C4833F1}" type="sibTrans" cxnId="{86A7785D-6E7B-40AC-85B6-ACF14A11DFD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E0A7E9F-8544-44CA-BDB0-5BF41B7FA1EE}">
      <dgm:prSet/>
      <dgm:spPr/>
      <dgm:t>
        <a:bodyPr/>
        <a:lstStyle/>
        <a:p>
          <a:r>
            <a:rPr lang="en-US"/>
            <a:t>Work with Account &amp; Opportunity Team Member</a:t>
          </a:r>
        </a:p>
      </dgm:t>
    </dgm:pt>
    <dgm:pt modelId="{B4C2DE3C-E13B-4428-939D-E878BE932557}" type="parTrans" cxnId="{6843313F-0B1C-4105-84A2-6E1C20F5914B}">
      <dgm:prSet/>
      <dgm:spPr/>
      <dgm:t>
        <a:bodyPr/>
        <a:lstStyle/>
        <a:p>
          <a:endParaRPr lang="en-US"/>
        </a:p>
      </dgm:t>
    </dgm:pt>
    <dgm:pt modelId="{701D33DD-67AE-481A-ABB8-571081B154A8}" type="sibTrans" cxnId="{6843313F-0B1C-4105-84A2-6E1C20F5914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A94F61D-A534-47BE-8457-9411D3805573}">
      <dgm:prSet/>
      <dgm:spPr/>
      <dgm:t>
        <a:bodyPr/>
        <a:lstStyle/>
        <a:p>
          <a:r>
            <a:rPr lang="en-US"/>
            <a:t>Work with default teams</a:t>
          </a:r>
        </a:p>
      </dgm:t>
    </dgm:pt>
    <dgm:pt modelId="{871861FA-4978-4195-965B-CAF04FB98418}" type="parTrans" cxnId="{5380A6E1-8360-4B02-A509-8D6EA11DE968}">
      <dgm:prSet/>
      <dgm:spPr/>
      <dgm:t>
        <a:bodyPr/>
        <a:lstStyle/>
        <a:p>
          <a:endParaRPr lang="en-US"/>
        </a:p>
      </dgm:t>
    </dgm:pt>
    <dgm:pt modelId="{F649C47D-903C-42E1-9978-F5C274BE2523}" type="sibTrans" cxnId="{5380A6E1-8360-4B02-A509-8D6EA11DE96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0B6C738-7E3A-451F-861E-647ABE9E0C09}">
      <dgm:prSet phldrT="[Text]"/>
      <dgm:spPr/>
      <dgm:t>
        <a:bodyPr/>
        <a:lstStyle/>
        <a:p>
          <a:r>
            <a:rPr lang="en-US" dirty="0"/>
            <a:t>Share a record using manual sharing</a:t>
          </a:r>
        </a:p>
      </dgm:t>
    </dgm:pt>
    <dgm:pt modelId="{EFAA8A2E-91E1-4758-BBEE-2BE8948C77DE}" type="parTrans" cxnId="{EE3AF45B-61D0-4274-98E3-D9F4B1886BC1}">
      <dgm:prSet/>
      <dgm:spPr/>
      <dgm:t>
        <a:bodyPr/>
        <a:lstStyle/>
        <a:p>
          <a:endParaRPr lang="en-US"/>
        </a:p>
      </dgm:t>
    </dgm:pt>
    <dgm:pt modelId="{B215F97E-C97F-4771-B6FE-D5456F5944A0}" type="sibTrans" cxnId="{EE3AF45B-61D0-4274-98E3-D9F4B1886BC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A76A96F-BCB0-420C-B506-638AB3CCCE7E}" type="pres">
      <dgm:prSet presAssocID="{04CA37E7-CE22-4475-9415-113D05F20219}" presName="Name0" presStyleCnt="0">
        <dgm:presLayoutVars>
          <dgm:animLvl val="lvl"/>
          <dgm:resizeHandles val="exact"/>
        </dgm:presLayoutVars>
      </dgm:prSet>
      <dgm:spPr/>
    </dgm:pt>
    <dgm:pt modelId="{8DDEE7BA-71C1-4407-A42E-649EB0C7A300}" type="pres">
      <dgm:prSet presAssocID="{90B6C738-7E3A-451F-861E-647ABE9E0C09}" presName="compositeNode" presStyleCnt="0">
        <dgm:presLayoutVars>
          <dgm:bulletEnabled val="1"/>
        </dgm:presLayoutVars>
      </dgm:prSet>
      <dgm:spPr/>
    </dgm:pt>
    <dgm:pt modelId="{F9939610-3B01-4685-99F3-5307BAFC16A8}" type="pres">
      <dgm:prSet presAssocID="{90B6C738-7E3A-451F-861E-647ABE9E0C09}" presName="bgRect" presStyleLbl="alignNode1" presStyleIdx="0" presStyleCnt="4"/>
      <dgm:spPr/>
    </dgm:pt>
    <dgm:pt modelId="{6423ED92-F7D4-4AAE-A26A-5545A102BF08}" type="pres">
      <dgm:prSet presAssocID="{B215F97E-C97F-4771-B6FE-D5456F5944A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D4E1D90-04D4-4480-A061-1994D28B0DF8}" type="pres">
      <dgm:prSet presAssocID="{90B6C738-7E3A-451F-861E-647ABE9E0C09}" presName="nodeRect" presStyleLbl="alignNode1" presStyleIdx="0" presStyleCnt="4">
        <dgm:presLayoutVars>
          <dgm:bulletEnabled val="1"/>
        </dgm:presLayoutVars>
      </dgm:prSet>
      <dgm:spPr/>
    </dgm:pt>
    <dgm:pt modelId="{0FBC0B81-3DE7-4E05-A725-E5B451EF1BFE}" type="pres">
      <dgm:prSet presAssocID="{B215F97E-C97F-4771-B6FE-D5456F5944A0}" presName="sibTrans" presStyleCnt="0"/>
      <dgm:spPr/>
    </dgm:pt>
    <dgm:pt modelId="{3010F733-54BB-4EEC-A96C-567B75DE97B6}" type="pres">
      <dgm:prSet presAssocID="{3297FF1B-8191-4C2C-82E1-999B90495CCC}" presName="compositeNode" presStyleCnt="0">
        <dgm:presLayoutVars>
          <dgm:bulletEnabled val="1"/>
        </dgm:presLayoutVars>
      </dgm:prSet>
      <dgm:spPr/>
    </dgm:pt>
    <dgm:pt modelId="{1015FE1D-6085-4509-B229-017388494B52}" type="pres">
      <dgm:prSet presAssocID="{3297FF1B-8191-4C2C-82E1-999B90495CCC}" presName="bgRect" presStyleLbl="alignNode1" presStyleIdx="1" presStyleCnt="4"/>
      <dgm:spPr/>
    </dgm:pt>
    <dgm:pt modelId="{AEDEE97D-C286-4FF3-9EBB-D799A27B1449}" type="pres">
      <dgm:prSet presAssocID="{0987003E-73F6-4970-B9ED-405D0C4833F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AD3ED11-C0E5-4424-949F-3DA798C27257}" type="pres">
      <dgm:prSet presAssocID="{3297FF1B-8191-4C2C-82E1-999B90495CCC}" presName="nodeRect" presStyleLbl="alignNode1" presStyleIdx="1" presStyleCnt="4">
        <dgm:presLayoutVars>
          <dgm:bulletEnabled val="1"/>
        </dgm:presLayoutVars>
      </dgm:prSet>
      <dgm:spPr/>
    </dgm:pt>
    <dgm:pt modelId="{74B14DA1-DECA-488D-B70F-2DC39CECECBB}" type="pres">
      <dgm:prSet presAssocID="{0987003E-73F6-4970-B9ED-405D0C4833F1}" presName="sibTrans" presStyleCnt="0"/>
      <dgm:spPr/>
    </dgm:pt>
    <dgm:pt modelId="{2EEE4318-24CF-46FB-A913-3216A45A4908}" type="pres">
      <dgm:prSet presAssocID="{BE0A7E9F-8544-44CA-BDB0-5BF41B7FA1EE}" presName="compositeNode" presStyleCnt="0">
        <dgm:presLayoutVars>
          <dgm:bulletEnabled val="1"/>
        </dgm:presLayoutVars>
      </dgm:prSet>
      <dgm:spPr/>
    </dgm:pt>
    <dgm:pt modelId="{B73BB04D-748D-4885-8D54-EB1D6176398F}" type="pres">
      <dgm:prSet presAssocID="{BE0A7E9F-8544-44CA-BDB0-5BF41B7FA1EE}" presName="bgRect" presStyleLbl="alignNode1" presStyleIdx="2" presStyleCnt="4"/>
      <dgm:spPr/>
    </dgm:pt>
    <dgm:pt modelId="{7552AD5B-70BB-47C1-88F2-2B1F9D44E610}" type="pres">
      <dgm:prSet presAssocID="{701D33DD-67AE-481A-ABB8-571081B154A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27AD4CB-0B7C-42BB-890E-DDB00185C9A5}" type="pres">
      <dgm:prSet presAssocID="{BE0A7E9F-8544-44CA-BDB0-5BF41B7FA1EE}" presName="nodeRect" presStyleLbl="alignNode1" presStyleIdx="2" presStyleCnt="4">
        <dgm:presLayoutVars>
          <dgm:bulletEnabled val="1"/>
        </dgm:presLayoutVars>
      </dgm:prSet>
      <dgm:spPr/>
    </dgm:pt>
    <dgm:pt modelId="{B94141F7-5BE6-4D92-B0E8-C3F3F1A8B115}" type="pres">
      <dgm:prSet presAssocID="{701D33DD-67AE-481A-ABB8-571081B154A8}" presName="sibTrans" presStyleCnt="0"/>
      <dgm:spPr/>
    </dgm:pt>
    <dgm:pt modelId="{00ED0B24-4F11-4ACE-8CDB-6E3960927856}" type="pres">
      <dgm:prSet presAssocID="{EA94F61D-A534-47BE-8457-9411D3805573}" presName="compositeNode" presStyleCnt="0">
        <dgm:presLayoutVars>
          <dgm:bulletEnabled val="1"/>
        </dgm:presLayoutVars>
      </dgm:prSet>
      <dgm:spPr/>
    </dgm:pt>
    <dgm:pt modelId="{D4F1677B-925C-4AD9-8621-CDF12DD2292A}" type="pres">
      <dgm:prSet presAssocID="{EA94F61D-A534-47BE-8457-9411D3805573}" presName="bgRect" presStyleLbl="alignNode1" presStyleIdx="3" presStyleCnt="4"/>
      <dgm:spPr/>
    </dgm:pt>
    <dgm:pt modelId="{87793E72-3B0D-49AC-86DD-07BEA7060511}" type="pres">
      <dgm:prSet presAssocID="{F649C47D-903C-42E1-9978-F5C274BE252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5090B57-568B-4563-8694-AE3B4471B47B}" type="pres">
      <dgm:prSet presAssocID="{EA94F61D-A534-47BE-8457-9411D380557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E515027-BEC8-48BB-9AB6-05865EAA59A0}" type="presOf" srcId="{B215F97E-C97F-4771-B6FE-D5456F5944A0}" destId="{6423ED92-F7D4-4AAE-A26A-5545A102BF08}" srcOrd="0" destOrd="0" presId="urn:microsoft.com/office/officeart/2016/7/layout/LinearBlockProcessNumbered"/>
    <dgm:cxn modelId="{5E5C312A-5532-4F5B-AB6D-0E1FBAA2495F}" type="presOf" srcId="{EA94F61D-A534-47BE-8457-9411D3805573}" destId="{E5090B57-568B-4563-8694-AE3B4471B47B}" srcOrd="1" destOrd="0" presId="urn:microsoft.com/office/officeart/2016/7/layout/LinearBlockProcessNumbered"/>
    <dgm:cxn modelId="{9044B02C-1B47-4C51-B137-875C4588716A}" type="presOf" srcId="{04CA37E7-CE22-4475-9415-113D05F20219}" destId="{5A76A96F-BCB0-420C-B506-638AB3CCCE7E}" srcOrd="0" destOrd="0" presId="urn:microsoft.com/office/officeart/2016/7/layout/LinearBlockProcessNumbered"/>
    <dgm:cxn modelId="{6843313F-0B1C-4105-84A2-6E1C20F5914B}" srcId="{04CA37E7-CE22-4475-9415-113D05F20219}" destId="{BE0A7E9F-8544-44CA-BDB0-5BF41B7FA1EE}" srcOrd="2" destOrd="0" parTransId="{B4C2DE3C-E13B-4428-939D-E878BE932557}" sibTransId="{701D33DD-67AE-481A-ABB8-571081B154A8}"/>
    <dgm:cxn modelId="{EE3AF45B-61D0-4274-98E3-D9F4B1886BC1}" srcId="{04CA37E7-CE22-4475-9415-113D05F20219}" destId="{90B6C738-7E3A-451F-861E-647ABE9E0C09}" srcOrd="0" destOrd="0" parTransId="{EFAA8A2E-91E1-4758-BBEE-2BE8948C77DE}" sibTransId="{B215F97E-C97F-4771-B6FE-D5456F5944A0}"/>
    <dgm:cxn modelId="{86A7785D-6E7B-40AC-85B6-ACF14A11DFDF}" srcId="{04CA37E7-CE22-4475-9415-113D05F20219}" destId="{3297FF1B-8191-4C2C-82E1-999B90495CCC}" srcOrd="1" destOrd="0" parTransId="{2D81AF83-9C71-4839-8D6B-4B1C5615851E}" sibTransId="{0987003E-73F6-4970-B9ED-405D0C4833F1}"/>
    <dgm:cxn modelId="{AB4ED544-F90B-4A9A-8A3C-2423C1AA0CC1}" type="presOf" srcId="{BE0A7E9F-8544-44CA-BDB0-5BF41B7FA1EE}" destId="{B73BB04D-748D-4885-8D54-EB1D6176398F}" srcOrd="0" destOrd="0" presId="urn:microsoft.com/office/officeart/2016/7/layout/LinearBlockProcessNumbered"/>
    <dgm:cxn modelId="{78F32B6E-7795-4A20-99C7-ACAFF49E2582}" type="presOf" srcId="{BE0A7E9F-8544-44CA-BDB0-5BF41B7FA1EE}" destId="{627AD4CB-0B7C-42BB-890E-DDB00185C9A5}" srcOrd="1" destOrd="0" presId="urn:microsoft.com/office/officeart/2016/7/layout/LinearBlockProcessNumbered"/>
    <dgm:cxn modelId="{E8CA8B77-66B7-4C37-BCC0-015E1852989F}" type="presOf" srcId="{90B6C738-7E3A-451F-861E-647ABE9E0C09}" destId="{F9939610-3B01-4685-99F3-5307BAFC16A8}" srcOrd="0" destOrd="0" presId="urn:microsoft.com/office/officeart/2016/7/layout/LinearBlockProcessNumbered"/>
    <dgm:cxn modelId="{D5CABF82-E13D-4880-B88B-17BB0953317C}" type="presOf" srcId="{0987003E-73F6-4970-B9ED-405D0C4833F1}" destId="{AEDEE97D-C286-4FF3-9EBB-D799A27B1449}" srcOrd="0" destOrd="0" presId="urn:microsoft.com/office/officeart/2016/7/layout/LinearBlockProcessNumbered"/>
    <dgm:cxn modelId="{09C21585-E477-4B9D-A6A5-EB9489545096}" type="presOf" srcId="{3297FF1B-8191-4C2C-82E1-999B90495CCC}" destId="{1015FE1D-6085-4509-B229-017388494B52}" srcOrd="0" destOrd="0" presId="urn:microsoft.com/office/officeart/2016/7/layout/LinearBlockProcessNumbered"/>
    <dgm:cxn modelId="{B18EDA8F-D5FE-47DB-B3A9-CC41C978E513}" type="presOf" srcId="{EA94F61D-A534-47BE-8457-9411D3805573}" destId="{D4F1677B-925C-4AD9-8621-CDF12DD2292A}" srcOrd="0" destOrd="0" presId="urn:microsoft.com/office/officeart/2016/7/layout/LinearBlockProcessNumbered"/>
    <dgm:cxn modelId="{1E617991-D794-4855-B290-9D045EA9302F}" type="presOf" srcId="{90B6C738-7E3A-451F-861E-647ABE9E0C09}" destId="{3D4E1D90-04D4-4480-A061-1994D28B0DF8}" srcOrd="1" destOrd="0" presId="urn:microsoft.com/office/officeart/2016/7/layout/LinearBlockProcessNumbered"/>
    <dgm:cxn modelId="{749C00E0-E03D-47F3-AD35-AB1C1F496D86}" type="presOf" srcId="{F649C47D-903C-42E1-9978-F5C274BE2523}" destId="{87793E72-3B0D-49AC-86DD-07BEA7060511}" srcOrd="0" destOrd="0" presId="urn:microsoft.com/office/officeart/2016/7/layout/LinearBlockProcessNumbered"/>
    <dgm:cxn modelId="{5380A6E1-8360-4B02-A509-8D6EA11DE968}" srcId="{04CA37E7-CE22-4475-9415-113D05F20219}" destId="{EA94F61D-A534-47BE-8457-9411D3805573}" srcOrd="3" destOrd="0" parTransId="{871861FA-4978-4195-965B-CAF04FB98418}" sibTransId="{F649C47D-903C-42E1-9978-F5C274BE2523}"/>
    <dgm:cxn modelId="{A4B35AF6-DF58-47F6-99F4-BB974A747404}" type="presOf" srcId="{3297FF1B-8191-4C2C-82E1-999B90495CCC}" destId="{FAD3ED11-C0E5-4424-949F-3DA798C27257}" srcOrd="1" destOrd="0" presId="urn:microsoft.com/office/officeart/2016/7/layout/LinearBlockProcessNumbered"/>
    <dgm:cxn modelId="{61096DFE-F033-4003-A5D7-EF2742DDC27E}" type="presOf" srcId="{701D33DD-67AE-481A-ABB8-571081B154A8}" destId="{7552AD5B-70BB-47C1-88F2-2B1F9D44E610}" srcOrd="0" destOrd="0" presId="urn:microsoft.com/office/officeart/2016/7/layout/LinearBlockProcessNumbered"/>
    <dgm:cxn modelId="{E0E6A4B1-05D2-4A2A-9E75-6F78B391B631}" type="presParOf" srcId="{5A76A96F-BCB0-420C-B506-638AB3CCCE7E}" destId="{8DDEE7BA-71C1-4407-A42E-649EB0C7A300}" srcOrd="0" destOrd="0" presId="urn:microsoft.com/office/officeart/2016/7/layout/LinearBlockProcessNumbered"/>
    <dgm:cxn modelId="{169C5557-0B63-47F7-BB7D-BD37D4221F2C}" type="presParOf" srcId="{8DDEE7BA-71C1-4407-A42E-649EB0C7A300}" destId="{F9939610-3B01-4685-99F3-5307BAFC16A8}" srcOrd="0" destOrd="0" presId="urn:microsoft.com/office/officeart/2016/7/layout/LinearBlockProcessNumbered"/>
    <dgm:cxn modelId="{A800C9FB-E363-415E-958F-0C16DB987592}" type="presParOf" srcId="{8DDEE7BA-71C1-4407-A42E-649EB0C7A300}" destId="{6423ED92-F7D4-4AAE-A26A-5545A102BF08}" srcOrd="1" destOrd="0" presId="urn:microsoft.com/office/officeart/2016/7/layout/LinearBlockProcessNumbered"/>
    <dgm:cxn modelId="{472A3BE6-5FDD-457F-ABF1-8075D289FE51}" type="presParOf" srcId="{8DDEE7BA-71C1-4407-A42E-649EB0C7A300}" destId="{3D4E1D90-04D4-4480-A061-1994D28B0DF8}" srcOrd="2" destOrd="0" presId="urn:microsoft.com/office/officeart/2016/7/layout/LinearBlockProcessNumbered"/>
    <dgm:cxn modelId="{1B2F10D8-745A-4E6D-9CC3-D87D964AD8A3}" type="presParOf" srcId="{5A76A96F-BCB0-420C-B506-638AB3CCCE7E}" destId="{0FBC0B81-3DE7-4E05-A725-E5B451EF1BFE}" srcOrd="1" destOrd="0" presId="urn:microsoft.com/office/officeart/2016/7/layout/LinearBlockProcessNumbered"/>
    <dgm:cxn modelId="{EC8762E4-A3C9-483B-AE31-B1928A73DF63}" type="presParOf" srcId="{5A76A96F-BCB0-420C-B506-638AB3CCCE7E}" destId="{3010F733-54BB-4EEC-A96C-567B75DE97B6}" srcOrd="2" destOrd="0" presId="urn:microsoft.com/office/officeart/2016/7/layout/LinearBlockProcessNumbered"/>
    <dgm:cxn modelId="{ECCCE943-1B01-4CB1-9214-9EDC33989CA9}" type="presParOf" srcId="{3010F733-54BB-4EEC-A96C-567B75DE97B6}" destId="{1015FE1D-6085-4509-B229-017388494B52}" srcOrd="0" destOrd="0" presId="urn:microsoft.com/office/officeart/2016/7/layout/LinearBlockProcessNumbered"/>
    <dgm:cxn modelId="{D4276B54-993C-4FDC-BA0F-C1742091E3C0}" type="presParOf" srcId="{3010F733-54BB-4EEC-A96C-567B75DE97B6}" destId="{AEDEE97D-C286-4FF3-9EBB-D799A27B1449}" srcOrd="1" destOrd="0" presId="urn:microsoft.com/office/officeart/2016/7/layout/LinearBlockProcessNumbered"/>
    <dgm:cxn modelId="{54E50F1E-0EE3-46EC-A418-020A07C0DB28}" type="presParOf" srcId="{3010F733-54BB-4EEC-A96C-567B75DE97B6}" destId="{FAD3ED11-C0E5-4424-949F-3DA798C27257}" srcOrd="2" destOrd="0" presId="urn:microsoft.com/office/officeart/2016/7/layout/LinearBlockProcessNumbered"/>
    <dgm:cxn modelId="{60DFEB55-E5FA-4123-ADFA-36B7B67EEB54}" type="presParOf" srcId="{5A76A96F-BCB0-420C-B506-638AB3CCCE7E}" destId="{74B14DA1-DECA-488D-B70F-2DC39CECECBB}" srcOrd="3" destOrd="0" presId="urn:microsoft.com/office/officeart/2016/7/layout/LinearBlockProcessNumbered"/>
    <dgm:cxn modelId="{A6DD0AEE-1D96-4D1F-A16C-0C547387DCEB}" type="presParOf" srcId="{5A76A96F-BCB0-420C-B506-638AB3CCCE7E}" destId="{2EEE4318-24CF-46FB-A913-3216A45A4908}" srcOrd="4" destOrd="0" presId="urn:microsoft.com/office/officeart/2016/7/layout/LinearBlockProcessNumbered"/>
    <dgm:cxn modelId="{0D435B87-7B5E-48CF-9685-1E6BFF9D27F7}" type="presParOf" srcId="{2EEE4318-24CF-46FB-A913-3216A45A4908}" destId="{B73BB04D-748D-4885-8D54-EB1D6176398F}" srcOrd="0" destOrd="0" presId="urn:microsoft.com/office/officeart/2016/7/layout/LinearBlockProcessNumbered"/>
    <dgm:cxn modelId="{337E78C1-7C1C-4455-9651-3B17B6059A7E}" type="presParOf" srcId="{2EEE4318-24CF-46FB-A913-3216A45A4908}" destId="{7552AD5B-70BB-47C1-88F2-2B1F9D44E610}" srcOrd="1" destOrd="0" presId="urn:microsoft.com/office/officeart/2016/7/layout/LinearBlockProcessNumbered"/>
    <dgm:cxn modelId="{96B325D7-D40D-46AE-9AF4-EC7EE149B999}" type="presParOf" srcId="{2EEE4318-24CF-46FB-A913-3216A45A4908}" destId="{627AD4CB-0B7C-42BB-890E-DDB00185C9A5}" srcOrd="2" destOrd="0" presId="urn:microsoft.com/office/officeart/2016/7/layout/LinearBlockProcessNumbered"/>
    <dgm:cxn modelId="{C6236CBF-80B4-438C-B893-E45ED8718BFB}" type="presParOf" srcId="{5A76A96F-BCB0-420C-B506-638AB3CCCE7E}" destId="{B94141F7-5BE6-4D92-B0E8-C3F3F1A8B115}" srcOrd="5" destOrd="0" presId="urn:microsoft.com/office/officeart/2016/7/layout/LinearBlockProcessNumbered"/>
    <dgm:cxn modelId="{DA1D5FF1-2E7D-4E39-ABFE-F91B38E0E405}" type="presParOf" srcId="{5A76A96F-BCB0-420C-B506-638AB3CCCE7E}" destId="{00ED0B24-4F11-4ACE-8CDB-6E3960927856}" srcOrd="6" destOrd="0" presId="urn:microsoft.com/office/officeart/2016/7/layout/LinearBlockProcessNumbered"/>
    <dgm:cxn modelId="{CA5B9F5D-18E9-42F5-8A04-02551ECB382B}" type="presParOf" srcId="{00ED0B24-4F11-4ACE-8CDB-6E3960927856}" destId="{D4F1677B-925C-4AD9-8621-CDF12DD2292A}" srcOrd="0" destOrd="0" presId="urn:microsoft.com/office/officeart/2016/7/layout/LinearBlockProcessNumbered"/>
    <dgm:cxn modelId="{08667919-10B4-4ADD-B9D2-C556BE63C350}" type="presParOf" srcId="{00ED0B24-4F11-4ACE-8CDB-6E3960927856}" destId="{87793E72-3B0D-49AC-86DD-07BEA7060511}" srcOrd="1" destOrd="0" presId="urn:microsoft.com/office/officeart/2016/7/layout/LinearBlockProcessNumbered"/>
    <dgm:cxn modelId="{210CAA76-6798-4107-9E0F-A6318F392631}" type="presParOf" srcId="{00ED0B24-4F11-4ACE-8CDB-6E3960927856}" destId="{E5090B57-568B-4563-8694-AE3B4471B47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97D13-E7E3-4384-8191-145AB240F862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5682E-71AE-4128-B670-C79300037C1A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4E6B9-527F-45AD-83AE-DE1AB328661B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sharing rule &amp; What is the use of sharing ?</a:t>
          </a:r>
        </a:p>
      </dsp:txBody>
      <dsp:txXfrm>
        <a:off x="937002" y="1903"/>
        <a:ext cx="5576601" cy="811257"/>
      </dsp:txXfrm>
    </dsp:sp>
    <dsp:sp modelId="{F0E0B1A7-9006-4265-987C-04DC8F8E1DF4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1126F-C636-413A-AF8C-2683DFFCB71B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0EABD-D954-4850-B06F-CDBD2143A55F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Types of sharing rule?</a:t>
          </a:r>
        </a:p>
      </dsp:txBody>
      <dsp:txXfrm>
        <a:off x="937002" y="1015975"/>
        <a:ext cx="5576601" cy="811257"/>
      </dsp:txXfrm>
    </dsp:sp>
    <dsp:sp modelId="{5C00CB70-1B6C-4B11-B388-C4365548E3A8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E5E11-9B85-41CF-91FF-12113BF210F6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DD674-2BC4-4D68-BCF4-F0D6020D291B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With whom all we can share the record?</a:t>
          </a:r>
        </a:p>
      </dsp:txBody>
      <dsp:txXfrm>
        <a:off x="937002" y="2030048"/>
        <a:ext cx="5576601" cy="811257"/>
      </dsp:txXfrm>
    </dsp:sp>
    <dsp:sp modelId="{8AF7B8B3-ECD8-4A22-89C8-D02276960BDA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66350-8BD2-4C7A-A9F5-0DEE21456177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6B73F-E460-4679-8F09-74270004A4B8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to create Sharing Rules?</a:t>
          </a:r>
        </a:p>
      </dsp:txBody>
      <dsp:txXfrm>
        <a:off x="937002" y="3044120"/>
        <a:ext cx="5576601" cy="811257"/>
      </dsp:txXfrm>
    </dsp:sp>
    <dsp:sp modelId="{C1B48875-0235-4D61-A784-C5CC6F7E5A11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52E2B-31B6-4C8A-B1D9-92EA71ED2B89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51DD5-E5E0-4C42-A852-6C29DD419BFF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937002" y="4058192"/>
        <a:ext cx="5576601" cy="811257"/>
      </dsp:txXfrm>
    </dsp:sp>
    <dsp:sp modelId="{0501E9C0-FAE3-40A3-80C6-78048E7B8C67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8FB57-4DAB-4C79-AEB2-DD8404DECA29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75C5E-F0D8-47B3-8262-5C08C66FACCB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 &amp; A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1CAD8-4317-471E-84CC-4C7DCEFCEF42}">
      <dsp:nvSpPr>
        <dsp:cNvPr id="0" name=""/>
        <dsp:cNvSpPr/>
      </dsp:nvSpPr>
      <dsp:spPr>
        <a:xfrm>
          <a:off x="222" y="561465"/>
          <a:ext cx="2690339" cy="32284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 Linotype" panose="02040502050505030304" pitchFamily="18" charset="0"/>
            </a:rPr>
            <a:t>Sharing rules are used to extend the record level security on top of OWD.</a:t>
          </a:r>
        </a:p>
      </dsp:txBody>
      <dsp:txXfrm>
        <a:off x="222" y="1852828"/>
        <a:ext cx="2690339" cy="1937044"/>
      </dsp:txXfrm>
    </dsp:sp>
    <dsp:sp modelId="{395144AD-EFD7-4920-AF1F-46B37AC16EFF}">
      <dsp:nvSpPr>
        <dsp:cNvPr id="0" name=""/>
        <dsp:cNvSpPr/>
      </dsp:nvSpPr>
      <dsp:spPr>
        <a:xfrm>
          <a:off x="222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22" y="561465"/>
        <a:ext cx="2690339" cy="1291363"/>
      </dsp:txXfrm>
    </dsp:sp>
    <dsp:sp modelId="{912D47FA-7F28-466C-B482-E9DD6121DA27}">
      <dsp:nvSpPr>
        <dsp:cNvPr id="0" name=""/>
        <dsp:cNvSpPr/>
      </dsp:nvSpPr>
      <dsp:spPr>
        <a:xfrm>
          <a:off x="2905789" y="561465"/>
          <a:ext cx="2690339" cy="322840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 Linotype" panose="02040502050505030304" pitchFamily="18" charset="0"/>
            </a:rPr>
            <a:t>With the help of Sharing rules we can extend record level permission.</a:t>
          </a:r>
        </a:p>
      </dsp:txBody>
      <dsp:txXfrm>
        <a:off x="2905789" y="1852828"/>
        <a:ext cx="2690339" cy="1937044"/>
      </dsp:txXfrm>
    </dsp:sp>
    <dsp:sp modelId="{7D99D391-9857-4046-96B3-8C409AE452E0}">
      <dsp:nvSpPr>
        <dsp:cNvPr id="0" name=""/>
        <dsp:cNvSpPr/>
      </dsp:nvSpPr>
      <dsp:spPr>
        <a:xfrm>
          <a:off x="2905789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905789" y="561465"/>
        <a:ext cx="2690339" cy="1291363"/>
      </dsp:txXfrm>
    </dsp:sp>
    <dsp:sp modelId="{6EDCC458-6F76-4EE5-A85E-EB9D4A4F48A4}">
      <dsp:nvSpPr>
        <dsp:cNvPr id="0" name=""/>
        <dsp:cNvSpPr/>
      </dsp:nvSpPr>
      <dsp:spPr>
        <a:xfrm>
          <a:off x="5811357" y="561465"/>
          <a:ext cx="2690339" cy="322840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 Linotype" panose="02040502050505030304" pitchFamily="18" charset="0"/>
            </a:rPr>
            <a:t>Using sharing rule we can only provide read/edit permission to records.</a:t>
          </a:r>
        </a:p>
      </dsp:txBody>
      <dsp:txXfrm>
        <a:off x="5811357" y="1852828"/>
        <a:ext cx="2690339" cy="1937044"/>
      </dsp:txXfrm>
    </dsp:sp>
    <dsp:sp modelId="{DEFAFF8B-7439-4784-B75B-8C6399B17235}">
      <dsp:nvSpPr>
        <dsp:cNvPr id="0" name=""/>
        <dsp:cNvSpPr/>
      </dsp:nvSpPr>
      <dsp:spPr>
        <a:xfrm>
          <a:off x="5811357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811357" y="561465"/>
        <a:ext cx="2690339" cy="1291363"/>
      </dsp:txXfrm>
    </dsp:sp>
    <dsp:sp modelId="{EEF5C67D-8AA3-4EE7-984E-1FDA16CF04B4}">
      <dsp:nvSpPr>
        <dsp:cNvPr id="0" name=""/>
        <dsp:cNvSpPr/>
      </dsp:nvSpPr>
      <dsp:spPr>
        <a:xfrm>
          <a:off x="8716924" y="561465"/>
          <a:ext cx="2690339" cy="322840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 Linotype" panose="02040502050505030304" pitchFamily="18" charset="0"/>
            </a:rPr>
            <a:t>When we share any record it creates a Share Object for that record</a:t>
          </a:r>
        </a:p>
      </dsp:txBody>
      <dsp:txXfrm>
        <a:off x="8716924" y="1852828"/>
        <a:ext cx="2690339" cy="1937044"/>
      </dsp:txXfrm>
    </dsp:sp>
    <dsp:sp modelId="{A42B427A-7ABD-42E1-B1D0-C2CC10872193}">
      <dsp:nvSpPr>
        <dsp:cNvPr id="0" name=""/>
        <dsp:cNvSpPr/>
      </dsp:nvSpPr>
      <dsp:spPr>
        <a:xfrm>
          <a:off x="8716924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716924" y="561465"/>
        <a:ext cx="2690339" cy="1291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0A485-72C5-44C8-B73F-FD0A06A5EFE5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ABEB1-3CF3-4030-84B5-0CE3E4703C57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5245A-CB22-4C51-B403-C551764F17EF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alatino Linotype" panose="02040502050505030304" pitchFamily="18" charset="0"/>
            </a:rPr>
            <a:t>Criteria Based Sharing</a:t>
          </a:r>
        </a:p>
      </dsp:txBody>
      <dsp:txXfrm>
        <a:off x="2039300" y="956381"/>
        <a:ext cx="4474303" cy="1765627"/>
      </dsp:txXfrm>
    </dsp:sp>
    <dsp:sp modelId="{8DD23C83-CDE7-41AC-9EBF-3456D8BA0A2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138ED-773D-4E48-98A0-B91A566B987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824BD-4331-477A-879A-C0D7AF6A70E9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alatino Linotype" panose="02040502050505030304" pitchFamily="18" charset="0"/>
            </a:rPr>
            <a:t>Owner Based Sharing</a:t>
          </a:r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4954A-2A6B-4ABC-9135-1273EDA20888}">
      <dsp:nvSpPr>
        <dsp:cNvPr id="0" name=""/>
        <dsp:cNvSpPr/>
      </dsp:nvSpPr>
      <dsp:spPr>
        <a:xfrm>
          <a:off x="0" y="1475893"/>
          <a:ext cx="651360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4C873-8B06-441C-B32E-AFC1CA8E9896}">
      <dsp:nvSpPr>
        <dsp:cNvPr id="0" name=""/>
        <dsp:cNvSpPr/>
      </dsp:nvSpPr>
      <dsp:spPr>
        <a:xfrm>
          <a:off x="325680" y="1047853"/>
          <a:ext cx="455952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Case Team Member</a:t>
          </a:r>
        </a:p>
      </dsp:txBody>
      <dsp:txXfrm>
        <a:off x="367470" y="1089643"/>
        <a:ext cx="4475942" cy="772500"/>
      </dsp:txXfrm>
    </dsp:sp>
    <dsp:sp modelId="{F3E5F139-F1EC-4B9B-AC70-ED7ADB3F7E10}">
      <dsp:nvSpPr>
        <dsp:cNvPr id="0" name=""/>
        <dsp:cNvSpPr/>
      </dsp:nvSpPr>
      <dsp:spPr>
        <a:xfrm>
          <a:off x="0" y="2791333"/>
          <a:ext cx="651360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7E2EE-077C-4E42-9940-647AEA9072B7}">
      <dsp:nvSpPr>
        <dsp:cNvPr id="0" name=""/>
        <dsp:cNvSpPr/>
      </dsp:nvSpPr>
      <dsp:spPr>
        <a:xfrm>
          <a:off x="325680" y="2363293"/>
          <a:ext cx="4559522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Account team Member</a:t>
          </a:r>
        </a:p>
      </dsp:txBody>
      <dsp:txXfrm>
        <a:off x="367470" y="2405083"/>
        <a:ext cx="4475942" cy="772500"/>
      </dsp:txXfrm>
    </dsp:sp>
    <dsp:sp modelId="{A6E68746-85DE-4299-9890-0C8BFF6FC4A3}">
      <dsp:nvSpPr>
        <dsp:cNvPr id="0" name=""/>
        <dsp:cNvSpPr/>
      </dsp:nvSpPr>
      <dsp:spPr>
        <a:xfrm>
          <a:off x="0" y="4106773"/>
          <a:ext cx="651360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804BB-F12A-4C80-80A0-7406FA7058EA}">
      <dsp:nvSpPr>
        <dsp:cNvPr id="0" name=""/>
        <dsp:cNvSpPr/>
      </dsp:nvSpPr>
      <dsp:spPr>
        <a:xfrm>
          <a:off x="325680" y="3678733"/>
          <a:ext cx="4559522" cy="856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Opportunity Team Member</a:t>
          </a:r>
        </a:p>
      </dsp:txBody>
      <dsp:txXfrm>
        <a:off x="367470" y="3720523"/>
        <a:ext cx="4475942" cy="77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39610-3B01-4685-99F3-5307BAFC16A8}">
      <dsp:nvSpPr>
        <dsp:cNvPr id="0" name=""/>
        <dsp:cNvSpPr/>
      </dsp:nvSpPr>
      <dsp:spPr>
        <a:xfrm>
          <a:off x="197" y="133753"/>
          <a:ext cx="2386548" cy="2863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Share a record using manual sharing</a:t>
          </a:r>
        </a:p>
      </dsp:txBody>
      <dsp:txXfrm>
        <a:off x="197" y="1279296"/>
        <a:ext cx="2386548" cy="1718314"/>
      </dsp:txXfrm>
    </dsp:sp>
    <dsp:sp modelId="{6423ED92-F7D4-4AAE-A26A-5545A102BF08}">
      <dsp:nvSpPr>
        <dsp:cNvPr id="0" name=""/>
        <dsp:cNvSpPr/>
      </dsp:nvSpPr>
      <dsp:spPr>
        <a:xfrm>
          <a:off x="197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01</a:t>
          </a:r>
        </a:p>
      </dsp:txBody>
      <dsp:txXfrm>
        <a:off x="197" y="133753"/>
        <a:ext cx="2386548" cy="1145543"/>
      </dsp:txXfrm>
    </dsp:sp>
    <dsp:sp modelId="{1015FE1D-6085-4509-B229-017388494B52}">
      <dsp:nvSpPr>
        <dsp:cNvPr id="0" name=""/>
        <dsp:cNvSpPr/>
      </dsp:nvSpPr>
      <dsp:spPr>
        <a:xfrm>
          <a:off x="2577669" y="133753"/>
          <a:ext cx="2386548" cy="2863857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Case Team Members &amp; Share a Case</a:t>
          </a:r>
        </a:p>
      </dsp:txBody>
      <dsp:txXfrm>
        <a:off x="2577669" y="1279296"/>
        <a:ext cx="2386548" cy="1718314"/>
      </dsp:txXfrm>
    </dsp:sp>
    <dsp:sp modelId="{AEDEE97D-C286-4FF3-9EBB-D799A27B1449}">
      <dsp:nvSpPr>
        <dsp:cNvPr id="0" name=""/>
        <dsp:cNvSpPr/>
      </dsp:nvSpPr>
      <dsp:spPr>
        <a:xfrm>
          <a:off x="2577669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02</a:t>
          </a:r>
        </a:p>
      </dsp:txBody>
      <dsp:txXfrm>
        <a:off x="2577669" y="133753"/>
        <a:ext cx="2386548" cy="1145543"/>
      </dsp:txXfrm>
    </dsp:sp>
    <dsp:sp modelId="{B73BB04D-748D-4885-8D54-EB1D6176398F}">
      <dsp:nvSpPr>
        <dsp:cNvPr id="0" name=""/>
        <dsp:cNvSpPr/>
      </dsp:nvSpPr>
      <dsp:spPr>
        <a:xfrm>
          <a:off x="5155141" y="133753"/>
          <a:ext cx="2386548" cy="2863857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 with Account &amp; Opportunity Team Member</a:t>
          </a:r>
        </a:p>
      </dsp:txBody>
      <dsp:txXfrm>
        <a:off x="5155141" y="1279296"/>
        <a:ext cx="2386548" cy="1718314"/>
      </dsp:txXfrm>
    </dsp:sp>
    <dsp:sp modelId="{7552AD5B-70BB-47C1-88F2-2B1F9D44E610}">
      <dsp:nvSpPr>
        <dsp:cNvPr id="0" name=""/>
        <dsp:cNvSpPr/>
      </dsp:nvSpPr>
      <dsp:spPr>
        <a:xfrm>
          <a:off x="5155141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03</a:t>
          </a:r>
        </a:p>
      </dsp:txBody>
      <dsp:txXfrm>
        <a:off x="5155141" y="133753"/>
        <a:ext cx="2386548" cy="1145543"/>
      </dsp:txXfrm>
    </dsp:sp>
    <dsp:sp modelId="{D4F1677B-925C-4AD9-8621-CDF12DD2292A}">
      <dsp:nvSpPr>
        <dsp:cNvPr id="0" name=""/>
        <dsp:cNvSpPr/>
      </dsp:nvSpPr>
      <dsp:spPr>
        <a:xfrm>
          <a:off x="7732614" y="133753"/>
          <a:ext cx="2386548" cy="286385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 with default teams</a:t>
          </a:r>
        </a:p>
      </dsp:txBody>
      <dsp:txXfrm>
        <a:off x="7732614" y="1279296"/>
        <a:ext cx="2386548" cy="1718314"/>
      </dsp:txXfrm>
    </dsp:sp>
    <dsp:sp modelId="{87793E72-3B0D-49AC-86DD-07BEA7060511}">
      <dsp:nvSpPr>
        <dsp:cNvPr id="0" name=""/>
        <dsp:cNvSpPr/>
      </dsp:nvSpPr>
      <dsp:spPr>
        <a:xfrm>
          <a:off x="7732614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04</a:t>
          </a:r>
        </a:p>
      </dsp:txBody>
      <dsp:txXfrm>
        <a:off x="7732614" y="133753"/>
        <a:ext cx="2386548" cy="114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A6ED-E623-4611-B09F-636A958C7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0060F-F915-4CE5-9840-EE574B213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631D-5601-487C-A475-9574E105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AA87-8C8E-474D-8C11-753E76B9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8A18-0E99-46EF-8B85-38BEBD67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070C-1265-4C6D-B26F-D6F86323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13A1F-C921-4618-8047-05A3CEC1A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B5270-D4E5-441E-841F-74DC6E40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8A947-7E61-43D5-A9E1-41A50D9C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046F-B206-4DF1-90CE-F099D097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20918-3107-41F1-A2C2-CEB9E1250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CFADA-3115-4D3C-AB7E-F7BBFF3C5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92B8-517D-4C05-BED7-31B865B9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D194-2B0E-4531-A540-9CB7BECC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4A38-C672-4B8D-A2AF-C8D50CF4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4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BA61-29EB-438D-8568-1FD39EC8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C1C7-DDFC-497D-9B20-02031AB2F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F7EA-68C7-4F9F-B959-70138ECF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4602D-5BE7-49F3-8ED9-0DC929D7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1910-6839-4B08-A7D0-CDDB3B7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0240-9D87-4BD4-BFB6-0912931D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1746-9095-41C7-A0CA-AD23C1E5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72105-0695-4F42-8A76-211E00A2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B0A9-6DD5-48FB-820E-5836AC82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60F4-AF00-489D-85B0-0F6A257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2A68-AFC5-49BA-BAFB-D96EF079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A78B-B3E8-4548-A64D-4579F9F57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D0D17-B29C-45B0-A34B-AEBE38225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07431-B4CC-4A2F-A0D5-36648031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2BDD-DC39-458A-982A-1E821D0E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070CC-BA3C-4501-8EB7-E5CC045B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9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2C43-7B45-40B0-9F9A-1AB24508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C1D44-A92B-4650-92C6-370B3BE2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2EF73-394B-4BDB-A931-0C203EB5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7DCB1-C5BA-4AC8-B96B-9B05DF2D2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17287-8ED2-4292-8755-891D10A25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DCC5F-E3EF-424D-8361-C99BE688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9D264-88F3-408D-82B6-7D716E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6DBFA-C431-48B5-8C46-ED8FE742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B44-8D6A-4B5E-AEC3-63A59D4B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F27E4-5DB9-4950-8BDC-79B5CEAE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4AEEB-EBD1-4593-A285-690509AC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B6D76-1709-41E7-922A-7616E30D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0A1EF-A0E1-4808-9FAE-E151A20F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87113-25E7-438A-98F7-349D10C4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36E7-9B28-47C2-B19D-C433C26F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7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CB38-2C41-40FB-BF29-38994006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E5F0-8D28-4D18-AA18-8F36508C3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59395-BEBD-4E5A-8A6F-D02CE6EA6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757FC-65D9-436E-B98F-8449A745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08BC1-AB0B-4753-9246-32ACD54F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65417-9303-4D24-8C33-5F1B71EA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2D0C-C2C4-44DC-AB76-BF8345B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37370-69CD-481F-8610-726470D13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C7A46-E5FB-4133-A736-9B603CC74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E9AC7-DA94-428F-A253-0B847A3D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621A4-F32B-433B-9B20-850F0F1D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71DBE-080A-4E11-9CE3-F61E81DE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5D180-FBE9-402B-AF53-60CABDE1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D2FEF-2E15-4465-895F-6BE7DC852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542F-9253-4CDA-B508-768E485CA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3E73C-A7C4-4278-92E1-80EE715171E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1D9A-955C-45EA-857A-A33ACCA89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AF0F9-1704-408E-BC52-BC89D5023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1CA3E-C17B-4F8A-96FD-6E6CD88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Share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9A5-9E3A-4D02-BA1D-623B38CFC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Share records with users/groups/roles</a:t>
            </a:r>
          </a:p>
        </p:txBody>
      </p:sp>
    </p:spTree>
    <p:extLst>
      <p:ext uri="{BB962C8B-B14F-4D97-AF65-F5344CB8AC3E}">
        <p14:creationId xmlns:p14="http://schemas.microsoft.com/office/powerpoint/2010/main" val="272583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91D9C-0EEB-4FA5-AD0C-5D445FAC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93685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C304-634F-4045-B8AC-07EFF5A1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Manual Sharing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53DC-DC9D-404F-A557-2905363A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Sometimes we need to manually share the records to users/group/roles/roles &amp; subordinates then we go for manual sharing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Sharing button on detail page only become available if the OWD of the object is either </a:t>
            </a:r>
            <a:r>
              <a:rPr lang="en-US" sz="24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private or public read only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ser Network">
            <a:extLst>
              <a:ext uri="{FF2B5EF4-FFF2-40B4-BE49-F238E27FC236}">
                <a16:creationId xmlns:a16="http://schemas.microsoft.com/office/drawing/2014/main" id="{D005F26A-60D0-487C-8C5B-752D65F68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75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987D9-1576-4A6B-A674-9D92465E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Share records using teams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DA1F1E-5ABE-45E7-9A18-BBD02C00C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8437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12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258CA-CD05-4604-8584-26F84AAD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3AAADC-81B5-4163-ACF4-DB0ADD85C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0424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178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D2793-8FAC-4F6B-B649-EE4A3D17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6C21D1-6A11-44E6-9423-191D55386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957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85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D8875-DC94-4738-BCB1-58B2CDAF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Sharing Rules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66646D-5CA4-43F2-8EA6-8B907A322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672070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46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4BA00-00F5-4157-BDB6-17469D42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Sharing Rules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382751-D38B-49F4-BFA8-9C23E9AAB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494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0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4FE70-3A8F-4F68-B744-B1741835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Criteria Based Sharing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2D85-BC1B-4B07-BE13-56852650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Based on some criteria on the records we can share the records.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For example, we have 4 regions APAC, APEC, APEJ &amp; APEG and we wanted to share APAC records with APEC. In this case we should used criteria based as we have a criteria if Region is APAC then share with APEC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4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1CA3E-C17B-4F8A-96FD-6E6CD88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9A5-9E3A-4D02-BA1D-623B38CFC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Create a criteria based </a:t>
            </a:r>
            <a:r>
              <a:rPr lang="en-US">
                <a:solidFill>
                  <a:srgbClr val="000000"/>
                </a:solidFill>
              </a:rPr>
              <a:t>sharing rule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7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75E758-5AF2-4928-82E7-B3E2E5E6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Owner based sharing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C223-9AF2-4C60-998B-CD60F4C3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Based on owners we wanted to share the records to some roles/groups/user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For example we wanted to share all the Records of CEO with CFO &amp; COO</a:t>
            </a:r>
          </a:p>
        </p:txBody>
      </p:sp>
    </p:spTree>
    <p:extLst>
      <p:ext uri="{BB962C8B-B14F-4D97-AF65-F5344CB8AC3E}">
        <p14:creationId xmlns:p14="http://schemas.microsoft.com/office/powerpoint/2010/main" val="382303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1CA3E-C17B-4F8A-96FD-6E6CD88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9A5-9E3A-4D02-BA1D-623B38CFC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Create a owner based sharing rule</a:t>
            </a:r>
          </a:p>
        </p:txBody>
      </p:sp>
    </p:spTree>
    <p:extLst>
      <p:ext uri="{BB962C8B-B14F-4D97-AF65-F5344CB8AC3E}">
        <p14:creationId xmlns:p14="http://schemas.microsoft.com/office/powerpoint/2010/main" val="172366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lowchart: Document 13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46D4B-3F7C-4A7B-924A-ADDF1B3F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Sharing Architecture</a:t>
            </a:r>
          </a:p>
        </p:txBody>
      </p:sp>
      <p:pic>
        <p:nvPicPr>
          <p:cNvPr id="1028" name="Picture 4" descr="Increasing levels of visibility">
            <a:extLst>
              <a:ext uri="{FF2B5EF4-FFF2-40B4-BE49-F238E27FC236}">
                <a16:creationId xmlns:a16="http://schemas.microsoft.com/office/drawing/2014/main" id="{B3D3800B-79EC-437C-A35F-10C866C0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1092" y="640080"/>
            <a:ext cx="7402733" cy="60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5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325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Palatino Linotype</vt:lpstr>
      <vt:lpstr>Office Theme</vt:lpstr>
      <vt:lpstr>Share Rules</vt:lpstr>
      <vt:lpstr>Agenda</vt:lpstr>
      <vt:lpstr>Sharing Rules</vt:lpstr>
      <vt:lpstr>Types of Sharing Rules</vt:lpstr>
      <vt:lpstr>Criteria Based Sharing Rule</vt:lpstr>
      <vt:lpstr>Demo</vt:lpstr>
      <vt:lpstr>Owner based sharing rules</vt:lpstr>
      <vt:lpstr>Demo</vt:lpstr>
      <vt:lpstr>Sharing Architecture</vt:lpstr>
      <vt:lpstr>To be continued…</vt:lpstr>
      <vt:lpstr>Manual Sharing</vt:lpstr>
      <vt:lpstr>Share records using teams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Rules</dc:title>
  <dc:creator>Singh, Amit</dc:creator>
  <cp:lastModifiedBy>Singh, Amit</cp:lastModifiedBy>
  <cp:revision>2</cp:revision>
  <dcterms:created xsi:type="dcterms:W3CDTF">2020-02-05T10:23:53Z</dcterms:created>
  <dcterms:modified xsi:type="dcterms:W3CDTF">2020-02-06T16:12:00Z</dcterms:modified>
</cp:coreProperties>
</file>