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simplyamit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sfdcpanth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facebook.com/sfdcpanther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12" y="685799"/>
            <a:ext cx="8001000" cy="136652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dirty="0"/>
              <a:t>Topic here</a:t>
            </a:r>
          </a:p>
        </p:txBody>
      </p:sp>
      <p:pic>
        <p:nvPicPr>
          <p:cNvPr id="12" name="Picture 2" descr="https://cdn3.iconfinder.com/data/icons/free-social-icons/67/twitter_circle_color-512.png">
            <a:extLst>
              <a:ext uri="{FF2B5EF4-FFF2-40B4-BE49-F238E27FC236}">
                <a16:creationId xmlns:a16="http://schemas.microsoft.com/office/drawing/2014/main" id="{3E300507-32D0-4248-B754-047570AB0C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962" y="2540323"/>
            <a:ext cx="633416" cy="63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www.facebook.com/images/fb_icon_325x325.png">
            <a:extLst>
              <a:ext uri="{FF2B5EF4-FFF2-40B4-BE49-F238E27FC236}">
                <a16:creationId xmlns:a16="http://schemas.microsoft.com/office/drawing/2014/main" id="{8FC696D3-FA30-4D54-B217-73C550A9F3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245" y="3332479"/>
            <a:ext cx="462283" cy="46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.ya-webdesign.com/images/website-logo-png-transparent-background-4.png">
            <a:extLst>
              <a:ext uri="{FF2B5EF4-FFF2-40B4-BE49-F238E27FC236}">
                <a16:creationId xmlns:a16="http://schemas.microsoft.com/office/drawing/2014/main" id="{881EED91-8B50-43B0-8656-B2143ED1F3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" y="4658328"/>
            <a:ext cx="552133" cy="552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s://www.drupal.org/files/project-images/linkedin_circle_logo.png">
            <a:extLst>
              <a:ext uri="{FF2B5EF4-FFF2-40B4-BE49-F238E27FC236}">
                <a16:creationId xmlns:a16="http://schemas.microsoft.com/office/drawing/2014/main" id="{BE9AC5A7-147F-4C54-B077-9249555877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146" y="3984451"/>
            <a:ext cx="538480" cy="53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882060-C441-41CB-AC4D-28F45892D7A4}"/>
              </a:ext>
            </a:extLst>
          </p:cNvPr>
          <p:cNvSpPr txBox="1"/>
          <p:nvPr userDrawn="1"/>
        </p:nvSpPr>
        <p:spPr>
          <a:xfrm>
            <a:off x="1510344" y="2672365"/>
            <a:ext cx="3925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@</a:t>
            </a:r>
            <a:r>
              <a:rPr lang="en-US" sz="2000" dirty="0" err="1"/>
              <a:t>cloudyamit</a:t>
            </a:r>
            <a:r>
              <a:rPr lang="en-US" sz="2000" dirty="0"/>
              <a:t> or @</a:t>
            </a:r>
            <a:r>
              <a:rPr lang="en-US" sz="2000" dirty="0" err="1"/>
              <a:t>SFDC_Panther</a:t>
            </a:r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909B3E-EC9F-4BC8-A5DC-3D6F1353EA08}"/>
              </a:ext>
            </a:extLst>
          </p:cNvPr>
          <p:cNvSpPr txBox="1"/>
          <p:nvPr userDrawn="1"/>
        </p:nvSpPr>
        <p:spPr>
          <a:xfrm>
            <a:off x="1510344" y="3385350"/>
            <a:ext cx="458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6"/>
              </a:rPr>
              <a:t>https://www.facebook.com/sfdcpanther/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57A824-F999-47F5-AB17-A05AFACA3724}"/>
              </a:ext>
            </a:extLst>
          </p:cNvPr>
          <p:cNvSpPr txBox="1"/>
          <p:nvPr userDrawn="1"/>
        </p:nvSpPr>
        <p:spPr>
          <a:xfrm>
            <a:off x="1510344" y="4718380"/>
            <a:ext cx="458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7"/>
              </a:rPr>
              <a:t>https://www.sfdcpanther.com/</a:t>
            </a:r>
            <a:endParaRPr lang="en-US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B90309-3796-4596-9C2F-0D0C97F28B17}"/>
              </a:ext>
            </a:extLst>
          </p:cNvPr>
          <p:cNvSpPr txBox="1"/>
          <p:nvPr userDrawn="1"/>
        </p:nvSpPr>
        <p:spPr>
          <a:xfrm>
            <a:off x="1510344" y="4005395"/>
            <a:ext cx="4585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8"/>
              </a:rPr>
              <a:t>https://www.linkedin.com/in/simplyamit/</a:t>
            </a:r>
            <a:endParaRPr lang="en-US" sz="2000" dirty="0"/>
          </a:p>
        </p:txBody>
      </p:sp>
      <p:sp>
        <p:nvSpPr>
          <p:cNvPr id="24" name="Footer Placeholder 4">
            <a:extLst>
              <a:ext uri="{FF2B5EF4-FFF2-40B4-BE49-F238E27FC236}">
                <a16:creationId xmlns:a16="http://schemas.microsoft.com/office/drawing/2014/main" id="{B197BB40-176F-481E-986E-A4984D0B8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07726"/>
            <a:ext cx="12192000" cy="40011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4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SFDCPanther</a:t>
            </a:r>
            <a:r>
              <a:rPr lang="en-US" dirty="0"/>
              <a:t> #</a:t>
            </a:r>
            <a:r>
              <a:rPr lang="en-US" dirty="0" err="1"/>
              <a:t>AskPanther</a:t>
            </a:r>
            <a:r>
              <a:rPr lang="en-US" dirty="0"/>
              <a:t>  </a:t>
            </a:r>
            <a:r>
              <a:rPr lang="en-US" dirty="0">
                <a:hlinkClick r:id="rId7"/>
              </a:rPr>
              <a:t>https://www.sfdcpanther.com/</a:t>
            </a:r>
            <a:r>
              <a:rPr lang="en-US" dirty="0"/>
              <a:t>   @</a:t>
            </a:r>
            <a:r>
              <a:rPr lang="en-US" dirty="0" err="1"/>
              <a:t>SFDC_Panther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E4573-14FC-4FA3-BA53-F245D0C7A0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" b="11888"/>
          <a:stretch/>
        </p:blipFill>
        <p:spPr>
          <a:xfrm>
            <a:off x="8405813" y="1925228"/>
            <a:ext cx="3481388" cy="348138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15380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41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019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6203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572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898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890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845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8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165600"/>
            <a:ext cx="8534400" cy="182879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3479799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09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53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73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16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1865312"/>
            <a:ext cx="8534400" cy="41290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776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8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60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42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hyperlink" Target="https://www.sfdcpanther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1"/>
            <a:ext cx="85344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Topic Name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366189"/>
            <a:ext cx="12191999" cy="446090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2400" b="1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SFDCPanther</a:t>
            </a:r>
            <a:r>
              <a:rPr lang="en-US" dirty="0"/>
              <a:t> #</a:t>
            </a:r>
            <a:r>
              <a:rPr lang="en-US" dirty="0" err="1"/>
              <a:t>AskPanther</a:t>
            </a:r>
            <a:r>
              <a:rPr lang="en-US" dirty="0"/>
              <a:t>  </a:t>
            </a:r>
            <a:r>
              <a:rPr lang="en-US" dirty="0">
                <a:hlinkClick r:id="rId19"/>
              </a:rPr>
              <a:t>https://www.sfdcpanther.com/</a:t>
            </a:r>
            <a:r>
              <a:rPr lang="en-US" dirty="0"/>
              <a:t>   @</a:t>
            </a:r>
            <a:r>
              <a:rPr lang="en-US" dirty="0" err="1"/>
              <a:t>SFDC_Panther</a:t>
            </a:r>
            <a:r>
              <a:rPr lang="en-US" dirty="0"/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ACB287-C1A0-453A-960F-9C3880484E97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659" y="28575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959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None/>
        <a:defRPr sz="4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A29F0-E5E7-4F99-8453-05756AC70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690" y="542826"/>
            <a:ext cx="8208010" cy="1635224"/>
          </a:xfrm>
        </p:spPr>
        <p:txBody>
          <a:bodyPr anchor="ctr">
            <a:normAutofit/>
          </a:bodyPr>
          <a:lstStyle/>
          <a:p>
            <a:pPr algn="l"/>
            <a:r>
              <a:rPr lang="en-US" sz="4000" dirty="0"/>
              <a:t>Relationships in salesforce</a:t>
            </a:r>
          </a:p>
        </p:txBody>
      </p:sp>
    </p:spTree>
    <p:extLst>
      <p:ext uri="{BB962C8B-B14F-4D97-AF65-F5344CB8AC3E}">
        <p14:creationId xmlns:p14="http://schemas.microsoft.com/office/powerpoint/2010/main" val="7556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3AFF-79DC-4F29-A32C-02EC2CD8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1175"/>
            <a:ext cx="8534401" cy="76517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DAB3-D7EC-4B81-BF3C-7FC898C90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213" y="1533525"/>
            <a:ext cx="8534400" cy="3371850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Why Relationships are used in Salesforce?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Lookup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Master Detail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Hierarchy Relationship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External Lookup relationship</a:t>
            </a:r>
          </a:p>
        </p:txBody>
      </p:sp>
    </p:spTree>
    <p:extLst>
      <p:ext uri="{BB962C8B-B14F-4D97-AF65-F5344CB8AC3E}">
        <p14:creationId xmlns:p14="http://schemas.microsoft.com/office/powerpoint/2010/main" val="222997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42605-B406-4A82-A688-283AC2E9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7" y="209550"/>
            <a:ext cx="9285287" cy="1143000"/>
          </a:xfrm>
        </p:spPr>
        <p:txBody>
          <a:bodyPr/>
          <a:lstStyle/>
          <a:p>
            <a:r>
              <a:rPr lang="en-US" dirty="0"/>
              <a:t>Why relationships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A17A8-BE12-485F-A031-B1F1B6BC4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2587" y="1976966"/>
            <a:ext cx="9285287" cy="409998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Relationships are used to related to objects with each-other.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Relationships looks like one object will be parent object &amp; other object will be child object.</a:t>
            </a:r>
          </a:p>
        </p:txBody>
      </p:sp>
    </p:spTree>
    <p:extLst>
      <p:ext uri="{BB962C8B-B14F-4D97-AF65-F5344CB8AC3E}">
        <p14:creationId xmlns:p14="http://schemas.microsoft.com/office/powerpoint/2010/main" val="2134988877"/>
      </p:ext>
    </p:extLst>
  </p:cSld>
  <p:clrMapOvr>
    <a:masterClrMapping/>
  </p:clrMapOvr>
</p:sld>
</file>

<file path=ppt/theme/theme1.xml><?xml version="1.0" encoding="utf-8"?>
<a:theme xmlns:a="http://schemas.openxmlformats.org/drawingml/2006/main" name="1_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</TotalTime>
  <Words>49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Cambria</vt:lpstr>
      <vt:lpstr>Wingdings 3</vt:lpstr>
      <vt:lpstr>1_Slice</vt:lpstr>
      <vt:lpstr>Relationships in salesforce</vt:lpstr>
      <vt:lpstr>Agenda</vt:lpstr>
      <vt:lpstr>Why relationships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Einstein Next Best Action</dc:title>
  <dc:creator>Singh, Amit</dc:creator>
  <cp:lastModifiedBy>Singh, Amit</cp:lastModifiedBy>
  <cp:revision>20</cp:revision>
  <dcterms:created xsi:type="dcterms:W3CDTF">2020-02-06T12:15:47Z</dcterms:created>
  <dcterms:modified xsi:type="dcterms:W3CDTF">2020-02-06T16:09:27Z</dcterms:modified>
</cp:coreProperties>
</file>