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implyami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fdcpanth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fdcpanthe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13665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Topic here</a:t>
            </a:r>
          </a:p>
        </p:txBody>
      </p:sp>
      <p:pic>
        <p:nvPicPr>
          <p:cNvPr id="12" name="Picture 2" descr="https://cdn3.iconfinder.com/data/icons/free-social-icons/67/twitter_circle_color-512.png">
            <a:extLst>
              <a:ext uri="{FF2B5EF4-FFF2-40B4-BE49-F238E27FC236}">
                <a16:creationId xmlns:a16="http://schemas.microsoft.com/office/drawing/2014/main" id="{3E300507-32D0-4248-B754-047570AB0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" y="2540323"/>
            <a:ext cx="633416" cy="6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facebook.com/images/fb_icon_325x325.png">
            <a:extLst>
              <a:ext uri="{FF2B5EF4-FFF2-40B4-BE49-F238E27FC236}">
                <a16:creationId xmlns:a16="http://schemas.microsoft.com/office/drawing/2014/main" id="{8FC696D3-FA30-4D54-B217-73C550A9F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5" y="3332479"/>
            <a:ext cx="462283" cy="46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a-webdesign.com/images/website-logo-png-transparent-background-4.png">
            <a:extLst>
              <a:ext uri="{FF2B5EF4-FFF2-40B4-BE49-F238E27FC236}">
                <a16:creationId xmlns:a16="http://schemas.microsoft.com/office/drawing/2014/main" id="{881EED91-8B50-43B0-8656-B2143ED1F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" y="4658328"/>
            <a:ext cx="552133" cy="5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drupal.org/files/project-images/linkedin_circle_logo.png">
            <a:extLst>
              <a:ext uri="{FF2B5EF4-FFF2-40B4-BE49-F238E27FC236}">
                <a16:creationId xmlns:a16="http://schemas.microsoft.com/office/drawing/2014/main" id="{BE9AC5A7-147F-4C54-B077-9249555877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" y="3984451"/>
            <a:ext cx="538480" cy="5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82060-C441-41CB-AC4D-28F45892D7A4}"/>
              </a:ext>
            </a:extLst>
          </p:cNvPr>
          <p:cNvSpPr txBox="1"/>
          <p:nvPr userDrawn="1"/>
        </p:nvSpPr>
        <p:spPr>
          <a:xfrm>
            <a:off x="1510344" y="2672365"/>
            <a:ext cx="39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cloudyamit</a:t>
            </a:r>
            <a:r>
              <a:rPr lang="en-US" sz="2000" dirty="0"/>
              <a:t> or @</a:t>
            </a:r>
            <a:r>
              <a:rPr lang="en-US" sz="2000" dirty="0" err="1"/>
              <a:t>SFDC_Panther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09B3E-EC9F-4BC8-A5DC-3D6F1353EA08}"/>
              </a:ext>
            </a:extLst>
          </p:cNvPr>
          <p:cNvSpPr txBox="1"/>
          <p:nvPr userDrawn="1"/>
        </p:nvSpPr>
        <p:spPr>
          <a:xfrm>
            <a:off x="1510344" y="338535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6"/>
              </a:rPr>
              <a:t>https://www.facebook.com/sfdcpanther/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7A824-F999-47F5-AB17-A05AFACA3724}"/>
              </a:ext>
            </a:extLst>
          </p:cNvPr>
          <p:cNvSpPr txBox="1"/>
          <p:nvPr userDrawn="1"/>
        </p:nvSpPr>
        <p:spPr>
          <a:xfrm>
            <a:off x="1510344" y="471838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https://www.sfdcpanther.com/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90309-3796-4596-9C2F-0D0C97F28B17}"/>
              </a:ext>
            </a:extLst>
          </p:cNvPr>
          <p:cNvSpPr txBox="1"/>
          <p:nvPr userDrawn="1"/>
        </p:nvSpPr>
        <p:spPr>
          <a:xfrm>
            <a:off x="1510344" y="4005395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https://www.linkedin.com/in/simplyamit/</a:t>
            </a:r>
            <a:endParaRPr lang="en-US" sz="2000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B197BB40-176F-481E-986E-A4984D0B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07726"/>
            <a:ext cx="12192000" cy="40011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7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8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0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20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89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9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65600"/>
            <a:ext cx="8534400" cy="1828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47979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www.sfdcpanthe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1"/>
            <a:ext cx="85344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Topic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6189"/>
            <a:ext cx="12191999" cy="4460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19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ACB287-C1A0-453A-960F-9C3880484E9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59" y="2857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None/>
        <a:defRPr sz="4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29F0-E5E7-4F99-8453-05756AC7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90" y="542826"/>
            <a:ext cx="6950710" cy="1635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Topic Name Here</a:t>
            </a:r>
          </a:p>
        </p:txBody>
      </p:sp>
    </p:spTree>
    <p:extLst>
      <p:ext uri="{BB962C8B-B14F-4D97-AF65-F5344CB8AC3E}">
        <p14:creationId xmlns:p14="http://schemas.microsoft.com/office/powerpoint/2010/main" val="755645401"/>
      </p:ext>
    </p:extLst>
  </p:cSld>
  <p:clrMapOvr>
    <a:masterClrMapping/>
  </p:clrMapOvr>
</p:sld>
</file>

<file path=ppt/theme/theme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</vt:lpstr>
      <vt:lpstr>Wingdings 3</vt:lpstr>
      <vt:lpstr>1_Slice</vt:lpstr>
      <vt:lpstr>Topic Name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Next Best Action</dc:title>
  <dc:creator>Singh, Amit</dc:creator>
  <cp:lastModifiedBy>Singh, Amit</cp:lastModifiedBy>
  <cp:revision>10</cp:revision>
  <dcterms:created xsi:type="dcterms:W3CDTF">2020-02-06T12:15:47Z</dcterms:created>
  <dcterms:modified xsi:type="dcterms:W3CDTF">2020-02-06T15:34:48Z</dcterms:modified>
</cp:coreProperties>
</file>