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3" r:id="rId6"/>
    <p:sldId id="259" r:id="rId7"/>
    <p:sldId id="264" r:id="rId8"/>
    <p:sldId id="268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5D025-BCAF-4CF5-AD80-97D5CA03F85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B3C781-1B41-4BF4-9314-EEEA68B22681}">
      <dgm:prSet/>
      <dgm:spPr/>
      <dgm:t>
        <a:bodyPr/>
        <a:lstStyle/>
        <a:p>
          <a:r>
            <a:rPr lang="en-US"/>
            <a:t>Org level access</a:t>
          </a:r>
        </a:p>
      </dgm:t>
    </dgm:pt>
    <dgm:pt modelId="{A26D30AC-21DA-444D-8297-6ED57A90D94C}" type="parTrans" cxnId="{6B9CD3A3-B3F2-4762-AA6C-C1D3FC7BAFC1}">
      <dgm:prSet/>
      <dgm:spPr/>
      <dgm:t>
        <a:bodyPr/>
        <a:lstStyle/>
        <a:p>
          <a:endParaRPr lang="en-US"/>
        </a:p>
      </dgm:t>
    </dgm:pt>
    <dgm:pt modelId="{E0DF6B20-2A21-41F0-BC0F-13BB6432AC51}" type="sibTrans" cxnId="{6B9CD3A3-B3F2-4762-AA6C-C1D3FC7BAFC1}">
      <dgm:prSet/>
      <dgm:spPr/>
      <dgm:t>
        <a:bodyPr/>
        <a:lstStyle/>
        <a:p>
          <a:endParaRPr lang="en-US"/>
        </a:p>
      </dgm:t>
    </dgm:pt>
    <dgm:pt modelId="{2C6B1B2F-23F6-4309-88FD-8FA5CE09C2ED}">
      <dgm:prSet/>
      <dgm:spPr/>
      <dgm:t>
        <a:bodyPr/>
        <a:lstStyle/>
        <a:p>
          <a:r>
            <a:rPr lang="en-US"/>
            <a:t>Object Level ( Profile )</a:t>
          </a:r>
        </a:p>
      </dgm:t>
    </dgm:pt>
    <dgm:pt modelId="{5C836FBE-4BEE-4738-AE4D-3ECED336E3BC}" type="parTrans" cxnId="{A8484736-9051-4AAC-A32E-EBB5628EFCC4}">
      <dgm:prSet/>
      <dgm:spPr/>
      <dgm:t>
        <a:bodyPr/>
        <a:lstStyle/>
        <a:p>
          <a:endParaRPr lang="en-US"/>
        </a:p>
      </dgm:t>
    </dgm:pt>
    <dgm:pt modelId="{7CB11C7C-D80C-4B12-8A06-91002D0453C5}" type="sibTrans" cxnId="{A8484736-9051-4AAC-A32E-EBB5628EFCC4}">
      <dgm:prSet/>
      <dgm:spPr/>
      <dgm:t>
        <a:bodyPr/>
        <a:lstStyle/>
        <a:p>
          <a:endParaRPr lang="en-US"/>
        </a:p>
      </dgm:t>
    </dgm:pt>
    <dgm:pt modelId="{F8FC0C42-3B98-49D8-8D5E-69908AD716FB}">
      <dgm:prSet/>
      <dgm:spPr/>
      <dgm:t>
        <a:bodyPr/>
        <a:lstStyle/>
        <a:p>
          <a:r>
            <a:rPr lang="en-US"/>
            <a:t>Record Level Access</a:t>
          </a:r>
        </a:p>
      </dgm:t>
    </dgm:pt>
    <dgm:pt modelId="{EBCA0BB2-2081-4F7D-88DF-C5C996AD5C8C}" type="parTrans" cxnId="{FD4E29B8-0D29-468E-8062-477D7C60CF49}">
      <dgm:prSet/>
      <dgm:spPr/>
      <dgm:t>
        <a:bodyPr/>
        <a:lstStyle/>
        <a:p>
          <a:endParaRPr lang="en-US"/>
        </a:p>
      </dgm:t>
    </dgm:pt>
    <dgm:pt modelId="{9670AC24-93D4-418C-9676-5867FF7389BE}" type="sibTrans" cxnId="{FD4E29B8-0D29-468E-8062-477D7C60CF49}">
      <dgm:prSet/>
      <dgm:spPr/>
      <dgm:t>
        <a:bodyPr/>
        <a:lstStyle/>
        <a:p>
          <a:endParaRPr lang="en-US"/>
        </a:p>
      </dgm:t>
    </dgm:pt>
    <dgm:pt modelId="{076FF47F-854F-4917-9459-8623A43C99A4}">
      <dgm:prSet/>
      <dgm:spPr/>
      <dgm:t>
        <a:bodyPr/>
        <a:lstStyle/>
        <a:p>
          <a:r>
            <a:rPr lang="en-US"/>
            <a:t>Field Level Access</a:t>
          </a:r>
        </a:p>
      </dgm:t>
    </dgm:pt>
    <dgm:pt modelId="{26E4E3A2-D772-45DE-8292-1B4645416902}" type="parTrans" cxnId="{B706FD38-FA63-4337-827C-63B9AD044E7C}">
      <dgm:prSet/>
      <dgm:spPr/>
      <dgm:t>
        <a:bodyPr/>
        <a:lstStyle/>
        <a:p>
          <a:endParaRPr lang="en-US"/>
        </a:p>
      </dgm:t>
    </dgm:pt>
    <dgm:pt modelId="{6552271F-9342-4002-87A1-F19365217A07}" type="sibTrans" cxnId="{B706FD38-FA63-4337-827C-63B9AD044E7C}">
      <dgm:prSet/>
      <dgm:spPr/>
      <dgm:t>
        <a:bodyPr/>
        <a:lstStyle/>
        <a:p>
          <a:endParaRPr lang="en-US"/>
        </a:p>
      </dgm:t>
    </dgm:pt>
    <dgm:pt modelId="{9DADE078-D6B4-4A45-BEAE-AE1911422380}" type="pres">
      <dgm:prSet presAssocID="{3BB5D025-BCAF-4CF5-AD80-97D5CA03F85C}" presName="outerComposite" presStyleCnt="0">
        <dgm:presLayoutVars>
          <dgm:chMax val="5"/>
          <dgm:dir/>
          <dgm:resizeHandles val="exact"/>
        </dgm:presLayoutVars>
      </dgm:prSet>
      <dgm:spPr/>
    </dgm:pt>
    <dgm:pt modelId="{7AB79E03-20D7-408A-88C3-36EC418260BB}" type="pres">
      <dgm:prSet presAssocID="{3BB5D025-BCAF-4CF5-AD80-97D5CA03F85C}" presName="dummyMaxCanvas" presStyleCnt="0">
        <dgm:presLayoutVars/>
      </dgm:prSet>
      <dgm:spPr/>
    </dgm:pt>
    <dgm:pt modelId="{294422C2-65D5-4C2E-9128-4E8D826C4EE8}" type="pres">
      <dgm:prSet presAssocID="{3BB5D025-BCAF-4CF5-AD80-97D5CA03F85C}" presName="FourNodes_1" presStyleLbl="node1" presStyleIdx="0" presStyleCnt="4">
        <dgm:presLayoutVars>
          <dgm:bulletEnabled val="1"/>
        </dgm:presLayoutVars>
      </dgm:prSet>
      <dgm:spPr/>
    </dgm:pt>
    <dgm:pt modelId="{FD1D0DEE-4F8A-4FCB-98F4-8F99645D13EF}" type="pres">
      <dgm:prSet presAssocID="{3BB5D025-BCAF-4CF5-AD80-97D5CA03F85C}" presName="FourNodes_2" presStyleLbl="node1" presStyleIdx="1" presStyleCnt="4">
        <dgm:presLayoutVars>
          <dgm:bulletEnabled val="1"/>
        </dgm:presLayoutVars>
      </dgm:prSet>
      <dgm:spPr/>
    </dgm:pt>
    <dgm:pt modelId="{EBB1213F-CD89-4CE7-B379-EEE2F8330F5E}" type="pres">
      <dgm:prSet presAssocID="{3BB5D025-BCAF-4CF5-AD80-97D5CA03F85C}" presName="FourNodes_3" presStyleLbl="node1" presStyleIdx="2" presStyleCnt="4">
        <dgm:presLayoutVars>
          <dgm:bulletEnabled val="1"/>
        </dgm:presLayoutVars>
      </dgm:prSet>
      <dgm:spPr/>
    </dgm:pt>
    <dgm:pt modelId="{C70D1362-4553-4F29-9246-6F8A7122E81A}" type="pres">
      <dgm:prSet presAssocID="{3BB5D025-BCAF-4CF5-AD80-97D5CA03F85C}" presName="FourNodes_4" presStyleLbl="node1" presStyleIdx="3" presStyleCnt="4">
        <dgm:presLayoutVars>
          <dgm:bulletEnabled val="1"/>
        </dgm:presLayoutVars>
      </dgm:prSet>
      <dgm:spPr/>
    </dgm:pt>
    <dgm:pt modelId="{DEC5B58E-4A98-47C4-B87D-8E972CD42138}" type="pres">
      <dgm:prSet presAssocID="{3BB5D025-BCAF-4CF5-AD80-97D5CA03F85C}" presName="FourConn_1-2" presStyleLbl="fgAccFollowNode1" presStyleIdx="0" presStyleCnt="3">
        <dgm:presLayoutVars>
          <dgm:bulletEnabled val="1"/>
        </dgm:presLayoutVars>
      </dgm:prSet>
      <dgm:spPr/>
    </dgm:pt>
    <dgm:pt modelId="{17E50E30-8550-4FD1-B755-430F799AC497}" type="pres">
      <dgm:prSet presAssocID="{3BB5D025-BCAF-4CF5-AD80-97D5CA03F85C}" presName="FourConn_2-3" presStyleLbl="fgAccFollowNode1" presStyleIdx="1" presStyleCnt="3">
        <dgm:presLayoutVars>
          <dgm:bulletEnabled val="1"/>
        </dgm:presLayoutVars>
      </dgm:prSet>
      <dgm:spPr/>
    </dgm:pt>
    <dgm:pt modelId="{21A4AEF1-7C21-4C63-B3AE-67C04C02EF37}" type="pres">
      <dgm:prSet presAssocID="{3BB5D025-BCAF-4CF5-AD80-97D5CA03F85C}" presName="FourConn_3-4" presStyleLbl="fgAccFollowNode1" presStyleIdx="2" presStyleCnt="3">
        <dgm:presLayoutVars>
          <dgm:bulletEnabled val="1"/>
        </dgm:presLayoutVars>
      </dgm:prSet>
      <dgm:spPr/>
    </dgm:pt>
    <dgm:pt modelId="{A7814CDE-6189-461A-9D98-BB45FEC9B75F}" type="pres">
      <dgm:prSet presAssocID="{3BB5D025-BCAF-4CF5-AD80-97D5CA03F85C}" presName="FourNodes_1_text" presStyleLbl="node1" presStyleIdx="3" presStyleCnt="4">
        <dgm:presLayoutVars>
          <dgm:bulletEnabled val="1"/>
        </dgm:presLayoutVars>
      </dgm:prSet>
      <dgm:spPr/>
    </dgm:pt>
    <dgm:pt modelId="{81AE37FE-35BA-46F7-A383-71C571D05E9A}" type="pres">
      <dgm:prSet presAssocID="{3BB5D025-BCAF-4CF5-AD80-97D5CA03F85C}" presName="FourNodes_2_text" presStyleLbl="node1" presStyleIdx="3" presStyleCnt="4">
        <dgm:presLayoutVars>
          <dgm:bulletEnabled val="1"/>
        </dgm:presLayoutVars>
      </dgm:prSet>
      <dgm:spPr/>
    </dgm:pt>
    <dgm:pt modelId="{96173BEB-796B-40CC-83F5-06ADABB92193}" type="pres">
      <dgm:prSet presAssocID="{3BB5D025-BCAF-4CF5-AD80-97D5CA03F85C}" presName="FourNodes_3_text" presStyleLbl="node1" presStyleIdx="3" presStyleCnt="4">
        <dgm:presLayoutVars>
          <dgm:bulletEnabled val="1"/>
        </dgm:presLayoutVars>
      </dgm:prSet>
      <dgm:spPr/>
    </dgm:pt>
    <dgm:pt modelId="{97FBB7B1-EC88-47AD-96C3-758F6D5305A6}" type="pres">
      <dgm:prSet presAssocID="{3BB5D025-BCAF-4CF5-AD80-97D5CA03F85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AF3304-0F94-4FFE-8857-1908537A0994}" type="presOf" srcId="{9670AC24-93D4-418C-9676-5867FF7389BE}" destId="{21A4AEF1-7C21-4C63-B3AE-67C04C02EF37}" srcOrd="0" destOrd="0" presId="urn:microsoft.com/office/officeart/2005/8/layout/vProcess5"/>
    <dgm:cxn modelId="{0F849805-5A4A-4F32-B36F-6BC89451EB70}" type="presOf" srcId="{3BB5D025-BCAF-4CF5-AD80-97D5CA03F85C}" destId="{9DADE078-D6B4-4A45-BEAE-AE1911422380}" srcOrd="0" destOrd="0" presId="urn:microsoft.com/office/officeart/2005/8/layout/vProcess5"/>
    <dgm:cxn modelId="{1C805D0C-0CFB-44BB-9B5A-5F6996E08044}" type="presOf" srcId="{E0DF6B20-2A21-41F0-BC0F-13BB6432AC51}" destId="{DEC5B58E-4A98-47C4-B87D-8E972CD42138}" srcOrd="0" destOrd="0" presId="urn:microsoft.com/office/officeart/2005/8/layout/vProcess5"/>
    <dgm:cxn modelId="{F6804E20-5F96-4226-985B-77C9A17C26C5}" type="presOf" srcId="{F8FC0C42-3B98-49D8-8D5E-69908AD716FB}" destId="{96173BEB-796B-40CC-83F5-06ADABB92193}" srcOrd="1" destOrd="0" presId="urn:microsoft.com/office/officeart/2005/8/layout/vProcess5"/>
    <dgm:cxn modelId="{D761972D-16F7-49E8-A0C2-37D40A97A145}" type="presOf" srcId="{076FF47F-854F-4917-9459-8623A43C99A4}" destId="{97FBB7B1-EC88-47AD-96C3-758F6D5305A6}" srcOrd="1" destOrd="0" presId="urn:microsoft.com/office/officeart/2005/8/layout/vProcess5"/>
    <dgm:cxn modelId="{A8484736-9051-4AAC-A32E-EBB5628EFCC4}" srcId="{3BB5D025-BCAF-4CF5-AD80-97D5CA03F85C}" destId="{2C6B1B2F-23F6-4309-88FD-8FA5CE09C2ED}" srcOrd="1" destOrd="0" parTransId="{5C836FBE-4BEE-4738-AE4D-3ECED336E3BC}" sibTransId="{7CB11C7C-D80C-4B12-8A06-91002D0453C5}"/>
    <dgm:cxn modelId="{B706FD38-FA63-4337-827C-63B9AD044E7C}" srcId="{3BB5D025-BCAF-4CF5-AD80-97D5CA03F85C}" destId="{076FF47F-854F-4917-9459-8623A43C99A4}" srcOrd="3" destOrd="0" parTransId="{26E4E3A2-D772-45DE-8292-1B4645416902}" sibTransId="{6552271F-9342-4002-87A1-F19365217A07}"/>
    <dgm:cxn modelId="{50F7FA61-29B2-44FD-9E2F-2B8C1A0E0572}" type="presOf" srcId="{57B3C781-1B41-4BF4-9314-EEEA68B22681}" destId="{A7814CDE-6189-461A-9D98-BB45FEC9B75F}" srcOrd="1" destOrd="0" presId="urn:microsoft.com/office/officeart/2005/8/layout/vProcess5"/>
    <dgm:cxn modelId="{9088174B-36FB-4AC7-872D-E45E0B24C018}" type="presOf" srcId="{57B3C781-1B41-4BF4-9314-EEEA68B22681}" destId="{294422C2-65D5-4C2E-9128-4E8D826C4EE8}" srcOrd="0" destOrd="0" presId="urn:microsoft.com/office/officeart/2005/8/layout/vProcess5"/>
    <dgm:cxn modelId="{B79BA087-1133-49FA-91CE-96D6D45F19A1}" type="presOf" srcId="{F8FC0C42-3B98-49D8-8D5E-69908AD716FB}" destId="{EBB1213F-CD89-4CE7-B379-EEE2F8330F5E}" srcOrd="0" destOrd="0" presId="urn:microsoft.com/office/officeart/2005/8/layout/vProcess5"/>
    <dgm:cxn modelId="{AB344F8D-0DFA-4F94-BE47-2344261F34F4}" type="presOf" srcId="{2C6B1B2F-23F6-4309-88FD-8FA5CE09C2ED}" destId="{FD1D0DEE-4F8A-4FCB-98F4-8F99645D13EF}" srcOrd="0" destOrd="0" presId="urn:microsoft.com/office/officeart/2005/8/layout/vProcess5"/>
    <dgm:cxn modelId="{6B9CD3A3-B3F2-4762-AA6C-C1D3FC7BAFC1}" srcId="{3BB5D025-BCAF-4CF5-AD80-97D5CA03F85C}" destId="{57B3C781-1B41-4BF4-9314-EEEA68B22681}" srcOrd="0" destOrd="0" parTransId="{A26D30AC-21DA-444D-8297-6ED57A90D94C}" sibTransId="{E0DF6B20-2A21-41F0-BC0F-13BB6432AC51}"/>
    <dgm:cxn modelId="{FD4E29B8-0D29-468E-8062-477D7C60CF49}" srcId="{3BB5D025-BCAF-4CF5-AD80-97D5CA03F85C}" destId="{F8FC0C42-3B98-49D8-8D5E-69908AD716FB}" srcOrd="2" destOrd="0" parTransId="{EBCA0BB2-2081-4F7D-88DF-C5C996AD5C8C}" sibTransId="{9670AC24-93D4-418C-9676-5867FF7389BE}"/>
    <dgm:cxn modelId="{D8E25BE2-C308-4BCE-89ED-50A84F8D9296}" type="presOf" srcId="{076FF47F-854F-4917-9459-8623A43C99A4}" destId="{C70D1362-4553-4F29-9246-6F8A7122E81A}" srcOrd="0" destOrd="0" presId="urn:microsoft.com/office/officeart/2005/8/layout/vProcess5"/>
    <dgm:cxn modelId="{CC8596EE-A130-4F0D-9461-AC2D48DF168D}" type="presOf" srcId="{7CB11C7C-D80C-4B12-8A06-91002D0453C5}" destId="{17E50E30-8550-4FD1-B755-430F799AC497}" srcOrd="0" destOrd="0" presId="urn:microsoft.com/office/officeart/2005/8/layout/vProcess5"/>
    <dgm:cxn modelId="{DDEA95FC-291E-44D5-A206-30F2E0878B77}" type="presOf" srcId="{2C6B1B2F-23F6-4309-88FD-8FA5CE09C2ED}" destId="{81AE37FE-35BA-46F7-A383-71C571D05E9A}" srcOrd="1" destOrd="0" presId="urn:microsoft.com/office/officeart/2005/8/layout/vProcess5"/>
    <dgm:cxn modelId="{E2171C2B-6D79-4DC8-A07B-E6ABBC2096C9}" type="presParOf" srcId="{9DADE078-D6B4-4A45-BEAE-AE1911422380}" destId="{7AB79E03-20D7-408A-88C3-36EC418260BB}" srcOrd="0" destOrd="0" presId="urn:microsoft.com/office/officeart/2005/8/layout/vProcess5"/>
    <dgm:cxn modelId="{29D93052-B5B0-4BD2-BB59-5540147ADB29}" type="presParOf" srcId="{9DADE078-D6B4-4A45-BEAE-AE1911422380}" destId="{294422C2-65D5-4C2E-9128-4E8D826C4EE8}" srcOrd="1" destOrd="0" presId="urn:microsoft.com/office/officeart/2005/8/layout/vProcess5"/>
    <dgm:cxn modelId="{84BB79F9-6326-4C5E-AA8D-16A93998F701}" type="presParOf" srcId="{9DADE078-D6B4-4A45-BEAE-AE1911422380}" destId="{FD1D0DEE-4F8A-4FCB-98F4-8F99645D13EF}" srcOrd="2" destOrd="0" presId="urn:microsoft.com/office/officeart/2005/8/layout/vProcess5"/>
    <dgm:cxn modelId="{849063D0-DB87-423B-92B1-24F68583EA83}" type="presParOf" srcId="{9DADE078-D6B4-4A45-BEAE-AE1911422380}" destId="{EBB1213F-CD89-4CE7-B379-EEE2F8330F5E}" srcOrd="3" destOrd="0" presId="urn:microsoft.com/office/officeart/2005/8/layout/vProcess5"/>
    <dgm:cxn modelId="{27A54386-EBA4-4BFB-ACD3-B34AF06CEB46}" type="presParOf" srcId="{9DADE078-D6B4-4A45-BEAE-AE1911422380}" destId="{C70D1362-4553-4F29-9246-6F8A7122E81A}" srcOrd="4" destOrd="0" presId="urn:microsoft.com/office/officeart/2005/8/layout/vProcess5"/>
    <dgm:cxn modelId="{8FDB3AFD-30A8-4712-9F2F-0E98D049CB8A}" type="presParOf" srcId="{9DADE078-D6B4-4A45-BEAE-AE1911422380}" destId="{DEC5B58E-4A98-47C4-B87D-8E972CD42138}" srcOrd="5" destOrd="0" presId="urn:microsoft.com/office/officeart/2005/8/layout/vProcess5"/>
    <dgm:cxn modelId="{A8966A04-AAC8-4D4F-AB2D-AE4E013093AF}" type="presParOf" srcId="{9DADE078-D6B4-4A45-BEAE-AE1911422380}" destId="{17E50E30-8550-4FD1-B755-430F799AC497}" srcOrd="6" destOrd="0" presId="urn:microsoft.com/office/officeart/2005/8/layout/vProcess5"/>
    <dgm:cxn modelId="{C9097030-DDBE-48AE-A2D8-C5A076590AA2}" type="presParOf" srcId="{9DADE078-D6B4-4A45-BEAE-AE1911422380}" destId="{21A4AEF1-7C21-4C63-B3AE-67C04C02EF37}" srcOrd="7" destOrd="0" presId="urn:microsoft.com/office/officeart/2005/8/layout/vProcess5"/>
    <dgm:cxn modelId="{0C33E111-7A11-4071-AE0B-A9DA5709E4CA}" type="presParOf" srcId="{9DADE078-D6B4-4A45-BEAE-AE1911422380}" destId="{A7814CDE-6189-461A-9D98-BB45FEC9B75F}" srcOrd="8" destOrd="0" presId="urn:microsoft.com/office/officeart/2005/8/layout/vProcess5"/>
    <dgm:cxn modelId="{B95AAAB8-B708-4100-8CD1-73228BAB5A20}" type="presParOf" srcId="{9DADE078-D6B4-4A45-BEAE-AE1911422380}" destId="{81AE37FE-35BA-46F7-A383-71C571D05E9A}" srcOrd="9" destOrd="0" presId="urn:microsoft.com/office/officeart/2005/8/layout/vProcess5"/>
    <dgm:cxn modelId="{C25CA20B-F5AE-4C25-AA05-EDCDD6B905C5}" type="presParOf" srcId="{9DADE078-D6B4-4A45-BEAE-AE1911422380}" destId="{96173BEB-796B-40CC-83F5-06ADABB92193}" srcOrd="10" destOrd="0" presId="urn:microsoft.com/office/officeart/2005/8/layout/vProcess5"/>
    <dgm:cxn modelId="{70E1B065-3843-439A-B222-134388A40769}" type="presParOf" srcId="{9DADE078-D6B4-4A45-BEAE-AE1911422380}" destId="{97FBB7B1-EC88-47AD-96C3-758F6D5305A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422C2-65D5-4C2E-9128-4E8D826C4EE8}">
      <dsp:nvSpPr>
        <dsp:cNvPr id="0" name=""/>
        <dsp:cNvSpPr/>
      </dsp:nvSpPr>
      <dsp:spPr>
        <a:xfrm>
          <a:off x="0" y="0"/>
          <a:ext cx="5504265" cy="12221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Org level access</a:t>
          </a:r>
        </a:p>
      </dsp:txBody>
      <dsp:txXfrm>
        <a:off x="35796" y="35796"/>
        <a:ext cx="4082176" cy="1150577"/>
      </dsp:txXfrm>
    </dsp:sp>
    <dsp:sp modelId="{FD1D0DEE-4F8A-4FCB-98F4-8F99645D13EF}">
      <dsp:nvSpPr>
        <dsp:cNvPr id="0" name=""/>
        <dsp:cNvSpPr/>
      </dsp:nvSpPr>
      <dsp:spPr>
        <a:xfrm>
          <a:off x="460982" y="1444381"/>
          <a:ext cx="5504265" cy="1222169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Object Level ( Profile )</a:t>
          </a:r>
        </a:p>
      </dsp:txBody>
      <dsp:txXfrm>
        <a:off x="496778" y="1480177"/>
        <a:ext cx="4177281" cy="1150577"/>
      </dsp:txXfrm>
    </dsp:sp>
    <dsp:sp modelId="{EBB1213F-CD89-4CE7-B379-EEE2F8330F5E}">
      <dsp:nvSpPr>
        <dsp:cNvPr id="0" name=""/>
        <dsp:cNvSpPr/>
      </dsp:nvSpPr>
      <dsp:spPr>
        <a:xfrm>
          <a:off x="915084" y="2888763"/>
          <a:ext cx="5504265" cy="1222169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Record Level Access</a:t>
          </a:r>
        </a:p>
      </dsp:txBody>
      <dsp:txXfrm>
        <a:off x="950880" y="2924559"/>
        <a:ext cx="4184161" cy="1150577"/>
      </dsp:txXfrm>
    </dsp:sp>
    <dsp:sp modelId="{C70D1362-4553-4F29-9246-6F8A7122E81A}">
      <dsp:nvSpPr>
        <dsp:cNvPr id="0" name=""/>
        <dsp:cNvSpPr/>
      </dsp:nvSpPr>
      <dsp:spPr>
        <a:xfrm>
          <a:off x="1376066" y="4333144"/>
          <a:ext cx="5504265" cy="122216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Field Level Access</a:t>
          </a:r>
        </a:p>
      </dsp:txBody>
      <dsp:txXfrm>
        <a:off x="1411862" y="4368940"/>
        <a:ext cx="4177281" cy="1150577"/>
      </dsp:txXfrm>
    </dsp:sp>
    <dsp:sp modelId="{DEC5B58E-4A98-47C4-B87D-8E972CD42138}">
      <dsp:nvSpPr>
        <dsp:cNvPr id="0" name=""/>
        <dsp:cNvSpPr/>
      </dsp:nvSpPr>
      <dsp:spPr>
        <a:xfrm>
          <a:off x="4709855" y="936070"/>
          <a:ext cx="794409" cy="794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88597" y="936070"/>
        <a:ext cx="436925" cy="597793"/>
      </dsp:txXfrm>
    </dsp:sp>
    <dsp:sp modelId="{17E50E30-8550-4FD1-B755-430F799AC497}">
      <dsp:nvSpPr>
        <dsp:cNvPr id="0" name=""/>
        <dsp:cNvSpPr/>
      </dsp:nvSpPr>
      <dsp:spPr>
        <a:xfrm>
          <a:off x="5170837" y="2380452"/>
          <a:ext cx="794409" cy="794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49579" y="2380452"/>
        <a:ext cx="436925" cy="597793"/>
      </dsp:txXfrm>
    </dsp:sp>
    <dsp:sp modelId="{21A4AEF1-7C21-4C63-B3AE-67C04C02EF37}">
      <dsp:nvSpPr>
        <dsp:cNvPr id="0" name=""/>
        <dsp:cNvSpPr/>
      </dsp:nvSpPr>
      <dsp:spPr>
        <a:xfrm>
          <a:off x="5624939" y="3824833"/>
          <a:ext cx="794409" cy="794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03681" y="3824833"/>
        <a:ext cx="436925" cy="597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D13A-B2F5-4F16-98A4-2F62FB03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A7694-4EA2-4EFA-9556-E3B932A6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BF03-CD05-47D4-995B-9D580C6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4531-ECEE-41D8-B828-624588C4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3DD3-D6D5-4422-B113-E498248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4D27-14F0-4BB7-AF67-7F93191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DF649-A842-48F0-8858-F7DEDD69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09A8-C1AC-46A2-A3EB-41A5D186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C739-C5D5-49F8-8104-C2BB52FF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4940-D34B-4232-BF09-4D9377F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76A4F-A378-46AD-93E2-7CE3527E5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BFD82-6602-401F-9B32-34DF72997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6208-3851-42CD-A9FE-D0F45B58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0B3D-4B29-43B7-B168-9FBAA629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51AD-B901-4C3F-9962-DA70516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4C30-41A9-4FE3-A22D-4F0D95FE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80F5-983C-4C98-A354-3E9FB163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B9D6-4135-4C34-97DC-E819C589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5DB9-7E5B-4E94-A9BD-DDAE2737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A003-4CD6-475A-9E9D-82F1408C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F978-5A59-44F2-9970-1FE59BFD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6792-EE2F-4BA5-85CB-0E005735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0296-E474-4934-8293-E6DB0504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B111-D7FD-4D25-A260-9EA07A6F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B7E5-B11E-400A-9C1D-639F766E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445-9A42-43A3-BDB0-63C531DE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DDA9-005F-4D71-9864-DF45BE7B3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EE2A-61E8-4951-B961-EDB2BEB6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08A1-4391-4655-80BF-87B8E876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F815-948F-4C91-B038-49DB870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E668B-ABAE-46D2-BB0E-449FF1FF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117-0112-403D-9266-5F5951D4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F48ED-4484-40DC-81BC-D593D842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31FD-DD48-42D6-BABA-9DEB67A4A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E4FD-74E8-40C9-BE19-4A7CF24F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40ADC-61D0-4088-8B65-D98119F39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A1F74-44B2-4CFD-9201-BA6348DB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F0C1F-B0CB-47D0-8F1F-E41F04F2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C7DDC-00A1-4B49-93BB-94A81D5A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700C-8B4B-48B2-836E-80E2773D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893A1-FAAF-4C5C-ACC4-6EE52DB1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78AA-280F-450F-AF76-2BC6449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CA1EB-70CA-4EEB-AA3B-EEBCBF1B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4A344-A161-4FEF-8E4E-D6D00771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2176C-DF6A-4FA2-A82F-99C7DB5E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10A78-6B10-46DA-AD64-9CE134A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5512-E910-4AA2-9518-224DA2DB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BD2E-DB2E-4527-BCCB-60CB15C9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FC2CA-9878-4EB0-BE82-7C377C2D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C5009-2037-4C50-8F64-65D7451A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7AF3-9156-445A-B921-1E65E059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390BB-8D67-499F-B1C1-91A1D668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2646-7FB8-4761-962C-1824113E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7CB6C-D7AE-403E-AA64-77E0F0DC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DB474-5D52-4E64-9ADC-B0437C98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1498-F39E-4928-8C75-E8276F45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26AC-B7FF-42FF-929A-ED7ACEE9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1190F-DA2E-4344-98DD-B59DD00E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66BDB-C6AB-4253-A3CB-99A0F8C9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C4D9-ACEC-48C4-A5E5-3F644ECA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8C16-527A-4AC4-9F81-F6CD1AC2A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C532-38E3-415B-993D-5BB75B968365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06E0-A929-458C-AB1B-906C3C1A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9609-B6E7-4C2D-A1A9-FE108CE7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2F58C-7BBA-4CDA-8C05-926B3CC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Security in Salesforce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1DF4A-B191-4F18-AD7F-842D87B99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How security works behind the scene</a:t>
            </a:r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C82D09E0-1254-45D0-874E-E3395210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23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4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51F45-CF39-4FED-AB4E-FB8B70049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26951-6805-4B09-92C7-8E644494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40099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A86810C3-C298-44C3-92CA-BD5A86ED0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F7601584-A76E-4602-BFC1-88D9287A8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66751" y="1601239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6F7712DF-6595-4731-B1F6-CF856713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66751" y="1416840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427B96-5681-4758-B27F-9840FFE79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410124"/>
            <a:ext cx="3070485" cy="350952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7B013-09E8-4C44-9125-5AF23274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049" y="1674628"/>
            <a:ext cx="2586012" cy="2993065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AC4617-57B0-4EF9-AA9E-347F07084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405323"/>
              </p:ext>
            </p:extLst>
          </p:nvPr>
        </p:nvGraphicFramePr>
        <p:xfrm>
          <a:off x="4665154" y="659219"/>
          <a:ext cx="6880332" cy="555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6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355CF0-422E-4E6A-95EA-261971F67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47A34-D7B9-4EEC-A2C7-B2628F74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557" y="637953"/>
            <a:ext cx="8732768" cy="3189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Organization Level Access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8AA5B50B-519E-4763-9EFB-2C80373D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9091" y="4356608"/>
            <a:ext cx="542047" cy="1997227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98FD7FF-CB14-4A07-B879-0731A184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783841" y="4214476"/>
            <a:ext cx="369761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CA0D5741-1590-4555-A7A7-DC9B4E2E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51746" y="4122185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E9C0339-B0D3-40BA-96EF-3C1DB738A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6820" y="4214476"/>
            <a:ext cx="339126" cy="1783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4B9A42A-C5B8-4470-8743-670E34420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122186"/>
            <a:ext cx="201857" cy="1727743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DB12AFC-55F8-4AE8-9351-0F38D0C5D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51447" y="4122187"/>
            <a:ext cx="7978524" cy="16478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5F7E-0A39-4E1A-BD0F-69AE831A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57" y="4376667"/>
            <a:ext cx="7659688" cy="10892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Secure Salesforce Environment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C58506DD-7B3D-4594-846B-F78590BE9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5946" y="4356608"/>
            <a:ext cx="3122079" cy="16411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9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0735C-1340-4CDA-AA77-842E5B9AB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3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C8115A-E634-44D6-A8E5-D77A8602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 Level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8284-8947-411B-98F7-8DA87E6B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Who can access the object</a:t>
            </a:r>
          </a:p>
        </p:txBody>
      </p:sp>
    </p:spTree>
    <p:extLst>
      <p:ext uri="{BB962C8B-B14F-4D97-AF65-F5344CB8AC3E}">
        <p14:creationId xmlns:p14="http://schemas.microsoft.com/office/powerpoint/2010/main" val="24031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75C7C7-6977-4C93-A587-24D5DBDB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960" y="0"/>
            <a:ext cx="7214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698D99-22A5-4DE2-A9B2-4C28589E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Record Level Access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54671DC0-91A6-4D5B-BD09-667254012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79F3-E783-42CA-A0AB-BFBAED2F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</a:rPr>
              <a:t>Anatomy behind the sharing of records</a:t>
            </a:r>
          </a:p>
        </p:txBody>
      </p:sp>
    </p:spTree>
    <p:extLst>
      <p:ext uri="{BB962C8B-B14F-4D97-AF65-F5344CB8AC3E}">
        <p14:creationId xmlns:p14="http://schemas.microsoft.com/office/powerpoint/2010/main" val="395773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0237C3-1CB1-4E43-B176-4C23FBEB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90"/>
            <a:ext cx="12192000" cy="62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C50E-B041-4A76-BB13-2C185849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Field Level Access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D71014D7-37C0-48CB-97F8-B8E245BA2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C6E9-044E-4604-BCBD-D3AD17B9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Access for a particular field</a:t>
            </a:r>
          </a:p>
        </p:txBody>
      </p:sp>
    </p:spTree>
    <p:extLst>
      <p:ext uri="{BB962C8B-B14F-4D97-AF65-F5344CB8AC3E}">
        <p14:creationId xmlns:p14="http://schemas.microsoft.com/office/powerpoint/2010/main" val="3592321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Security in Salesforce</vt:lpstr>
      <vt:lpstr>Agenda</vt:lpstr>
      <vt:lpstr>Organization Level Access</vt:lpstr>
      <vt:lpstr>PowerPoint Presentation</vt:lpstr>
      <vt:lpstr>Object Level Access</vt:lpstr>
      <vt:lpstr>PowerPoint Presentation</vt:lpstr>
      <vt:lpstr>Record Level Access</vt:lpstr>
      <vt:lpstr>PowerPoint Presentation</vt:lpstr>
      <vt:lpstr>Field Level Access</vt:lpstr>
      <vt:lpstr>PowerPoint Presentation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Salesforce</dc:title>
  <dc:creator>Singh, Amit</dc:creator>
  <cp:lastModifiedBy>Singh, Amit</cp:lastModifiedBy>
  <cp:revision>4</cp:revision>
  <dcterms:created xsi:type="dcterms:W3CDTF">2020-02-06T15:26:04Z</dcterms:created>
  <dcterms:modified xsi:type="dcterms:W3CDTF">2020-02-06T15:33:42Z</dcterms:modified>
</cp:coreProperties>
</file>