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59668-ED61-4D1A-A235-56DD686F1D1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3B0886-2289-4D65-84AA-A3437DC17D85}">
      <dgm:prSet/>
      <dgm:spPr/>
      <dgm:t>
        <a:bodyPr/>
        <a:lstStyle/>
        <a:p>
          <a:r>
            <a:rPr lang="en-US"/>
            <a:t>Display</a:t>
          </a:r>
        </a:p>
      </dgm:t>
    </dgm:pt>
    <dgm:pt modelId="{FAF0EA50-8005-4F24-936A-467D2942E7F2}" type="parTrans" cxnId="{D03DB977-40E7-4B57-B952-6C37BD80D256}">
      <dgm:prSet/>
      <dgm:spPr/>
      <dgm:t>
        <a:bodyPr/>
        <a:lstStyle/>
        <a:p>
          <a:endParaRPr lang="en-US"/>
        </a:p>
      </dgm:t>
    </dgm:pt>
    <dgm:pt modelId="{EBD69681-A854-46C2-86CF-05D01C07093E}" type="sibTrans" cxnId="{D03DB977-40E7-4B57-B952-6C37BD80D256}">
      <dgm:prSet/>
      <dgm:spPr/>
      <dgm:t>
        <a:bodyPr/>
        <a:lstStyle/>
        <a:p>
          <a:endParaRPr lang="en-US"/>
        </a:p>
      </dgm:t>
    </dgm:pt>
    <dgm:pt modelId="{3F70884B-A5ED-4B3E-ADF4-C8FA37E634DD}">
      <dgm:prSet/>
      <dgm:spPr/>
      <dgm:t>
        <a:bodyPr/>
        <a:lstStyle/>
        <a:p>
          <a:r>
            <a:rPr lang="en-US"/>
            <a:t>Display the right recommendation to the right people at the right time.</a:t>
          </a:r>
        </a:p>
      </dgm:t>
    </dgm:pt>
    <dgm:pt modelId="{27B9DDB4-08AB-44D8-9296-F91F85888491}" type="parTrans" cxnId="{74C2D159-2EDF-403E-A28E-8A840B39428B}">
      <dgm:prSet/>
      <dgm:spPr/>
      <dgm:t>
        <a:bodyPr/>
        <a:lstStyle/>
        <a:p>
          <a:endParaRPr lang="en-US"/>
        </a:p>
      </dgm:t>
    </dgm:pt>
    <dgm:pt modelId="{07F77E5C-2FAF-4A66-9977-DECEAA284146}" type="sibTrans" cxnId="{74C2D159-2EDF-403E-A28E-8A840B39428B}">
      <dgm:prSet/>
      <dgm:spPr/>
      <dgm:t>
        <a:bodyPr/>
        <a:lstStyle/>
        <a:p>
          <a:endParaRPr lang="en-US"/>
        </a:p>
      </dgm:t>
    </dgm:pt>
    <dgm:pt modelId="{03ED7F2E-89DD-47BB-9396-2783DC5D3282}">
      <dgm:prSet/>
      <dgm:spPr/>
      <dgm:t>
        <a:bodyPr/>
        <a:lstStyle/>
        <a:p>
          <a:r>
            <a:rPr lang="en-US"/>
            <a:t>Create</a:t>
          </a:r>
        </a:p>
      </dgm:t>
    </dgm:pt>
    <dgm:pt modelId="{3B64A33A-55A6-473A-B167-194F006A0EE5}" type="parTrans" cxnId="{1CF2A74D-CAE8-46AF-9782-E5F750F5831C}">
      <dgm:prSet/>
      <dgm:spPr/>
      <dgm:t>
        <a:bodyPr/>
        <a:lstStyle/>
        <a:p>
          <a:endParaRPr lang="en-US"/>
        </a:p>
      </dgm:t>
    </dgm:pt>
    <dgm:pt modelId="{983D19DA-142C-4198-8FBF-259119715384}" type="sibTrans" cxnId="{1CF2A74D-CAE8-46AF-9782-E5F750F5831C}">
      <dgm:prSet/>
      <dgm:spPr/>
      <dgm:t>
        <a:bodyPr/>
        <a:lstStyle/>
        <a:p>
          <a:endParaRPr lang="en-US"/>
        </a:p>
      </dgm:t>
    </dgm:pt>
    <dgm:pt modelId="{E0A48D5B-200A-40C3-B912-E82DE459B2DD}">
      <dgm:prSet/>
      <dgm:spPr/>
      <dgm:t>
        <a:bodyPr/>
        <a:lstStyle/>
        <a:p>
          <a:r>
            <a:rPr lang="en-US"/>
            <a:t>Create, Display the recommendation &amp; offer the actions that meets your unique criteria</a:t>
          </a:r>
        </a:p>
      </dgm:t>
    </dgm:pt>
    <dgm:pt modelId="{F6F73FE5-7E72-4601-A277-993A1E3BD366}" type="parTrans" cxnId="{12797C9E-189C-47E5-B5FD-1507FE8B016E}">
      <dgm:prSet/>
      <dgm:spPr/>
      <dgm:t>
        <a:bodyPr/>
        <a:lstStyle/>
        <a:p>
          <a:endParaRPr lang="en-US"/>
        </a:p>
      </dgm:t>
    </dgm:pt>
    <dgm:pt modelId="{F97DF344-D60B-4B05-9285-2E53639C0A23}" type="sibTrans" cxnId="{12797C9E-189C-47E5-B5FD-1507FE8B016E}">
      <dgm:prSet/>
      <dgm:spPr/>
      <dgm:t>
        <a:bodyPr/>
        <a:lstStyle/>
        <a:p>
          <a:endParaRPr lang="en-US"/>
        </a:p>
      </dgm:t>
    </dgm:pt>
    <dgm:pt modelId="{FECB0EBE-F479-4989-BA71-909203373E17}">
      <dgm:prSet/>
      <dgm:spPr/>
      <dgm:t>
        <a:bodyPr/>
        <a:lstStyle/>
        <a:p>
          <a:r>
            <a:rPr lang="en-US" dirty="0"/>
            <a:t>List</a:t>
          </a:r>
        </a:p>
      </dgm:t>
    </dgm:pt>
    <dgm:pt modelId="{FED8BF54-997D-4985-B4C7-9C08C19B29D2}" type="parTrans" cxnId="{88D635BE-2455-492C-B823-07E1E4B4F92D}">
      <dgm:prSet/>
      <dgm:spPr/>
      <dgm:t>
        <a:bodyPr/>
        <a:lstStyle/>
        <a:p>
          <a:endParaRPr lang="en-US"/>
        </a:p>
      </dgm:t>
    </dgm:pt>
    <dgm:pt modelId="{0AC34489-6B83-4A5B-9D19-305D0F45029D}" type="sibTrans" cxnId="{88D635BE-2455-492C-B823-07E1E4B4F92D}">
      <dgm:prSet/>
      <dgm:spPr/>
      <dgm:t>
        <a:bodyPr/>
        <a:lstStyle/>
        <a:p>
          <a:endParaRPr lang="en-US"/>
        </a:p>
      </dgm:t>
    </dgm:pt>
    <dgm:pt modelId="{B4865A49-8CA9-45BB-A751-3CC60CB71F39}">
      <dgm:prSet/>
      <dgm:spPr/>
      <dgm:t>
        <a:bodyPr/>
        <a:lstStyle/>
        <a:p>
          <a:r>
            <a:rPr lang="en-US"/>
            <a:t>Display all recommendations with the help of Strategy builder</a:t>
          </a:r>
        </a:p>
      </dgm:t>
    </dgm:pt>
    <dgm:pt modelId="{A991E3B5-2F4E-4F3C-82FE-7FB7FAA74AFC}" type="parTrans" cxnId="{F13FF17C-0BE7-4EB0-B365-4DCBF53EC5B0}">
      <dgm:prSet/>
      <dgm:spPr/>
      <dgm:t>
        <a:bodyPr/>
        <a:lstStyle/>
        <a:p>
          <a:endParaRPr lang="en-US"/>
        </a:p>
      </dgm:t>
    </dgm:pt>
    <dgm:pt modelId="{FE68B6CF-EB37-4CB5-8780-0B22A3A84BD1}" type="sibTrans" cxnId="{F13FF17C-0BE7-4EB0-B365-4DCBF53EC5B0}">
      <dgm:prSet/>
      <dgm:spPr/>
      <dgm:t>
        <a:bodyPr/>
        <a:lstStyle/>
        <a:p>
          <a:endParaRPr lang="en-US"/>
        </a:p>
      </dgm:t>
    </dgm:pt>
    <dgm:pt modelId="{C63ED286-E5C9-478B-A750-09E8006D5E1B}" type="pres">
      <dgm:prSet presAssocID="{07859668-ED61-4D1A-A235-56DD686F1D14}" presName="Name0" presStyleCnt="0">
        <dgm:presLayoutVars>
          <dgm:dir/>
          <dgm:animLvl val="lvl"/>
          <dgm:resizeHandles val="exact"/>
        </dgm:presLayoutVars>
      </dgm:prSet>
      <dgm:spPr/>
    </dgm:pt>
    <dgm:pt modelId="{61ACEB2F-661C-43D2-AC6D-4FABC54A44E8}" type="pres">
      <dgm:prSet presAssocID="{1D3B0886-2289-4D65-84AA-A3437DC17D85}" presName="linNode" presStyleCnt="0"/>
      <dgm:spPr/>
    </dgm:pt>
    <dgm:pt modelId="{5A618077-27BE-4071-AF89-811EDCFFAE81}" type="pres">
      <dgm:prSet presAssocID="{1D3B0886-2289-4D65-84AA-A3437DC17D8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5D006BF7-28C3-4354-AB54-D856317386DB}" type="pres">
      <dgm:prSet presAssocID="{1D3B0886-2289-4D65-84AA-A3437DC17D85}" presName="descendantText" presStyleLbl="alignAccFollowNode1" presStyleIdx="0" presStyleCnt="3">
        <dgm:presLayoutVars>
          <dgm:bulletEnabled/>
        </dgm:presLayoutVars>
      </dgm:prSet>
      <dgm:spPr/>
    </dgm:pt>
    <dgm:pt modelId="{137232C0-643E-47DB-B406-8F51BFA7BE8D}" type="pres">
      <dgm:prSet presAssocID="{EBD69681-A854-46C2-86CF-05D01C07093E}" presName="sp" presStyleCnt="0"/>
      <dgm:spPr/>
    </dgm:pt>
    <dgm:pt modelId="{65A206C2-01AF-4895-AC32-98C8970E87CE}" type="pres">
      <dgm:prSet presAssocID="{03ED7F2E-89DD-47BB-9396-2783DC5D3282}" presName="linNode" presStyleCnt="0"/>
      <dgm:spPr/>
    </dgm:pt>
    <dgm:pt modelId="{CB1EC3E4-BEA4-4158-959C-B6DB132F4041}" type="pres">
      <dgm:prSet presAssocID="{03ED7F2E-89DD-47BB-9396-2783DC5D328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2817593-5C71-46E8-85A5-7CF368AD8338}" type="pres">
      <dgm:prSet presAssocID="{03ED7F2E-89DD-47BB-9396-2783DC5D3282}" presName="descendantText" presStyleLbl="alignAccFollowNode1" presStyleIdx="1" presStyleCnt="3">
        <dgm:presLayoutVars>
          <dgm:bulletEnabled/>
        </dgm:presLayoutVars>
      </dgm:prSet>
      <dgm:spPr/>
    </dgm:pt>
    <dgm:pt modelId="{99DDE2C4-F5C9-4FFA-A364-A9930F389F6A}" type="pres">
      <dgm:prSet presAssocID="{983D19DA-142C-4198-8FBF-259119715384}" presName="sp" presStyleCnt="0"/>
      <dgm:spPr/>
    </dgm:pt>
    <dgm:pt modelId="{5B24EA40-7D1B-4A0B-AA78-8007BBAD6E89}" type="pres">
      <dgm:prSet presAssocID="{FECB0EBE-F479-4989-BA71-909203373E17}" presName="linNode" presStyleCnt="0"/>
      <dgm:spPr/>
    </dgm:pt>
    <dgm:pt modelId="{94092A17-8866-4A27-A9D5-2990B8C69495}" type="pres">
      <dgm:prSet presAssocID="{FECB0EBE-F479-4989-BA71-909203373E1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365D810-869F-4FFC-BE90-2F87076A33F6}" type="pres">
      <dgm:prSet presAssocID="{FECB0EBE-F479-4989-BA71-909203373E1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3643523-E182-4461-8A33-8FCA3B49A903}" type="presOf" srcId="{1D3B0886-2289-4D65-84AA-A3437DC17D85}" destId="{5A618077-27BE-4071-AF89-811EDCFFAE81}" srcOrd="0" destOrd="0" presId="urn:microsoft.com/office/officeart/2016/7/layout/VerticalSolidActionList"/>
    <dgm:cxn modelId="{AAB40D26-AA26-4BA5-BC32-209C9DA5340A}" type="presOf" srcId="{03ED7F2E-89DD-47BB-9396-2783DC5D3282}" destId="{CB1EC3E4-BEA4-4158-959C-B6DB132F4041}" srcOrd="0" destOrd="0" presId="urn:microsoft.com/office/officeart/2016/7/layout/VerticalSolidActionList"/>
    <dgm:cxn modelId="{AA831363-A1CA-4E32-A4BA-EA6AAD6E5BDA}" type="presOf" srcId="{FECB0EBE-F479-4989-BA71-909203373E17}" destId="{94092A17-8866-4A27-A9D5-2990B8C69495}" srcOrd="0" destOrd="0" presId="urn:microsoft.com/office/officeart/2016/7/layout/VerticalSolidActionList"/>
    <dgm:cxn modelId="{1CF2A74D-CAE8-46AF-9782-E5F750F5831C}" srcId="{07859668-ED61-4D1A-A235-56DD686F1D14}" destId="{03ED7F2E-89DD-47BB-9396-2783DC5D3282}" srcOrd="1" destOrd="0" parTransId="{3B64A33A-55A6-473A-B167-194F006A0EE5}" sibTransId="{983D19DA-142C-4198-8FBF-259119715384}"/>
    <dgm:cxn modelId="{D03DB977-40E7-4B57-B952-6C37BD80D256}" srcId="{07859668-ED61-4D1A-A235-56DD686F1D14}" destId="{1D3B0886-2289-4D65-84AA-A3437DC17D85}" srcOrd="0" destOrd="0" parTransId="{FAF0EA50-8005-4F24-936A-467D2942E7F2}" sibTransId="{EBD69681-A854-46C2-86CF-05D01C07093E}"/>
    <dgm:cxn modelId="{74C2D159-2EDF-403E-A28E-8A840B39428B}" srcId="{1D3B0886-2289-4D65-84AA-A3437DC17D85}" destId="{3F70884B-A5ED-4B3E-ADF4-C8FA37E634DD}" srcOrd="0" destOrd="0" parTransId="{27B9DDB4-08AB-44D8-9296-F91F85888491}" sibTransId="{07F77E5C-2FAF-4A66-9977-DECEAA284146}"/>
    <dgm:cxn modelId="{F13FF17C-0BE7-4EB0-B365-4DCBF53EC5B0}" srcId="{FECB0EBE-F479-4989-BA71-909203373E17}" destId="{B4865A49-8CA9-45BB-A751-3CC60CB71F39}" srcOrd="0" destOrd="0" parTransId="{A991E3B5-2F4E-4F3C-82FE-7FB7FAA74AFC}" sibTransId="{FE68B6CF-EB37-4CB5-8780-0B22A3A84BD1}"/>
    <dgm:cxn modelId="{C18F6D91-8441-412F-93A5-C3A8A192A3FA}" type="presOf" srcId="{3F70884B-A5ED-4B3E-ADF4-C8FA37E634DD}" destId="{5D006BF7-28C3-4354-AB54-D856317386DB}" srcOrd="0" destOrd="0" presId="urn:microsoft.com/office/officeart/2016/7/layout/VerticalSolidActionList"/>
    <dgm:cxn modelId="{12797C9E-189C-47E5-B5FD-1507FE8B016E}" srcId="{03ED7F2E-89DD-47BB-9396-2783DC5D3282}" destId="{E0A48D5B-200A-40C3-B912-E82DE459B2DD}" srcOrd="0" destOrd="0" parTransId="{F6F73FE5-7E72-4601-A277-993A1E3BD366}" sibTransId="{F97DF344-D60B-4B05-9285-2E53639C0A23}"/>
    <dgm:cxn modelId="{88D635BE-2455-492C-B823-07E1E4B4F92D}" srcId="{07859668-ED61-4D1A-A235-56DD686F1D14}" destId="{FECB0EBE-F479-4989-BA71-909203373E17}" srcOrd="2" destOrd="0" parTransId="{FED8BF54-997D-4985-B4C7-9C08C19B29D2}" sibTransId="{0AC34489-6B83-4A5B-9D19-305D0F45029D}"/>
    <dgm:cxn modelId="{25C84AC2-E578-4CE8-8047-91C1BE801307}" type="presOf" srcId="{B4865A49-8CA9-45BB-A751-3CC60CB71F39}" destId="{3365D810-869F-4FFC-BE90-2F87076A33F6}" srcOrd="0" destOrd="0" presId="urn:microsoft.com/office/officeart/2016/7/layout/VerticalSolidActionList"/>
    <dgm:cxn modelId="{A11E8DF6-54D2-466E-A793-F60CC9CB70B9}" type="presOf" srcId="{E0A48D5B-200A-40C3-B912-E82DE459B2DD}" destId="{92817593-5C71-46E8-85A5-7CF368AD8338}" srcOrd="0" destOrd="0" presId="urn:microsoft.com/office/officeart/2016/7/layout/VerticalSolidActionList"/>
    <dgm:cxn modelId="{9E2A57FB-F2BB-4524-9DA4-DB9F4E95298D}" type="presOf" srcId="{07859668-ED61-4D1A-A235-56DD686F1D14}" destId="{C63ED286-E5C9-478B-A750-09E8006D5E1B}" srcOrd="0" destOrd="0" presId="urn:microsoft.com/office/officeart/2016/7/layout/VerticalSolidActionList"/>
    <dgm:cxn modelId="{0346B508-997B-4A0A-9A5B-B6C3175859BE}" type="presParOf" srcId="{C63ED286-E5C9-478B-A750-09E8006D5E1B}" destId="{61ACEB2F-661C-43D2-AC6D-4FABC54A44E8}" srcOrd="0" destOrd="0" presId="urn:microsoft.com/office/officeart/2016/7/layout/VerticalSolidActionList"/>
    <dgm:cxn modelId="{D8EE4E75-4F45-4AE4-A2D7-B3E9A966A465}" type="presParOf" srcId="{61ACEB2F-661C-43D2-AC6D-4FABC54A44E8}" destId="{5A618077-27BE-4071-AF89-811EDCFFAE81}" srcOrd="0" destOrd="0" presId="urn:microsoft.com/office/officeart/2016/7/layout/VerticalSolidActionList"/>
    <dgm:cxn modelId="{8803BA0D-58B5-45C8-8A45-3FBCD6F7A622}" type="presParOf" srcId="{61ACEB2F-661C-43D2-AC6D-4FABC54A44E8}" destId="{5D006BF7-28C3-4354-AB54-D856317386DB}" srcOrd="1" destOrd="0" presId="urn:microsoft.com/office/officeart/2016/7/layout/VerticalSolidActionList"/>
    <dgm:cxn modelId="{46FCFF7B-F4E3-414F-A168-F6C0C3430252}" type="presParOf" srcId="{C63ED286-E5C9-478B-A750-09E8006D5E1B}" destId="{137232C0-643E-47DB-B406-8F51BFA7BE8D}" srcOrd="1" destOrd="0" presId="urn:microsoft.com/office/officeart/2016/7/layout/VerticalSolidActionList"/>
    <dgm:cxn modelId="{C0C20A10-25D1-4116-BE1D-0E296FCA4845}" type="presParOf" srcId="{C63ED286-E5C9-478B-A750-09E8006D5E1B}" destId="{65A206C2-01AF-4895-AC32-98C8970E87CE}" srcOrd="2" destOrd="0" presId="urn:microsoft.com/office/officeart/2016/7/layout/VerticalSolidActionList"/>
    <dgm:cxn modelId="{BA58AFA7-A0B6-4ACD-A676-42FC20C72C5C}" type="presParOf" srcId="{65A206C2-01AF-4895-AC32-98C8970E87CE}" destId="{CB1EC3E4-BEA4-4158-959C-B6DB132F4041}" srcOrd="0" destOrd="0" presId="urn:microsoft.com/office/officeart/2016/7/layout/VerticalSolidActionList"/>
    <dgm:cxn modelId="{C7C3F6FF-13E0-4239-B995-7EB440A27113}" type="presParOf" srcId="{65A206C2-01AF-4895-AC32-98C8970E87CE}" destId="{92817593-5C71-46E8-85A5-7CF368AD8338}" srcOrd="1" destOrd="0" presId="urn:microsoft.com/office/officeart/2016/7/layout/VerticalSolidActionList"/>
    <dgm:cxn modelId="{362EAAEA-E714-422D-B1F6-FB7B36537FC0}" type="presParOf" srcId="{C63ED286-E5C9-478B-A750-09E8006D5E1B}" destId="{99DDE2C4-F5C9-4FFA-A364-A9930F389F6A}" srcOrd="3" destOrd="0" presId="urn:microsoft.com/office/officeart/2016/7/layout/VerticalSolidActionList"/>
    <dgm:cxn modelId="{C4DC0EBD-3844-4926-B47D-BE3319227EDC}" type="presParOf" srcId="{C63ED286-E5C9-478B-A750-09E8006D5E1B}" destId="{5B24EA40-7D1B-4A0B-AA78-8007BBAD6E89}" srcOrd="4" destOrd="0" presId="urn:microsoft.com/office/officeart/2016/7/layout/VerticalSolidActionList"/>
    <dgm:cxn modelId="{544A0382-386C-4A6A-919B-C0BC69510A2A}" type="presParOf" srcId="{5B24EA40-7D1B-4A0B-AA78-8007BBAD6E89}" destId="{94092A17-8866-4A27-A9D5-2990B8C69495}" srcOrd="0" destOrd="0" presId="urn:microsoft.com/office/officeart/2016/7/layout/VerticalSolidActionList"/>
    <dgm:cxn modelId="{CF5B1108-75FB-4400-A0E1-79DD6BE688D6}" type="presParOf" srcId="{5B24EA40-7D1B-4A0B-AA78-8007BBAD6E89}" destId="{3365D810-869F-4FFC-BE90-2F87076A33F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06BF7-28C3-4354-AB54-D856317386DB}">
      <dsp:nvSpPr>
        <dsp:cNvPr id="0" name=""/>
        <dsp:cNvSpPr/>
      </dsp:nvSpPr>
      <dsp:spPr>
        <a:xfrm>
          <a:off x="1302720" y="1839"/>
          <a:ext cx="5210883" cy="18851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Display the right recommendation to the right people at the right time.</a:t>
          </a:r>
        </a:p>
      </dsp:txBody>
      <dsp:txXfrm>
        <a:off x="1302720" y="1839"/>
        <a:ext cx="5210883" cy="1885175"/>
      </dsp:txXfrm>
    </dsp:sp>
    <dsp:sp modelId="{5A618077-27BE-4071-AF89-811EDCFFAE81}">
      <dsp:nvSpPr>
        <dsp:cNvPr id="0" name=""/>
        <dsp:cNvSpPr/>
      </dsp:nvSpPr>
      <dsp:spPr>
        <a:xfrm>
          <a:off x="0" y="1839"/>
          <a:ext cx="1302720" cy="1885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Display</a:t>
          </a:r>
        </a:p>
      </dsp:txBody>
      <dsp:txXfrm>
        <a:off x="0" y="1839"/>
        <a:ext cx="1302720" cy="1885175"/>
      </dsp:txXfrm>
    </dsp:sp>
    <dsp:sp modelId="{92817593-5C71-46E8-85A5-7CF368AD8338}">
      <dsp:nvSpPr>
        <dsp:cNvPr id="0" name=""/>
        <dsp:cNvSpPr/>
      </dsp:nvSpPr>
      <dsp:spPr>
        <a:xfrm>
          <a:off x="1302720" y="2000125"/>
          <a:ext cx="5210883" cy="18851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Create, Display the recommendation &amp; offer the actions that meets your unique criteria</a:t>
          </a:r>
        </a:p>
      </dsp:txBody>
      <dsp:txXfrm>
        <a:off x="1302720" y="2000125"/>
        <a:ext cx="5210883" cy="1885175"/>
      </dsp:txXfrm>
    </dsp:sp>
    <dsp:sp modelId="{CB1EC3E4-BEA4-4158-959C-B6DB132F4041}">
      <dsp:nvSpPr>
        <dsp:cNvPr id="0" name=""/>
        <dsp:cNvSpPr/>
      </dsp:nvSpPr>
      <dsp:spPr>
        <a:xfrm>
          <a:off x="0" y="2000125"/>
          <a:ext cx="1302720" cy="18851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>
        <a:off x="0" y="2000125"/>
        <a:ext cx="1302720" cy="1885175"/>
      </dsp:txXfrm>
    </dsp:sp>
    <dsp:sp modelId="{3365D810-869F-4FFC-BE90-2F87076A33F6}">
      <dsp:nvSpPr>
        <dsp:cNvPr id="0" name=""/>
        <dsp:cNvSpPr/>
      </dsp:nvSpPr>
      <dsp:spPr>
        <a:xfrm>
          <a:off x="1302720" y="3998411"/>
          <a:ext cx="5210883" cy="188517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478835" rIns="101106" bIns="4788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Display all recommendations with the help of Strategy builder</a:t>
          </a:r>
        </a:p>
      </dsp:txBody>
      <dsp:txXfrm>
        <a:off x="1302720" y="3998411"/>
        <a:ext cx="5210883" cy="1885175"/>
      </dsp:txXfrm>
    </dsp:sp>
    <dsp:sp modelId="{94092A17-8866-4A27-A9D5-2990B8C69495}">
      <dsp:nvSpPr>
        <dsp:cNvPr id="0" name=""/>
        <dsp:cNvSpPr/>
      </dsp:nvSpPr>
      <dsp:spPr>
        <a:xfrm>
          <a:off x="0" y="3998411"/>
          <a:ext cx="1302720" cy="18851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86213" rIns="68936" bIns="18621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List</a:t>
          </a:r>
        </a:p>
      </dsp:txBody>
      <dsp:txXfrm>
        <a:off x="0" y="3998411"/>
        <a:ext cx="1302720" cy="188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implyamit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sfdcpanth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fdcpanthe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12" y="685799"/>
            <a:ext cx="8001000" cy="13665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Topic here</a:t>
            </a:r>
          </a:p>
        </p:txBody>
      </p:sp>
      <p:pic>
        <p:nvPicPr>
          <p:cNvPr id="12" name="Picture 2" descr="https://cdn3.iconfinder.com/data/icons/free-social-icons/67/twitter_circle_color-512.png">
            <a:extLst>
              <a:ext uri="{FF2B5EF4-FFF2-40B4-BE49-F238E27FC236}">
                <a16:creationId xmlns:a16="http://schemas.microsoft.com/office/drawing/2014/main" id="{3E300507-32D0-4248-B754-047570AB0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2" y="2540323"/>
            <a:ext cx="633416" cy="6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facebook.com/images/fb_icon_325x325.png">
            <a:extLst>
              <a:ext uri="{FF2B5EF4-FFF2-40B4-BE49-F238E27FC236}">
                <a16:creationId xmlns:a16="http://schemas.microsoft.com/office/drawing/2014/main" id="{8FC696D3-FA30-4D54-B217-73C550A9F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5" y="3332479"/>
            <a:ext cx="462283" cy="46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a-webdesign.com/images/website-logo-png-transparent-background-4.png">
            <a:extLst>
              <a:ext uri="{FF2B5EF4-FFF2-40B4-BE49-F238E27FC236}">
                <a16:creationId xmlns:a16="http://schemas.microsoft.com/office/drawing/2014/main" id="{881EED91-8B50-43B0-8656-B2143ED1F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" y="4658328"/>
            <a:ext cx="552133" cy="5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drupal.org/files/project-images/linkedin_circle_logo.png">
            <a:extLst>
              <a:ext uri="{FF2B5EF4-FFF2-40B4-BE49-F238E27FC236}">
                <a16:creationId xmlns:a16="http://schemas.microsoft.com/office/drawing/2014/main" id="{BE9AC5A7-147F-4C54-B077-9249555877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" y="3984451"/>
            <a:ext cx="538480" cy="5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82060-C441-41CB-AC4D-28F45892D7A4}"/>
              </a:ext>
            </a:extLst>
          </p:cNvPr>
          <p:cNvSpPr txBox="1"/>
          <p:nvPr userDrawn="1"/>
        </p:nvSpPr>
        <p:spPr>
          <a:xfrm>
            <a:off x="1510344" y="2672365"/>
            <a:ext cx="39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cloudyamit</a:t>
            </a:r>
            <a:r>
              <a:rPr lang="en-US" sz="2000" dirty="0"/>
              <a:t> or @</a:t>
            </a:r>
            <a:r>
              <a:rPr lang="en-US" sz="2000" dirty="0" err="1"/>
              <a:t>SFDC_Panther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09B3E-EC9F-4BC8-A5DC-3D6F1353EA08}"/>
              </a:ext>
            </a:extLst>
          </p:cNvPr>
          <p:cNvSpPr txBox="1"/>
          <p:nvPr userDrawn="1"/>
        </p:nvSpPr>
        <p:spPr>
          <a:xfrm>
            <a:off x="1510344" y="3385350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6"/>
              </a:rPr>
              <a:t>https://www.facebook.com/sfdcpanther/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7A824-F999-47F5-AB17-A05AFACA3724}"/>
              </a:ext>
            </a:extLst>
          </p:cNvPr>
          <p:cNvSpPr txBox="1"/>
          <p:nvPr userDrawn="1"/>
        </p:nvSpPr>
        <p:spPr>
          <a:xfrm>
            <a:off x="1510344" y="4718380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7"/>
              </a:rPr>
              <a:t>https://www.sfdcpanther.com/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90309-3796-4596-9C2F-0D0C97F28B17}"/>
              </a:ext>
            </a:extLst>
          </p:cNvPr>
          <p:cNvSpPr txBox="1"/>
          <p:nvPr userDrawn="1"/>
        </p:nvSpPr>
        <p:spPr>
          <a:xfrm>
            <a:off x="1510344" y="4005395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8"/>
              </a:rPr>
              <a:t>https://www.linkedin.com/in/simplyamit/</a:t>
            </a:r>
            <a:endParaRPr lang="en-US" sz="2000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B197BB40-176F-481E-986E-A4984D0B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07726"/>
            <a:ext cx="12192000" cy="40011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4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SFDCPanther</a:t>
            </a:r>
            <a:r>
              <a:rPr lang="en-US" dirty="0"/>
              <a:t> #</a:t>
            </a:r>
            <a:r>
              <a:rPr lang="en-US" dirty="0" err="1"/>
              <a:t>AskPanther</a:t>
            </a:r>
            <a:r>
              <a:rPr lang="en-US" dirty="0"/>
              <a:t>  </a:t>
            </a:r>
            <a:r>
              <a:rPr lang="en-US" dirty="0">
                <a:hlinkClick r:id="rId7"/>
              </a:rPr>
              <a:t>https://www.sfdcpanther.com/</a:t>
            </a:r>
            <a:r>
              <a:rPr lang="en-US" dirty="0"/>
              <a:t>   @</a:t>
            </a:r>
            <a:r>
              <a:rPr lang="en-US" dirty="0" err="1"/>
              <a:t>SFDC_Panther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38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0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20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89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9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65600"/>
            <a:ext cx="8534400" cy="1828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479799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www.sfdcpanthe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1"/>
            <a:ext cx="85344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Topic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6189"/>
            <a:ext cx="12191999" cy="4460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4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SFDCPanther</a:t>
            </a:r>
            <a:r>
              <a:rPr lang="en-US" dirty="0"/>
              <a:t> #</a:t>
            </a:r>
            <a:r>
              <a:rPr lang="en-US" dirty="0" err="1"/>
              <a:t>AskPanther</a:t>
            </a:r>
            <a:r>
              <a:rPr lang="en-US" dirty="0"/>
              <a:t>  </a:t>
            </a:r>
            <a:r>
              <a:rPr lang="en-US" dirty="0">
                <a:hlinkClick r:id="rId19"/>
              </a:rPr>
              <a:t>https://www.sfdcpanther.com/</a:t>
            </a:r>
            <a:r>
              <a:rPr lang="en-US" dirty="0"/>
              <a:t>   @</a:t>
            </a:r>
            <a:r>
              <a:rPr lang="en-US" dirty="0" err="1"/>
              <a:t>SFDC_Panther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ACB287-C1A0-453A-960F-9C3880484E9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659" y="2857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None/>
        <a:defRPr sz="4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29F0-E5E7-4F99-8453-05756AC7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90" y="542826"/>
            <a:ext cx="6950710" cy="163522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Einstein Next Best Action</a:t>
            </a:r>
          </a:p>
        </p:txBody>
      </p:sp>
    </p:spTree>
    <p:extLst>
      <p:ext uri="{BB962C8B-B14F-4D97-AF65-F5344CB8AC3E}">
        <p14:creationId xmlns:p14="http://schemas.microsoft.com/office/powerpoint/2010/main" val="7556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F549-B767-4D09-95C2-A0127119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C538-84B2-4614-84DD-74CD3C5B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Introduction to Einstein Next Best Action</a:t>
            </a:r>
          </a:p>
          <a:p>
            <a:r>
              <a:rPr lang="en-US" sz="2000">
                <a:solidFill>
                  <a:srgbClr val="000000"/>
                </a:solidFill>
              </a:rPr>
              <a:t>Next Best Action Considerations</a:t>
            </a:r>
          </a:p>
          <a:p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872C925C-7AF3-48CC-B562-3D7805F1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7BE9-D05B-49EE-A879-8D937FCA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Einstein Next Best 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1DEF0-24C2-4EED-91D3-9107C1C77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911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265973"/>
      </p:ext>
    </p:extLst>
  </p:cSld>
  <p:clrMapOvr>
    <a:masterClrMapping/>
  </p:clrMapOvr>
</p:sld>
</file>

<file path=ppt/theme/theme1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58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Wingdings 3</vt:lpstr>
      <vt:lpstr>1_Slice</vt:lpstr>
      <vt:lpstr>Einstein Next Best Action</vt:lpstr>
      <vt:lpstr>Agenda</vt:lpstr>
      <vt:lpstr>Einstein Next Best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 Next Best Action</dc:title>
  <dc:creator>Singh, Amit</dc:creator>
  <cp:lastModifiedBy>Singh, Amit</cp:lastModifiedBy>
  <cp:revision>9</cp:revision>
  <dcterms:created xsi:type="dcterms:W3CDTF">2020-02-06T12:15:47Z</dcterms:created>
  <dcterms:modified xsi:type="dcterms:W3CDTF">2020-02-06T12:54:38Z</dcterms:modified>
</cp:coreProperties>
</file>