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77" r:id="rId4"/>
    <p:sldId id="259" r:id="rId5"/>
    <p:sldId id="260" r:id="rId6"/>
    <p:sldId id="261" r:id="rId7"/>
    <p:sldId id="274" r:id="rId8"/>
    <p:sldId id="262" r:id="rId9"/>
    <p:sldId id="263" r:id="rId10"/>
    <p:sldId id="264" r:id="rId11"/>
    <p:sldId id="265" r:id="rId12"/>
    <p:sldId id="266" r:id="rId13"/>
    <p:sldId id="267" r:id="rId14"/>
    <p:sldId id="275" r:id="rId15"/>
    <p:sldId id="276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19" autoAdjust="0"/>
  </p:normalViewPr>
  <p:slideViewPr>
    <p:cSldViewPr>
      <p:cViewPr varScale="1">
        <p:scale>
          <a:sx n="62" d="100"/>
          <a:sy n="62" d="100"/>
        </p:scale>
        <p:origin x="80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16C9B6-6A87-4DFF-97A9-4102966CD37F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814E2DF-8054-472B-A4CD-74C8E0887780}">
      <dgm:prSet phldrT="[Text]"/>
      <dgm:spPr/>
      <dgm:t>
        <a:bodyPr/>
        <a:lstStyle/>
        <a:p>
          <a:r>
            <a:rPr lang="en-US" dirty="0"/>
            <a:t>Validate Desired Behavior</a:t>
          </a:r>
        </a:p>
      </dgm:t>
    </dgm:pt>
    <dgm:pt modelId="{1EBCA44B-9626-4A6F-85EB-B5F6B342985F}" type="parTrans" cxnId="{DCF3A3C6-BCD2-495C-B948-18053BAA326E}">
      <dgm:prSet/>
      <dgm:spPr/>
      <dgm:t>
        <a:bodyPr/>
        <a:lstStyle/>
        <a:p>
          <a:endParaRPr lang="en-US"/>
        </a:p>
      </dgm:t>
    </dgm:pt>
    <dgm:pt modelId="{A59FA8FB-AE3F-4F49-8723-03266EC91FB4}" type="sibTrans" cxnId="{DCF3A3C6-BCD2-495C-B948-18053BAA326E}">
      <dgm:prSet/>
      <dgm:spPr/>
      <dgm:t>
        <a:bodyPr/>
        <a:lstStyle/>
        <a:p>
          <a:endParaRPr lang="en-US"/>
        </a:p>
      </dgm:t>
    </dgm:pt>
    <dgm:pt modelId="{647437A4-2AED-433D-A91F-440FFE34897D}">
      <dgm:prSet phldrT="[Text]"/>
      <dgm:spPr/>
      <dgm:t>
        <a:bodyPr/>
        <a:lstStyle/>
        <a:p>
          <a:r>
            <a:rPr lang="en-US" dirty="0"/>
            <a:t>Reduce the bug Cost</a:t>
          </a:r>
        </a:p>
      </dgm:t>
    </dgm:pt>
    <dgm:pt modelId="{9DDBB2ED-8573-481D-9CB2-3A2D5E38B88C}" type="parTrans" cxnId="{B9A0DBE2-62E0-4CB9-8672-33E32FB7497A}">
      <dgm:prSet/>
      <dgm:spPr/>
      <dgm:t>
        <a:bodyPr/>
        <a:lstStyle/>
        <a:p>
          <a:endParaRPr lang="en-US"/>
        </a:p>
      </dgm:t>
    </dgm:pt>
    <dgm:pt modelId="{500FCBC8-99BE-4244-80D5-DB20740C39F5}" type="sibTrans" cxnId="{B9A0DBE2-62E0-4CB9-8672-33E32FB7497A}">
      <dgm:prSet/>
      <dgm:spPr/>
      <dgm:t>
        <a:bodyPr/>
        <a:lstStyle/>
        <a:p>
          <a:endParaRPr lang="en-US"/>
        </a:p>
      </dgm:t>
    </dgm:pt>
    <dgm:pt modelId="{AE7506C6-D314-4E9C-9D59-4419271A3759}">
      <dgm:prSet phldrT="[Text]"/>
      <dgm:spPr/>
      <dgm:t>
        <a:bodyPr/>
        <a:lstStyle/>
        <a:p>
          <a:r>
            <a:rPr lang="en-US" dirty="0"/>
            <a:t>Perform Bulk tests</a:t>
          </a:r>
        </a:p>
      </dgm:t>
    </dgm:pt>
    <dgm:pt modelId="{F239339B-D2BD-4644-84D1-9417EDC0CB15}" type="parTrans" cxnId="{69BD7C4A-AF72-41AD-8888-421032C9DA02}">
      <dgm:prSet/>
      <dgm:spPr/>
      <dgm:t>
        <a:bodyPr/>
        <a:lstStyle/>
        <a:p>
          <a:endParaRPr lang="en-US"/>
        </a:p>
      </dgm:t>
    </dgm:pt>
    <dgm:pt modelId="{DAFE63C4-2EFC-4851-B928-6ACED7EDBB59}" type="sibTrans" cxnId="{69BD7C4A-AF72-41AD-8888-421032C9DA02}">
      <dgm:prSet/>
      <dgm:spPr/>
      <dgm:t>
        <a:bodyPr/>
        <a:lstStyle/>
        <a:p>
          <a:endParaRPr lang="en-US"/>
        </a:p>
      </dgm:t>
    </dgm:pt>
    <dgm:pt modelId="{CA7A9576-EC93-4889-98F8-DA55F624C2E3}">
      <dgm:prSet phldrT="[Text]"/>
      <dgm:spPr/>
      <dgm:t>
        <a:bodyPr/>
        <a:lstStyle/>
        <a:p>
          <a:r>
            <a:rPr lang="en-US" dirty="0"/>
            <a:t>75% Code coverage for Production deployment</a:t>
          </a:r>
        </a:p>
      </dgm:t>
    </dgm:pt>
    <dgm:pt modelId="{CBF148A3-684E-4C8D-ADA5-CD07E369CB92}" type="parTrans" cxnId="{A3CC0CB1-EC21-4C72-ACA1-6E93B13E650A}">
      <dgm:prSet/>
      <dgm:spPr/>
      <dgm:t>
        <a:bodyPr/>
        <a:lstStyle/>
        <a:p>
          <a:endParaRPr lang="en-US"/>
        </a:p>
      </dgm:t>
    </dgm:pt>
    <dgm:pt modelId="{584B8567-2A98-40A4-80A3-CD36440286DC}" type="sibTrans" cxnId="{A3CC0CB1-EC21-4C72-ACA1-6E93B13E650A}">
      <dgm:prSet/>
      <dgm:spPr/>
      <dgm:t>
        <a:bodyPr/>
        <a:lstStyle/>
        <a:p>
          <a:endParaRPr lang="en-US"/>
        </a:p>
      </dgm:t>
    </dgm:pt>
    <dgm:pt modelId="{3D973CDA-4CBF-4FBA-9B78-86C6DF72A9D8}" type="pres">
      <dgm:prSet presAssocID="{1716C9B6-6A87-4DFF-97A9-4102966CD37F}" presName="outerComposite" presStyleCnt="0">
        <dgm:presLayoutVars>
          <dgm:chMax val="5"/>
          <dgm:dir/>
          <dgm:resizeHandles val="exact"/>
        </dgm:presLayoutVars>
      </dgm:prSet>
      <dgm:spPr/>
    </dgm:pt>
    <dgm:pt modelId="{AD1745AF-315B-46A7-84B0-42993957069D}" type="pres">
      <dgm:prSet presAssocID="{1716C9B6-6A87-4DFF-97A9-4102966CD37F}" presName="dummyMaxCanvas" presStyleCnt="0">
        <dgm:presLayoutVars/>
      </dgm:prSet>
      <dgm:spPr/>
    </dgm:pt>
    <dgm:pt modelId="{872DDB0D-5A01-4F93-9EA9-334C0237D233}" type="pres">
      <dgm:prSet presAssocID="{1716C9B6-6A87-4DFF-97A9-4102966CD37F}" presName="FourNodes_1" presStyleLbl="node1" presStyleIdx="0" presStyleCnt="4">
        <dgm:presLayoutVars>
          <dgm:bulletEnabled val="1"/>
        </dgm:presLayoutVars>
      </dgm:prSet>
      <dgm:spPr/>
    </dgm:pt>
    <dgm:pt modelId="{5C20B988-B40E-446F-A6CE-AD312F4C88D7}" type="pres">
      <dgm:prSet presAssocID="{1716C9B6-6A87-4DFF-97A9-4102966CD37F}" presName="FourNodes_2" presStyleLbl="node1" presStyleIdx="1" presStyleCnt="4">
        <dgm:presLayoutVars>
          <dgm:bulletEnabled val="1"/>
        </dgm:presLayoutVars>
      </dgm:prSet>
      <dgm:spPr/>
    </dgm:pt>
    <dgm:pt modelId="{2D3E2660-D0A7-43AE-916C-FE9DB31B6163}" type="pres">
      <dgm:prSet presAssocID="{1716C9B6-6A87-4DFF-97A9-4102966CD37F}" presName="FourNodes_3" presStyleLbl="node1" presStyleIdx="2" presStyleCnt="4">
        <dgm:presLayoutVars>
          <dgm:bulletEnabled val="1"/>
        </dgm:presLayoutVars>
      </dgm:prSet>
      <dgm:spPr/>
    </dgm:pt>
    <dgm:pt modelId="{5A86576A-31D2-4537-99B0-079543133AD0}" type="pres">
      <dgm:prSet presAssocID="{1716C9B6-6A87-4DFF-97A9-4102966CD37F}" presName="FourNodes_4" presStyleLbl="node1" presStyleIdx="3" presStyleCnt="4">
        <dgm:presLayoutVars>
          <dgm:bulletEnabled val="1"/>
        </dgm:presLayoutVars>
      </dgm:prSet>
      <dgm:spPr/>
    </dgm:pt>
    <dgm:pt modelId="{859F8CB6-8995-4684-817D-D2BE01EF2240}" type="pres">
      <dgm:prSet presAssocID="{1716C9B6-6A87-4DFF-97A9-4102966CD37F}" presName="FourConn_1-2" presStyleLbl="fgAccFollowNode1" presStyleIdx="0" presStyleCnt="3">
        <dgm:presLayoutVars>
          <dgm:bulletEnabled val="1"/>
        </dgm:presLayoutVars>
      </dgm:prSet>
      <dgm:spPr/>
    </dgm:pt>
    <dgm:pt modelId="{766C2A83-183E-491D-AFDA-410F52BEDF47}" type="pres">
      <dgm:prSet presAssocID="{1716C9B6-6A87-4DFF-97A9-4102966CD37F}" presName="FourConn_2-3" presStyleLbl="fgAccFollowNode1" presStyleIdx="1" presStyleCnt="3">
        <dgm:presLayoutVars>
          <dgm:bulletEnabled val="1"/>
        </dgm:presLayoutVars>
      </dgm:prSet>
      <dgm:spPr/>
    </dgm:pt>
    <dgm:pt modelId="{4BACDA67-91B1-41BE-A2E5-282D29CFC87D}" type="pres">
      <dgm:prSet presAssocID="{1716C9B6-6A87-4DFF-97A9-4102966CD37F}" presName="FourConn_3-4" presStyleLbl="fgAccFollowNode1" presStyleIdx="2" presStyleCnt="3">
        <dgm:presLayoutVars>
          <dgm:bulletEnabled val="1"/>
        </dgm:presLayoutVars>
      </dgm:prSet>
      <dgm:spPr/>
    </dgm:pt>
    <dgm:pt modelId="{80A5ABBC-6F2F-42B8-B1F0-50CEEC05BAE6}" type="pres">
      <dgm:prSet presAssocID="{1716C9B6-6A87-4DFF-97A9-4102966CD37F}" presName="FourNodes_1_text" presStyleLbl="node1" presStyleIdx="3" presStyleCnt="4">
        <dgm:presLayoutVars>
          <dgm:bulletEnabled val="1"/>
        </dgm:presLayoutVars>
      </dgm:prSet>
      <dgm:spPr/>
    </dgm:pt>
    <dgm:pt modelId="{32BC37AF-07C2-4979-98EC-A68276E7DFDF}" type="pres">
      <dgm:prSet presAssocID="{1716C9B6-6A87-4DFF-97A9-4102966CD37F}" presName="FourNodes_2_text" presStyleLbl="node1" presStyleIdx="3" presStyleCnt="4">
        <dgm:presLayoutVars>
          <dgm:bulletEnabled val="1"/>
        </dgm:presLayoutVars>
      </dgm:prSet>
      <dgm:spPr/>
    </dgm:pt>
    <dgm:pt modelId="{B1BFA45E-BF2F-4949-B799-135DC7E54386}" type="pres">
      <dgm:prSet presAssocID="{1716C9B6-6A87-4DFF-97A9-4102966CD37F}" presName="FourNodes_3_text" presStyleLbl="node1" presStyleIdx="3" presStyleCnt="4">
        <dgm:presLayoutVars>
          <dgm:bulletEnabled val="1"/>
        </dgm:presLayoutVars>
      </dgm:prSet>
      <dgm:spPr/>
    </dgm:pt>
    <dgm:pt modelId="{9D2680F2-BF76-46C1-9337-DEFC2CFA77C1}" type="pres">
      <dgm:prSet presAssocID="{1716C9B6-6A87-4DFF-97A9-4102966CD37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CAB3028-3689-4055-9FA9-56A2678B24EF}" type="presOf" srcId="{1716C9B6-6A87-4DFF-97A9-4102966CD37F}" destId="{3D973CDA-4CBF-4FBA-9B78-86C6DF72A9D8}" srcOrd="0" destOrd="0" presId="urn:microsoft.com/office/officeart/2005/8/layout/vProcess5"/>
    <dgm:cxn modelId="{84E2582D-B2F7-46C4-9E46-3C2F7E767B98}" type="presOf" srcId="{6814E2DF-8054-472B-A4CD-74C8E0887780}" destId="{872DDB0D-5A01-4F93-9EA9-334C0237D233}" srcOrd="0" destOrd="0" presId="urn:microsoft.com/office/officeart/2005/8/layout/vProcess5"/>
    <dgm:cxn modelId="{1C2C9C32-171F-4443-AB81-2F41DEEFD9B8}" type="presOf" srcId="{6814E2DF-8054-472B-A4CD-74C8E0887780}" destId="{80A5ABBC-6F2F-42B8-B1F0-50CEEC05BAE6}" srcOrd="1" destOrd="0" presId="urn:microsoft.com/office/officeart/2005/8/layout/vProcess5"/>
    <dgm:cxn modelId="{C04FF03A-B152-4D5E-906E-B86D894F9BD3}" type="presOf" srcId="{A59FA8FB-AE3F-4F49-8723-03266EC91FB4}" destId="{859F8CB6-8995-4684-817D-D2BE01EF2240}" srcOrd="0" destOrd="0" presId="urn:microsoft.com/office/officeart/2005/8/layout/vProcess5"/>
    <dgm:cxn modelId="{69BD7C4A-AF72-41AD-8888-421032C9DA02}" srcId="{1716C9B6-6A87-4DFF-97A9-4102966CD37F}" destId="{AE7506C6-D314-4E9C-9D59-4419271A3759}" srcOrd="2" destOrd="0" parTransId="{F239339B-D2BD-4644-84D1-9417EDC0CB15}" sibTransId="{DAFE63C4-2EFC-4851-B928-6ACED7EDBB59}"/>
    <dgm:cxn modelId="{8FDFF44D-52DB-4F9B-A4AF-568DEFB5234A}" type="presOf" srcId="{500FCBC8-99BE-4244-80D5-DB20740C39F5}" destId="{766C2A83-183E-491D-AFDA-410F52BEDF47}" srcOrd="0" destOrd="0" presId="urn:microsoft.com/office/officeart/2005/8/layout/vProcess5"/>
    <dgm:cxn modelId="{ACFABD54-2BA1-42DF-9044-96447EED02DB}" type="presOf" srcId="{CA7A9576-EC93-4889-98F8-DA55F624C2E3}" destId="{5A86576A-31D2-4537-99B0-079543133AD0}" srcOrd="0" destOrd="0" presId="urn:microsoft.com/office/officeart/2005/8/layout/vProcess5"/>
    <dgm:cxn modelId="{F09C5AAC-89D3-429D-AE20-7A9325C8A545}" type="presOf" srcId="{647437A4-2AED-433D-A91F-440FFE34897D}" destId="{5C20B988-B40E-446F-A6CE-AD312F4C88D7}" srcOrd="0" destOrd="0" presId="urn:microsoft.com/office/officeart/2005/8/layout/vProcess5"/>
    <dgm:cxn modelId="{A3CC0CB1-EC21-4C72-ACA1-6E93B13E650A}" srcId="{1716C9B6-6A87-4DFF-97A9-4102966CD37F}" destId="{CA7A9576-EC93-4889-98F8-DA55F624C2E3}" srcOrd="3" destOrd="0" parTransId="{CBF148A3-684E-4C8D-ADA5-CD07E369CB92}" sibTransId="{584B8567-2A98-40A4-80A3-CD36440286DC}"/>
    <dgm:cxn modelId="{DCF3A3C6-BCD2-495C-B948-18053BAA326E}" srcId="{1716C9B6-6A87-4DFF-97A9-4102966CD37F}" destId="{6814E2DF-8054-472B-A4CD-74C8E0887780}" srcOrd="0" destOrd="0" parTransId="{1EBCA44B-9626-4A6F-85EB-B5F6B342985F}" sibTransId="{A59FA8FB-AE3F-4F49-8723-03266EC91FB4}"/>
    <dgm:cxn modelId="{B9A0DBE2-62E0-4CB9-8672-33E32FB7497A}" srcId="{1716C9B6-6A87-4DFF-97A9-4102966CD37F}" destId="{647437A4-2AED-433D-A91F-440FFE34897D}" srcOrd="1" destOrd="0" parTransId="{9DDBB2ED-8573-481D-9CB2-3A2D5E38B88C}" sibTransId="{500FCBC8-99BE-4244-80D5-DB20740C39F5}"/>
    <dgm:cxn modelId="{4FEB2FE7-066D-4767-B41B-AB58BAA0CE14}" type="presOf" srcId="{CA7A9576-EC93-4889-98F8-DA55F624C2E3}" destId="{9D2680F2-BF76-46C1-9337-DEFC2CFA77C1}" srcOrd="1" destOrd="0" presId="urn:microsoft.com/office/officeart/2005/8/layout/vProcess5"/>
    <dgm:cxn modelId="{506756E7-E9D2-4966-B4C0-A5A9BF9EA04E}" type="presOf" srcId="{AE7506C6-D314-4E9C-9D59-4419271A3759}" destId="{B1BFA45E-BF2F-4949-B799-135DC7E54386}" srcOrd="1" destOrd="0" presId="urn:microsoft.com/office/officeart/2005/8/layout/vProcess5"/>
    <dgm:cxn modelId="{2C609EF9-8E12-479B-9C11-F7C84C642AB5}" type="presOf" srcId="{DAFE63C4-2EFC-4851-B928-6ACED7EDBB59}" destId="{4BACDA67-91B1-41BE-A2E5-282D29CFC87D}" srcOrd="0" destOrd="0" presId="urn:microsoft.com/office/officeart/2005/8/layout/vProcess5"/>
    <dgm:cxn modelId="{FF1923FE-6501-455A-A42F-5D69D529BB95}" type="presOf" srcId="{647437A4-2AED-433D-A91F-440FFE34897D}" destId="{32BC37AF-07C2-4979-98EC-A68276E7DFDF}" srcOrd="1" destOrd="0" presId="urn:microsoft.com/office/officeart/2005/8/layout/vProcess5"/>
    <dgm:cxn modelId="{F75108FF-DEEA-4890-9665-A560A21794E2}" type="presOf" srcId="{AE7506C6-D314-4E9C-9D59-4419271A3759}" destId="{2D3E2660-D0A7-43AE-916C-FE9DB31B6163}" srcOrd="0" destOrd="0" presId="urn:microsoft.com/office/officeart/2005/8/layout/vProcess5"/>
    <dgm:cxn modelId="{04B8D9E8-86BD-4BD6-8B71-C3AEAEE80D2C}" type="presParOf" srcId="{3D973CDA-4CBF-4FBA-9B78-86C6DF72A9D8}" destId="{AD1745AF-315B-46A7-84B0-42993957069D}" srcOrd="0" destOrd="0" presId="urn:microsoft.com/office/officeart/2005/8/layout/vProcess5"/>
    <dgm:cxn modelId="{8EE75384-61FA-4FDA-931F-AAD2678EFDC6}" type="presParOf" srcId="{3D973CDA-4CBF-4FBA-9B78-86C6DF72A9D8}" destId="{872DDB0D-5A01-4F93-9EA9-334C0237D233}" srcOrd="1" destOrd="0" presId="urn:microsoft.com/office/officeart/2005/8/layout/vProcess5"/>
    <dgm:cxn modelId="{5CD4D221-5AA5-432D-816F-34DCF968E92F}" type="presParOf" srcId="{3D973CDA-4CBF-4FBA-9B78-86C6DF72A9D8}" destId="{5C20B988-B40E-446F-A6CE-AD312F4C88D7}" srcOrd="2" destOrd="0" presId="urn:microsoft.com/office/officeart/2005/8/layout/vProcess5"/>
    <dgm:cxn modelId="{1401D73F-1E7F-4914-BD63-C9A3F422486E}" type="presParOf" srcId="{3D973CDA-4CBF-4FBA-9B78-86C6DF72A9D8}" destId="{2D3E2660-D0A7-43AE-916C-FE9DB31B6163}" srcOrd="3" destOrd="0" presId="urn:microsoft.com/office/officeart/2005/8/layout/vProcess5"/>
    <dgm:cxn modelId="{31B2EA1D-A61A-4AF8-B2B5-DD533D5E8E29}" type="presParOf" srcId="{3D973CDA-4CBF-4FBA-9B78-86C6DF72A9D8}" destId="{5A86576A-31D2-4537-99B0-079543133AD0}" srcOrd="4" destOrd="0" presId="urn:microsoft.com/office/officeart/2005/8/layout/vProcess5"/>
    <dgm:cxn modelId="{2509F77F-D02A-40FF-9072-8A9C8EC8C8E1}" type="presParOf" srcId="{3D973CDA-4CBF-4FBA-9B78-86C6DF72A9D8}" destId="{859F8CB6-8995-4684-817D-D2BE01EF2240}" srcOrd="5" destOrd="0" presId="urn:microsoft.com/office/officeart/2005/8/layout/vProcess5"/>
    <dgm:cxn modelId="{585C1E34-F644-42D0-B6AC-20C5D580A73D}" type="presParOf" srcId="{3D973CDA-4CBF-4FBA-9B78-86C6DF72A9D8}" destId="{766C2A83-183E-491D-AFDA-410F52BEDF47}" srcOrd="6" destOrd="0" presId="urn:microsoft.com/office/officeart/2005/8/layout/vProcess5"/>
    <dgm:cxn modelId="{7A5664BB-4793-413E-8C9A-F4932B6289FE}" type="presParOf" srcId="{3D973CDA-4CBF-4FBA-9B78-86C6DF72A9D8}" destId="{4BACDA67-91B1-41BE-A2E5-282D29CFC87D}" srcOrd="7" destOrd="0" presId="urn:microsoft.com/office/officeart/2005/8/layout/vProcess5"/>
    <dgm:cxn modelId="{6321E58F-C854-4BEC-BBF6-F5E3F060ACE0}" type="presParOf" srcId="{3D973CDA-4CBF-4FBA-9B78-86C6DF72A9D8}" destId="{80A5ABBC-6F2F-42B8-B1F0-50CEEC05BAE6}" srcOrd="8" destOrd="0" presId="urn:microsoft.com/office/officeart/2005/8/layout/vProcess5"/>
    <dgm:cxn modelId="{5BB7B33D-716E-4F7B-9FA4-11B838154055}" type="presParOf" srcId="{3D973CDA-4CBF-4FBA-9B78-86C6DF72A9D8}" destId="{32BC37AF-07C2-4979-98EC-A68276E7DFDF}" srcOrd="9" destOrd="0" presId="urn:microsoft.com/office/officeart/2005/8/layout/vProcess5"/>
    <dgm:cxn modelId="{07794C9D-ED44-4C4D-8C82-4B8D6CACDADE}" type="presParOf" srcId="{3D973CDA-4CBF-4FBA-9B78-86C6DF72A9D8}" destId="{B1BFA45E-BF2F-4949-B799-135DC7E54386}" srcOrd="10" destOrd="0" presId="urn:microsoft.com/office/officeart/2005/8/layout/vProcess5"/>
    <dgm:cxn modelId="{9DC1F4B4-B027-4D5A-94A4-5D1D3EF90A0C}" type="presParOf" srcId="{3D973CDA-4CBF-4FBA-9B78-86C6DF72A9D8}" destId="{9D2680F2-BF76-46C1-9337-DEFC2CFA77C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F96C84-9DCF-4FDF-9A05-E6FB219F5F4C}" type="doc">
      <dgm:prSet loTypeId="urn:microsoft.com/office/officeart/2005/8/layout/chevron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AA47911-38EF-4F36-B96D-2711B24ADA49}">
      <dgm:prSet phldrT="[Text]"/>
      <dgm:spPr/>
      <dgm:t>
        <a:bodyPr/>
        <a:lstStyle/>
        <a:p>
          <a:r>
            <a:rPr lang="en-US" dirty="0"/>
            <a:t>Single</a:t>
          </a:r>
        </a:p>
      </dgm:t>
    </dgm:pt>
    <dgm:pt modelId="{D13836FE-7960-4826-86BA-996FA670F326}" type="parTrans" cxnId="{C88B9DA8-6250-4E32-A084-501B493DAEC4}">
      <dgm:prSet/>
      <dgm:spPr/>
      <dgm:t>
        <a:bodyPr/>
        <a:lstStyle/>
        <a:p>
          <a:endParaRPr lang="en-US"/>
        </a:p>
      </dgm:t>
    </dgm:pt>
    <dgm:pt modelId="{DECB487F-554E-4BA9-99DA-B53F1037833C}" type="sibTrans" cxnId="{C88B9DA8-6250-4E32-A084-501B493DAEC4}">
      <dgm:prSet/>
      <dgm:spPr/>
      <dgm:t>
        <a:bodyPr/>
        <a:lstStyle/>
        <a:p>
          <a:endParaRPr lang="en-US"/>
        </a:p>
      </dgm:t>
    </dgm:pt>
    <dgm:pt modelId="{5740B2EE-33C9-441D-8298-1CF50F346A65}">
      <dgm:prSet phldrT="[Text]"/>
      <dgm:spPr/>
      <dgm:t>
        <a:bodyPr/>
        <a:lstStyle/>
        <a:p>
          <a:r>
            <a:rPr lang="en-US" dirty="0"/>
            <a:t>Test your code with Single record</a:t>
          </a:r>
        </a:p>
      </dgm:t>
    </dgm:pt>
    <dgm:pt modelId="{483D23AD-7248-4D52-9B3C-A734F3361DEB}" type="parTrans" cxnId="{48998027-E7F1-4258-AAEE-DEA6D3712D05}">
      <dgm:prSet/>
      <dgm:spPr/>
      <dgm:t>
        <a:bodyPr/>
        <a:lstStyle/>
        <a:p>
          <a:endParaRPr lang="en-US"/>
        </a:p>
      </dgm:t>
    </dgm:pt>
    <dgm:pt modelId="{65DA5A4A-E766-4897-B20E-6B6B0B6B6815}" type="sibTrans" cxnId="{48998027-E7F1-4258-AAEE-DEA6D3712D05}">
      <dgm:prSet/>
      <dgm:spPr/>
      <dgm:t>
        <a:bodyPr/>
        <a:lstStyle/>
        <a:p>
          <a:endParaRPr lang="en-US"/>
        </a:p>
      </dgm:t>
    </dgm:pt>
    <dgm:pt modelId="{841A4F6F-6C20-4CDD-94E9-E9F4C284AE34}">
      <dgm:prSet phldrT="[Text]"/>
      <dgm:spPr/>
      <dgm:t>
        <a:bodyPr/>
        <a:lstStyle/>
        <a:p>
          <a:r>
            <a:rPr lang="en-US" dirty="0"/>
            <a:t>Bulk</a:t>
          </a:r>
        </a:p>
      </dgm:t>
    </dgm:pt>
    <dgm:pt modelId="{FA2B2829-44C6-4B5D-80F0-5A19C8E109EC}" type="parTrans" cxnId="{073ADD4C-0ABB-4D8C-BA14-F7176AD75B29}">
      <dgm:prSet/>
      <dgm:spPr/>
      <dgm:t>
        <a:bodyPr/>
        <a:lstStyle/>
        <a:p>
          <a:endParaRPr lang="en-US"/>
        </a:p>
      </dgm:t>
    </dgm:pt>
    <dgm:pt modelId="{B82F4643-E8E2-44A7-A667-0802AE5D215C}" type="sibTrans" cxnId="{073ADD4C-0ABB-4D8C-BA14-F7176AD75B29}">
      <dgm:prSet/>
      <dgm:spPr/>
      <dgm:t>
        <a:bodyPr/>
        <a:lstStyle/>
        <a:p>
          <a:endParaRPr lang="en-US"/>
        </a:p>
      </dgm:t>
    </dgm:pt>
    <dgm:pt modelId="{0F93E387-8438-4FFA-9967-F57FE9C0828D}">
      <dgm:prSet phldrT="[Text]"/>
      <dgm:spPr/>
      <dgm:t>
        <a:bodyPr/>
        <a:lstStyle/>
        <a:p>
          <a:r>
            <a:rPr lang="en-US" dirty="0"/>
            <a:t>Do the bulk testing</a:t>
          </a:r>
        </a:p>
      </dgm:t>
    </dgm:pt>
    <dgm:pt modelId="{5DBBA48E-11E8-44B1-9C71-28E142799BBD}" type="parTrans" cxnId="{32FC3859-8488-4C01-8841-087C13D92EE6}">
      <dgm:prSet/>
      <dgm:spPr/>
      <dgm:t>
        <a:bodyPr/>
        <a:lstStyle/>
        <a:p>
          <a:endParaRPr lang="en-US"/>
        </a:p>
      </dgm:t>
    </dgm:pt>
    <dgm:pt modelId="{5377CB7E-3AEC-4079-BFBD-8211E3394237}" type="sibTrans" cxnId="{32FC3859-8488-4C01-8841-087C13D92EE6}">
      <dgm:prSet/>
      <dgm:spPr/>
      <dgm:t>
        <a:bodyPr/>
        <a:lstStyle/>
        <a:p>
          <a:endParaRPr lang="en-US"/>
        </a:p>
      </dgm:t>
    </dgm:pt>
    <dgm:pt modelId="{9ED3E559-867B-4195-B5EB-26906E56C55D}">
      <dgm:prSet phldrT="[Text]"/>
      <dgm:spPr/>
      <dgm:t>
        <a:bodyPr/>
        <a:lstStyle/>
        <a:p>
          <a:r>
            <a:rPr lang="en-US" dirty="0"/>
            <a:t>Test your code for 200+ record</a:t>
          </a:r>
        </a:p>
      </dgm:t>
    </dgm:pt>
    <dgm:pt modelId="{67436A30-A07A-49AE-AF83-C5BA2F2110EE}" type="parTrans" cxnId="{FFAFF5EB-C455-4D05-BC42-FC2E9CF64CF4}">
      <dgm:prSet/>
      <dgm:spPr/>
      <dgm:t>
        <a:bodyPr/>
        <a:lstStyle/>
        <a:p>
          <a:endParaRPr lang="en-US"/>
        </a:p>
      </dgm:t>
    </dgm:pt>
    <dgm:pt modelId="{2E1B9248-D73A-4558-B1C1-A248781893E8}" type="sibTrans" cxnId="{FFAFF5EB-C455-4D05-BC42-FC2E9CF64CF4}">
      <dgm:prSet/>
      <dgm:spPr/>
      <dgm:t>
        <a:bodyPr/>
        <a:lstStyle/>
        <a:p>
          <a:endParaRPr lang="en-US"/>
        </a:p>
      </dgm:t>
    </dgm:pt>
    <dgm:pt modelId="{FC293354-74BD-4543-9371-45DC54A3162F}">
      <dgm:prSet phldrT="[Text]"/>
      <dgm:spPr/>
      <dgm:t>
        <a:bodyPr/>
        <a:lstStyle/>
        <a:p>
          <a:r>
            <a:rPr lang="en-US" dirty="0"/>
            <a:t>+</a:t>
          </a:r>
        </a:p>
      </dgm:t>
    </dgm:pt>
    <dgm:pt modelId="{21881A16-ADB8-4813-AF73-1B3C13FFD473}" type="parTrans" cxnId="{9F3F4882-61D9-43C5-BA45-D42DCF0CDE3E}">
      <dgm:prSet/>
      <dgm:spPr/>
      <dgm:t>
        <a:bodyPr/>
        <a:lstStyle/>
        <a:p>
          <a:endParaRPr lang="en-US"/>
        </a:p>
      </dgm:t>
    </dgm:pt>
    <dgm:pt modelId="{071CC806-F442-40BE-B472-241D0FE45FF9}" type="sibTrans" cxnId="{9F3F4882-61D9-43C5-BA45-D42DCF0CDE3E}">
      <dgm:prSet/>
      <dgm:spPr/>
      <dgm:t>
        <a:bodyPr/>
        <a:lstStyle/>
        <a:p>
          <a:endParaRPr lang="en-US"/>
        </a:p>
      </dgm:t>
    </dgm:pt>
    <dgm:pt modelId="{81A26B58-585C-418C-BE4F-3F9F2CA70177}">
      <dgm:prSet phldrT="[Text]"/>
      <dgm:spPr/>
      <dgm:t>
        <a:bodyPr/>
        <a:lstStyle/>
        <a:p>
          <a:r>
            <a:rPr lang="en-US" dirty="0"/>
            <a:t>Do the Positive Testing</a:t>
          </a:r>
        </a:p>
      </dgm:t>
    </dgm:pt>
    <dgm:pt modelId="{F55B2BF2-C2E8-45EC-A9A4-B2628E68F0D3}" type="parTrans" cxnId="{9573D6BF-51D8-4A4D-BEC4-9CCB3218A206}">
      <dgm:prSet/>
      <dgm:spPr/>
      <dgm:t>
        <a:bodyPr/>
        <a:lstStyle/>
        <a:p>
          <a:endParaRPr lang="en-US"/>
        </a:p>
      </dgm:t>
    </dgm:pt>
    <dgm:pt modelId="{EA3D989C-AF02-4B45-B31F-5A7D83373D50}" type="sibTrans" cxnId="{9573D6BF-51D8-4A4D-BEC4-9CCB3218A206}">
      <dgm:prSet/>
      <dgm:spPr/>
      <dgm:t>
        <a:bodyPr/>
        <a:lstStyle/>
        <a:p>
          <a:endParaRPr lang="en-US"/>
        </a:p>
      </dgm:t>
    </dgm:pt>
    <dgm:pt modelId="{81F7ECB2-ED3B-477C-AD0A-B2D661235083}">
      <dgm:prSet phldrT="[Text]"/>
      <dgm:spPr/>
      <dgm:t>
        <a:bodyPr/>
        <a:lstStyle/>
        <a:p>
          <a:r>
            <a:rPr lang="en-US" dirty="0"/>
            <a:t>-</a:t>
          </a:r>
        </a:p>
      </dgm:t>
    </dgm:pt>
    <dgm:pt modelId="{116C1028-4E2D-4FD0-A057-F18FD636D278}" type="parTrans" cxnId="{994C2904-1254-4B7F-ACED-D95C9DA5D456}">
      <dgm:prSet/>
      <dgm:spPr/>
      <dgm:t>
        <a:bodyPr/>
        <a:lstStyle/>
        <a:p>
          <a:endParaRPr lang="en-US"/>
        </a:p>
      </dgm:t>
    </dgm:pt>
    <dgm:pt modelId="{50829EE1-22C2-4CA0-AF8C-DF0566B50E16}" type="sibTrans" cxnId="{994C2904-1254-4B7F-ACED-D95C9DA5D456}">
      <dgm:prSet/>
      <dgm:spPr/>
      <dgm:t>
        <a:bodyPr/>
        <a:lstStyle/>
        <a:p>
          <a:endParaRPr lang="en-US"/>
        </a:p>
      </dgm:t>
    </dgm:pt>
    <dgm:pt modelId="{A8016A7F-17C1-4DD9-9630-A4D2C002B0BA}">
      <dgm:prSet phldrT="[Text]"/>
      <dgm:spPr/>
      <dgm:t>
        <a:bodyPr/>
        <a:lstStyle/>
        <a:p>
          <a:endParaRPr lang="en-US" dirty="0"/>
        </a:p>
      </dgm:t>
    </dgm:pt>
    <dgm:pt modelId="{B3E9FCED-38EE-412C-BEF6-8BECF99EBB2E}" type="parTrans" cxnId="{94544C2E-C15E-401B-9742-4C01BF458A7C}">
      <dgm:prSet/>
      <dgm:spPr/>
      <dgm:t>
        <a:bodyPr/>
        <a:lstStyle/>
        <a:p>
          <a:endParaRPr lang="en-US"/>
        </a:p>
      </dgm:t>
    </dgm:pt>
    <dgm:pt modelId="{8060652B-AD70-4386-A335-C6EAB21DBFAD}" type="sibTrans" cxnId="{94544C2E-C15E-401B-9742-4C01BF458A7C}">
      <dgm:prSet/>
      <dgm:spPr/>
      <dgm:t>
        <a:bodyPr/>
        <a:lstStyle/>
        <a:p>
          <a:endParaRPr lang="en-US"/>
        </a:p>
      </dgm:t>
    </dgm:pt>
    <dgm:pt modelId="{C406731F-D3D9-4683-8A0E-FD9B08014582}">
      <dgm:prSet phldrT="[Text]"/>
      <dgm:spPr/>
      <dgm:t>
        <a:bodyPr/>
        <a:lstStyle/>
        <a:p>
          <a:r>
            <a:rPr lang="en-US" dirty="0"/>
            <a:t>Validate your Expected Behavior</a:t>
          </a:r>
        </a:p>
      </dgm:t>
    </dgm:pt>
    <dgm:pt modelId="{831B9798-0EEB-42D7-A7D6-F94F32C79569}" type="parTrans" cxnId="{CE817066-44DB-4DF1-B6E4-9BF5A3A9A8FC}">
      <dgm:prSet/>
      <dgm:spPr/>
      <dgm:t>
        <a:bodyPr/>
        <a:lstStyle/>
        <a:p>
          <a:endParaRPr lang="en-US"/>
        </a:p>
      </dgm:t>
    </dgm:pt>
    <dgm:pt modelId="{4010C61F-2167-4C07-9CD8-27EE3923D006}" type="sibTrans" cxnId="{CE817066-44DB-4DF1-B6E4-9BF5A3A9A8FC}">
      <dgm:prSet/>
      <dgm:spPr/>
      <dgm:t>
        <a:bodyPr/>
        <a:lstStyle/>
        <a:p>
          <a:endParaRPr lang="en-US"/>
        </a:p>
      </dgm:t>
    </dgm:pt>
    <dgm:pt modelId="{06BF47D8-1D63-4DF8-B745-F36BDCECCCA8}">
      <dgm:prSet/>
      <dgm:spPr/>
      <dgm:t>
        <a:bodyPr/>
        <a:lstStyle/>
        <a:p>
          <a:r>
            <a:rPr lang="en-US" dirty="0"/>
            <a:t>Do the Negative Testing</a:t>
          </a:r>
        </a:p>
      </dgm:t>
    </dgm:pt>
    <dgm:pt modelId="{E61B482E-F516-4127-A3C8-E23AC3CB1FA4}" type="parTrans" cxnId="{95F87F80-17A7-4411-BCF5-9F2D36A64BCE}">
      <dgm:prSet/>
      <dgm:spPr/>
      <dgm:t>
        <a:bodyPr/>
        <a:lstStyle/>
        <a:p>
          <a:endParaRPr lang="en-US"/>
        </a:p>
      </dgm:t>
    </dgm:pt>
    <dgm:pt modelId="{A8EE2E4E-7BCD-4C87-9AF3-AC8D21931421}" type="sibTrans" cxnId="{95F87F80-17A7-4411-BCF5-9F2D36A64BCE}">
      <dgm:prSet/>
      <dgm:spPr/>
      <dgm:t>
        <a:bodyPr/>
        <a:lstStyle/>
        <a:p>
          <a:endParaRPr lang="en-US"/>
        </a:p>
      </dgm:t>
    </dgm:pt>
    <dgm:pt modelId="{8A7718A1-D9AE-4006-83CE-231A39F304B7}">
      <dgm:prSet/>
      <dgm:spPr/>
      <dgm:t>
        <a:bodyPr/>
        <a:lstStyle/>
        <a:p>
          <a:r>
            <a:rPr lang="en-US" dirty="0"/>
            <a:t>Validate your unexpected Behavior</a:t>
          </a:r>
        </a:p>
      </dgm:t>
    </dgm:pt>
    <dgm:pt modelId="{62C05E9D-C789-4886-93A4-7FAA66F40C48}" type="parTrans" cxnId="{601CC29C-4A3E-4CE3-A819-38138A3DB303}">
      <dgm:prSet/>
      <dgm:spPr/>
      <dgm:t>
        <a:bodyPr/>
        <a:lstStyle/>
        <a:p>
          <a:endParaRPr lang="en-US"/>
        </a:p>
      </dgm:t>
    </dgm:pt>
    <dgm:pt modelId="{FC5F51DF-738C-45C4-9058-72FA7B5AEF8A}" type="sibTrans" cxnId="{601CC29C-4A3E-4CE3-A819-38138A3DB303}">
      <dgm:prSet/>
      <dgm:spPr/>
      <dgm:t>
        <a:bodyPr/>
        <a:lstStyle/>
        <a:p>
          <a:endParaRPr lang="en-US"/>
        </a:p>
      </dgm:t>
    </dgm:pt>
    <dgm:pt modelId="{8A66D3A6-A53D-4A21-AC12-B38B76D8A1ED}" type="pres">
      <dgm:prSet presAssocID="{61F96C84-9DCF-4FDF-9A05-E6FB219F5F4C}" presName="linearFlow" presStyleCnt="0">
        <dgm:presLayoutVars>
          <dgm:dir/>
          <dgm:animLvl val="lvl"/>
          <dgm:resizeHandles val="exact"/>
        </dgm:presLayoutVars>
      </dgm:prSet>
      <dgm:spPr/>
    </dgm:pt>
    <dgm:pt modelId="{9B57E6D0-B4B9-4C22-8488-EDF989DE51AF}" type="pres">
      <dgm:prSet presAssocID="{BAA47911-38EF-4F36-B96D-2711B24ADA49}" presName="composite" presStyleCnt="0"/>
      <dgm:spPr/>
    </dgm:pt>
    <dgm:pt modelId="{AA9D7564-05DB-4E9F-A826-8B7C54F6B1AD}" type="pres">
      <dgm:prSet presAssocID="{BAA47911-38EF-4F36-B96D-2711B24ADA49}" presName="parentText" presStyleLbl="alignNode1" presStyleIdx="0" presStyleCnt="4" custLinFactNeighborX="-3757" custLinFactNeighborY="-1913">
        <dgm:presLayoutVars>
          <dgm:chMax val="1"/>
          <dgm:bulletEnabled val="1"/>
        </dgm:presLayoutVars>
      </dgm:prSet>
      <dgm:spPr/>
    </dgm:pt>
    <dgm:pt modelId="{452BBFB8-67F2-4E6B-AA92-B2440D477EE8}" type="pres">
      <dgm:prSet presAssocID="{BAA47911-38EF-4F36-B96D-2711B24ADA49}" presName="descendantText" presStyleLbl="alignAcc1" presStyleIdx="0" presStyleCnt="4">
        <dgm:presLayoutVars>
          <dgm:bulletEnabled val="1"/>
        </dgm:presLayoutVars>
      </dgm:prSet>
      <dgm:spPr/>
    </dgm:pt>
    <dgm:pt modelId="{651AE2A4-D06D-4BCC-A7E9-EEBFB46E568F}" type="pres">
      <dgm:prSet presAssocID="{DECB487F-554E-4BA9-99DA-B53F1037833C}" presName="sp" presStyleCnt="0"/>
      <dgm:spPr/>
    </dgm:pt>
    <dgm:pt modelId="{698CD7AC-1495-4C2E-A0D4-D48AB929F7CC}" type="pres">
      <dgm:prSet presAssocID="{841A4F6F-6C20-4CDD-94E9-E9F4C284AE34}" presName="composite" presStyleCnt="0"/>
      <dgm:spPr/>
    </dgm:pt>
    <dgm:pt modelId="{A05F68C9-6599-4FF2-A24F-7669EB185F2F}" type="pres">
      <dgm:prSet presAssocID="{841A4F6F-6C20-4CDD-94E9-E9F4C284AE34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EC169479-E532-4439-AD32-FD654B5B618F}" type="pres">
      <dgm:prSet presAssocID="{841A4F6F-6C20-4CDD-94E9-E9F4C284AE34}" presName="descendantText" presStyleLbl="alignAcc1" presStyleIdx="1" presStyleCnt="4">
        <dgm:presLayoutVars>
          <dgm:bulletEnabled val="1"/>
        </dgm:presLayoutVars>
      </dgm:prSet>
      <dgm:spPr/>
    </dgm:pt>
    <dgm:pt modelId="{2123947A-FFC8-40F4-92A8-7BB132471A92}" type="pres">
      <dgm:prSet presAssocID="{B82F4643-E8E2-44A7-A667-0802AE5D215C}" presName="sp" presStyleCnt="0"/>
      <dgm:spPr/>
    </dgm:pt>
    <dgm:pt modelId="{C011400F-818E-4E4A-97F6-143BEBB88BB8}" type="pres">
      <dgm:prSet presAssocID="{FC293354-74BD-4543-9371-45DC54A3162F}" presName="composite" presStyleCnt="0"/>
      <dgm:spPr/>
    </dgm:pt>
    <dgm:pt modelId="{C2FE4DDC-6C7B-40CE-A47B-79061EAE2C7C}" type="pres">
      <dgm:prSet presAssocID="{FC293354-74BD-4543-9371-45DC54A3162F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DCC3669B-8988-40CF-9AF2-F42D5960A3A0}" type="pres">
      <dgm:prSet presAssocID="{FC293354-74BD-4543-9371-45DC54A3162F}" presName="descendantText" presStyleLbl="alignAcc1" presStyleIdx="2" presStyleCnt="4">
        <dgm:presLayoutVars>
          <dgm:bulletEnabled val="1"/>
        </dgm:presLayoutVars>
      </dgm:prSet>
      <dgm:spPr/>
    </dgm:pt>
    <dgm:pt modelId="{B19039C5-3E20-4A3B-A9C6-62F8713AF101}" type="pres">
      <dgm:prSet presAssocID="{071CC806-F442-40BE-B472-241D0FE45FF9}" presName="sp" presStyleCnt="0"/>
      <dgm:spPr/>
    </dgm:pt>
    <dgm:pt modelId="{46FBB525-9AE2-4A89-B6F4-72E87F773A95}" type="pres">
      <dgm:prSet presAssocID="{81F7ECB2-ED3B-477C-AD0A-B2D661235083}" presName="composite" presStyleCnt="0"/>
      <dgm:spPr/>
    </dgm:pt>
    <dgm:pt modelId="{8801560C-BE42-45A9-A2F7-7A4B00D2799F}" type="pres">
      <dgm:prSet presAssocID="{81F7ECB2-ED3B-477C-AD0A-B2D661235083}" presName="parentText" presStyleLbl="alignNode1" presStyleIdx="3" presStyleCnt="4" custLinFactNeighborX="0" custLinFactNeighborY="-3478">
        <dgm:presLayoutVars>
          <dgm:chMax val="1"/>
          <dgm:bulletEnabled val="1"/>
        </dgm:presLayoutVars>
      </dgm:prSet>
      <dgm:spPr/>
    </dgm:pt>
    <dgm:pt modelId="{EBACBD48-A98B-4C84-A1F0-1D3C4B9826CC}" type="pres">
      <dgm:prSet presAssocID="{81F7ECB2-ED3B-477C-AD0A-B2D661235083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994C2904-1254-4B7F-ACED-D95C9DA5D456}" srcId="{61F96C84-9DCF-4FDF-9A05-E6FB219F5F4C}" destId="{81F7ECB2-ED3B-477C-AD0A-B2D661235083}" srcOrd="3" destOrd="0" parTransId="{116C1028-4E2D-4FD0-A057-F18FD636D278}" sibTransId="{50829EE1-22C2-4CA0-AF8C-DF0566B50E16}"/>
    <dgm:cxn modelId="{85132319-2BD2-443B-8F24-C3C257A859C3}" type="presOf" srcId="{8A7718A1-D9AE-4006-83CE-231A39F304B7}" destId="{EBACBD48-A98B-4C84-A1F0-1D3C4B9826CC}" srcOrd="0" destOrd="1" presId="urn:microsoft.com/office/officeart/2005/8/layout/chevron2"/>
    <dgm:cxn modelId="{2DF1BE24-2C52-4707-AA35-23FA10DD5423}" type="presOf" srcId="{9ED3E559-867B-4195-B5EB-26906E56C55D}" destId="{EC169479-E532-4439-AD32-FD654B5B618F}" srcOrd="0" destOrd="1" presId="urn:microsoft.com/office/officeart/2005/8/layout/chevron2"/>
    <dgm:cxn modelId="{48998027-E7F1-4258-AAEE-DEA6D3712D05}" srcId="{BAA47911-38EF-4F36-B96D-2711B24ADA49}" destId="{5740B2EE-33C9-441D-8298-1CF50F346A65}" srcOrd="0" destOrd="0" parTransId="{483D23AD-7248-4D52-9B3C-A734F3361DEB}" sibTransId="{65DA5A4A-E766-4897-B20E-6B6B0B6B6815}"/>
    <dgm:cxn modelId="{94544C2E-C15E-401B-9742-4C01BF458A7C}" srcId="{FC293354-74BD-4543-9371-45DC54A3162F}" destId="{A8016A7F-17C1-4DD9-9630-A4D2C002B0BA}" srcOrd="2" destOrd="0" parTransId="{B3E9FCED-38EE-412C-BEF6-8BECF99EBB2E}" sibTransId="{8060652B-AD70-4386-A335-C6EAB21DBFAD}"/>
    <dgm:cxn modelId="{B84BD633-3DDF-46DB-BBF6-9CE47CB807EF}" type="presOf" srcId="{0F93E387-8438-4FFA-9967-F57FE9C0828D}" destId="{EC169479-E532-4439-AD32-FD654B5B618F}" srcOrd="0" destOrd="0" presId="urn:microsoft.com/office/officeart/2005/8/layout/chevron2"/>
    <dgm:cxn modelId="{7B4FC044-9ACB-462F-9D9B-CE5F169B3048}" type="presOf" srcId="{81A26B58-585C-418C-BE4F-3F9F2CA70177}" destId="{DCC3669B-8988-40CF-9AF2-F42D5960A3A0}" srcOrd="0" destOrd="0" presId="urn:microsoft.com/office/officeart/2005/8/layout/chevron2"/>
    <dgm:cxn modelId="{0DB60C65-D459-4656-B5FB-04EC25F65A16}" type="presOf" srcId="{A8016A7F-17C1-4DD9-9630-A4D2C002B0BA}" destId="{DCC3669B-8988-40CF-9AF2-F42D5960A3A0}" srcOrd="0" destOrd="2" presId="urn:microsoft.com/office/officeart/2005/8/layout/chevron2"/>
    <dgm:cxn modelId="{BDEAE645-860D-4A5F-945F-B07EEB43374F}" type="presOf" srcId="{FC293354-74BD-4543-9371-45DC54A3162F}" destId="{C2FE4DDC-6C7B-40CE-A47B-79061EAE2C7C}" srcOrd="0" destOrd="0" presId="urn:microsoft.com/office/officeart/2005/8/layout/chevron2"/>
    <dgm:cxn modelId="{CE817066-44DB-4DF1-B6E4-9BF5A3A9A8FC}" srcId="{FC293354-74BD-4543-9371-45DC54A3162F}" destId="{C406731F-D3D9-4683-8A0E-FD9B08014582}" srcOrd="1" destOrd="0" parTransId="{831B9798-0EEB-42D7-A7D6-F94F32C79569}" sibTransId="{4010C61F-2167-4C07-9CD8-27EE3923D006}"/>
    <dgm:cxn modelId="{073ADD4C-0ABB-4D8C-BA14-F7176AD75B29}" srcId="{61F96C84-9DCF-4FDF-9A05-E6FB219F5F4C}" destId="{841A4F6F-6C20-4CDD-94E9-E9F4C284AE34}" srcOrd="1" destOrd="0" parTransId="{FA2B2829-44C6-4B5D-80F0-5A19C8E109EC}" sibTransId="{B82F4643-E8E2-44A7-A667-0802AE5D215C}"/>
    <dgm:cxn modelId="{21A0704E-1FB8-4807-B4FF-3619F12FE11F}" type="presOf" srcId="{06BF47D8-1D63-4DF8-B745-F36BDCECCCA8}" destId="{EBACBD48-A98B-4C84-A1F0-1D3C4B9826CC}" srcOrd="0" destOrd="0" presId="urn:microsoft.com/office/officeart/2005/8/layout/chevron2"/>
    <dgm:cxn modelId="{39457257-2645-4BDD-A902-FCF78D740408}" type="presOf" srcId="{5740B2EE-33C9-441D-8298-1CF50F346A65}" destId="{452BBFB8-67F2-4E6B-AA92-B2440D477EE8}" srcOrd="0" destOrd="0" presId="urn:microsoft.com/office/officeart/2005/8/layout/chevron2"/>
    <dgm:cxn modelId="{47AB7577-4803-4046-BBF1-00558CE390D2}" type="presOf" srcId="{841A4F6F-6C20-4CDD-94E9-E9F4C284AE34}" destId="{A05F68C9-6599-4FF2-A24F-7669EB185F2F}" srcOrd="0" destOrd="0" presId="urn:microsoft.com/office/officeart/2005/8/layout/chevron2"/>
    <dgm:cxn modelId="{32FC3859-8488-4C01-8841-087C13D92EE6}" srcId="{841A4F6F-6C20-4CDD-94E9-E9F4C284AE34}" destId="{0F93E387-8438-4FFA-9967-F57FE9C0828D}" srcOrd="0" destOrd="0" parTransId="{5DBBA48E-11E8-44B1-9C71-28E142799BBD}" sibTransId="{5377CB7E-3AEC-4079-BFBD-8211E3394237}"/>
    <dgm:cxn modelId="{95F87F80-17A7-4411-BCF5-9F2D36A64BCE}" srcId="{81F7ECB2-ED3B-477C-AD0A-B2D661235083}" destId="{06BF47D8-1D63-4DF8-B745-F36BDCECCCA8}" srcOrd="0" destOrd="0" parTransId="{E61B482E-F516-4127-A3C8-E23AC3CB1FA4}" sibTransId="{A8EE2E4E-7BCD-4C87-9AF3-AC8D21931421}"/>
    <dgm:cxn modelId="{9F3F4882-61D9-43C5-BA45-D42DCF0CDE3E}" srcId="{61F96C84-9DCF-4FDF-9A05-E6FB219F5F4C}" destId="{FC293354-74BD-4543-9371-45DC54A3162F}" srcOrd="2" destOrd="0" parTransId="{21881A16-ADB8-4813-AF73-1B3C13FFD473}" sibTransId="{071CC806-F442-40BE-B472-241D0FE45FF9}"/>
    <dgm:cxn modelId="{601CC29C-4A3E-4CE3-A819-38138A3DB303}" srcId="{81F7ECB2-ED3B-477C-AD0A-B2D661235083}" destId="{8A7718A1-D9AE-4006-83CE-231A39F304B7}" srcOrd="1" destOrd="0" parTransId="{62C05E9D-C789-4886-93A4-7FAA66F40C48}" sibTransId="{FC5F51DF-738C-45C4-9058-72FA7B5AEF8A}"/>
    <dgm:cxn modelId="{132AE59F-BC93-473D-91AE-438AB2988EBA}" type="presOf" srcId="{61F96C84-9DCF-4FDF-9A05-E6FB219F5F4C}" destId="{8A66D3A6-A53D-4A21-AC12-B38B76D8A1ED}" srcOrd="0" destOrd="0" presId="urn:microsoft.com/office/officeart/2005/8/layout/chevron2"/>
    <dgm:cxn modelId="{C88B9DA8-6250-4E32-A084-501B493DAEC4}" srcId="{61F96C84-9DCF-4FDF-9A05-E6FB219F5F4C}" destId="{BAA47911-38EF-4F36-B96D-2711B24ADA49}" srcOrd="0" destOrd="0" parTransId="{D13836FE-7960-4826-86BA-996FA670F326}" sibTransId="{DECB487F-554E-4BA9-99DA-B53F1037833C}"/>
    <dgm:cxn modelId="{51AB34B0-C598-47D8-8984-55D4BFE424A0}" type="presOf" srcId="{BAA47911-38EF-4F36-B96D-2711B24ADA49}" destId="{AA9D7564-05DB-4E9F-A826-8B7C54F6B1AD}" srcOrd="0" destOrd="0" presId="urn:microsoft.com/office/officeart/2005/8/layout/chevron2"/>
    <dgm:cxn modelId="{9573D6BF-51D8-4A4D-BEC4-9CCB3218A206}" srcId="{FC293354-74BD-4543-9371-45DC54A3162F}" destId="{81A26B58-585C-418C-BE4F-3F9F2CA70177}" srcOrd="0" destOrd="0" parTransId="{F55B2BF2-C2E8-45EC-A9A4-B2628E68F0D3}" sibTransId="{EA3D989C-AF02-4B45-B31F-5A7D83373D50}"/>
    <dgm:cxn modelId="{D67C11CA-66C5-4E0F-A326-A6878B71E9AF}" type="presOf" srcId="{C406731F-D3D9-4683-8A0E-FD9B08014582}" destId="{DCC3669B-8988-40CF-9AF2-F42D5960A3A0}" srcOrd="0" destOrd="1" presId="urn:microsoft.com/office/officeart/2005/8/layout/chevron2"/>
    <dgm:cxn modelId="{FFAFF5EB-C455-4D05-BC42-FC2E9CF64CF4}" srcId="{841A4F6F-6C20-4CDD-94E9-E9F4C284AE34}" destId="{9ED3E559-867B-4195-B5EB-26906E56C55D}" srcOrd="1" destOrd="0" parTransId="{67436A30-A07A-49AE-AF83-C5BA2F2110EE}" sibTransId="{2E1B9248-D73A-4558-B1C1-A248781893E8}"/>
    <dgm:cxn modelId="{619CDCEC-CD45-4654-BBA7-CC87D6E54FEC}" type="presOf" srcId="{81F7ECB2-ED3B-477C-AD0A-B2D661235083}" destId="{8801560C-BE42-45A9-A2F7-7A4B00D2799F}" srcOrd="0" destOrd="0" presId="urn:microsoft.com/office/officeart/2005/8/layout/chevron2"/>
    <dgm:cxn modelId="{36D03C08-F300-46F2-A2B1-966991E98CDD}" type="presParOf" srcId="{8A66D3A6-A53D-4A21-AC12-B38B76D8A1ED}" destId="{9B57E6D0-B4B9-4C22-8488-EDF989DE51AF}" srcOrd="0" destOrd="0" presId="urn:microsoft.com/office/officeart/2005/8/layout/chevron2"/>
    <dgm:cxn modelId="{D952755B-6383-450D-95B5-A332F1A5E95A}" type="presParOf" srcId="{9B57E6D0-B4B9-4C22-8488-EDF989DE51AF}" destId="{AA9D7564-05DB-4E9F-A826-8B7C54F6B1AD}" srcOrd="0" destOrd="0" presId="urn:microsoft.com/office/officeart/2005/8/layout/chevron2"/>
    <dgm:cxn modelId="{F936E9DB-544D-49B4-9750-2660FED40821}" type="presParOf" srcId="{9B57E6D0-B4B9-4C22-8488-EDF989DE51AF}" destId="{452BBFB8-67F2-4E6B-AA92-B2440D477EE8}" srcOrd="1" destOrd="0" presId="urn:microsoft.com/office/officeart/2005/8/layout/chevron2"/>
    <dgm:cxn modelId="{E70702C1-4B3A-4DF4-A498-B62A95816A7B}" type="presParOf" srcId="{8A66D3A6-A53D-4A21-AC12-B38B76D8A1ED}" destId="{651AE2A4-D06D-4BCC-A7E9-EEBFB46E568F}" srcOrd="1" destOrd="0" presId="urn:microsoft.com/office/officeart/2005/8/layout/chevron2"/>
    <dgm:cxn modelId="{D9E7C8D5-2638-4C6C-91E6-F56DB61E7575}" type="presParOf" srcId="{8A66D3A6-A53D-4A21-AC12-B38B76D8A1ED}" destId="{698CD7AC-1495-4C2E-A0D4-D48AB929F7CC}" srcOrd="2" destOrd="0" presId="urn:microsoft.com/office/officeart/2005/8/layout/chevron2"/>
    <dgm:cxn modelId="{C1159E1E-B40B-4D20-A1AE-726D9D7553FC}" type="presParOf" srcId="{698CD7AC-1495-4C2E-A0D4-D48AB929F7CC}" destId="{A05F68C9-6599-4FF2-A24F-7669EB185F2F}" srcOrd="0" destOrd="0" presId="urn:microsoft.com/office/officeart/2005/8/layout/chevron2"/>
    <dgm:cxn modelId="{16AF0CFA-BBA1-4D37-87AC-29600E8B7502}" type="presParOf" srcId="{698CD7AC-1495-4C2E-A0D4-D48AB929F7CC}" destId="{EC169479-E532-4439-AD32-FD654B5B618F}" srcOrd="1" destOrd="0" presId="urn:microsoft.com/office/officeart/2005/8/layout/chevron2"/>
    <dgm:cxn modelId="{06BF72E9-0244-4DEA-A2BD-18E85A019801}" type="presParOf" srcId="{8A66D3A6-A53D-4A21-AC12-B38B76D8A1ED}" destId="{2123947A-FFC8-40F4-92A8-7BB132471A92}" srcOrd="3" destOrd="0" presId="urn:microsoft.com/office/officeart/2005/8/layout/chevron2"/>
    <dgm:cxn modelId="{ADCF6AF7-4BE5-428D-9650-31D7D9055282}" type="presParOf" srcId="{8A66D3A6-A53D-4A21-AC12-B38B76D8A1ED}" destId="{C011400F-818E-4E4A-97F6-143BEBB88BB8}" srcOrd="4" destOrd="0" presId="urn:microsoft.com/office/officeart/2005/8/layout/chevron2"/>
    <dgm:cxn modelId="{5178B178-B3DA-4190-A3F1-918035759390}" type="presParOf" srcId="{C011400F-818E-4E4A-97F6-143BEBB88BB8}" destId="{C2FE4DDC-6C7B-40CE-A47B-79061EAE2C7C}" srcOrd="0" destOrd="0" presId="urn:microsoft.com/office/officeart/2005/8/layout/chevron2"/>
    <dgm:cxn modelId="{44E6117E-56BB-4019-BA00-55CAE6F8B0CB}" type="presParOf" srcId="{C011400F-818E-4E4A-97F6-143BEBB88BB8}" destId="{DCC3669B-8988-40CF-9AF2-F42D5960A3A0}" srcOrd="1" destOrd="0" presId="urn:microsoft.com/office/officeart/2005/8/layout/chevron2"/>
    <dgm:cxn modelId="{35D9F89E-D82F-4334-A023-A23421CF9C9B}" type="presParOf" srcId="{8A66D3A6-A53D-4A21-AC12-B38B76D8A1ED}" destId="{B19039C5-3E20-4A3B-A9C6-62F8713AF101}" srcOrd="5" destOrd="0" presId="urn:microsoft.com/office/officeart/2005/8/layout/chevron2"/>
    <dgm:cxn modelId="{2342D83C-FC5C-47DF-A756-5B3909B0A869}" type="presParOf" srcId="{8A66D3A6-A53D-4A21-AC12-B38B76D8A1ED}" destId="{46FBB525-9AE2-4A89-B6F4-72E87F773A95}" srcOrd="6" destOrd="0" presId="urn:microsoft.com/office/officeart/2005/8/layout/chevron2"/>
    <dgm:cxn modelId="{DAA0D9EF-6904-4F7D-ADFC-F417E4224D1C}" type="presParOf" srcId="{46FBB525-9AE2-4A89-B6F4-72E87F773A95}" destId="{8801560C-BE42-45A9-A2F7-7A4B00D2799F}" srcOrd="0" destOrd="0" presId="urn:microsoft.com/office/officeart/2005/8/layout/chevron2"/>
    <dgm:cxn modelId="{6E7B0F20-C396-40E7-8496-239FBEDFE0DF}" type="presParOf" srcId="{46FBB525-9AE2-4A89-B6F4-72E87F773A95}" destId="{EBACBD48-A98B-4C84-A1F0-1D3C4B9826C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9A37F1-895D-42C5-8C62-76A1B63BFCE3}" type="doc">
      <dgm:prSet loTypeId="urn:microsoft.com/office/officeart/2005/8/layout/hList6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DE0232C-E46F-482B-97ED-AE4EED7C8781}">
      <dgm:prSet phldrT="[Text]"/>
      <dgm:spPr/>
      <dgm:t>
        <a:bodyPr/>
        <a:lstStyle/>
        <a:p>
          <a:r>
            <a:rPr lang="en-US" b="1" dirty="0"/>
            <a:t>@</a:t>
          </a:r>
          <a:r>
            <a:rPr lang="en-US" b="1" dirty="0" err="1"/>
            <a:t>TestVisible</a:t>
          </a:r>
          <a:endParaRPr lang="en-US" b="1" dirty="0"/>
        </a:p>
        <a:p>
          <a:endParaRPr lang="en-US" b="1" dirty="0"/>
        </a:p>
      </dgm:t>
    </dgm:pt>
    <dgm:pt modelId="{EEA81DEF-9692-4E7D-8EBD-FC2BB7C4399A}" type="parTrans" cxnId="{A7F3974F-9848-4313-973C-B6584B09DBF7}">
      <dgm:prSet/>
      <dgm:spPr/>
      <dgm:t>
        <a:bodyPr/>
        <a:lstStyle/>
        <a:p>
          <a:endParaRPr lang="en-US"/>
        </a:p>
      </dgm:t>
    </dgm:pt>
    <dgm:pt modelId="{A7A9D17C-08E5-4CA6-A2F5-51122A7A0840}" type="sibTrans" cxnId="{A7F3974F-9848-4313-973C-B6584B09DBF7}">
      <dgm:prSet/>
      <dgm:spPr/>
      <dgm:t>
        <a:bodyPr/>
        <a:lstStyle/>
        <a:p>
          <a:endParaRPr lang="en-US"/>
        </a:p>
      </dgm:t>
    </dgm:pt>
    <dgm:pt modelId="{B7BC522B-69AE-415B-A14C-EDA7EC536EBC}">
      <dgm:prSet phldrT="[Text]"/>
      <dgm:spPr/>
      <dgm:t>
        <a:bodyPr/>
        <a:lstStyle/>
        <a:p>
          <a:r>
            <a:rPr lang="en-US" dirty="0"/>
            <a:t>To access private member in Test Class</a:t>
          </a:r>
        </a:p>
      </dgm:t>
    </dgm:pt>
    <dgm:pt modelId="{EC3CB59B-BC3C-41F1-AA8C-1ECA41B54BF6}" type="parTrans" cxnId="{87D2F03E-06E4-44B6-A38E-D17DB05D06A8}">
      <dgm:prSet/>
      <dgm:spPr/>
      <dgm:t>
        <a:bodyPr/>
        <a:lstStyle/>
        <a:p>
          <a:endParaRPr lang="en-US"/>
        </a:p>
      </dgm:t>
    </dgm:pt>
    <dgm:pt modelId="{9E780489-9C0A-4270-A24A-A4EB5FE17D0A}" type="sibTrans" cxnId="{87D2F03E-06E4-44B6-A38E-D17DB05D06A8}">
      <dgm:prSet/>
      <dgm:spPr/>
      <dgm:t>
        <a:bodyPr/>
        <a:lstStyle/>
        <a:p>
          <a:endParaRPr lang="en-US"/>
        </a:p>
      </dgm:t>
    </dgm:pt>
    <dgm:pt modelId="{FC47150F-494E-4F94-820F-B6E6105A069E}">
      <dgm:prSet phldrT="[Text]"/>
      <dgm:spPr/>
      <dgm:t>
        <a:bodyPr/>
        <a:lstStyle/>
        <a:p>
          <a:r>
            <a:rPr lang="en-US" b="1" dirty="0" err="1"/>
            <a:t>Test.LoadData</a:t>
          </a:r>
          <a:endParaRPr lang="en-US" b="1" dirty="0"/>
        </a:p>
        <a:p>
          <a:endParaRPr lang="en-US" b="1" dirty="0"/>
        </a:p>
      </dgm:t>
    </dgm:pt>
    <dgm:pt modelId="{DD85C8DE-EC1F-4F56-A72F-0AA26D530B24}" type="parTrans" cxnId="{4210AF66-0F86-4D70-A662-C07F20D1B1D1}">
      <dgm:prSet/>
      <dgm:spPr/>
      <dgm:t>
        <a:bodyPr/>
        <a:lstStyle/>
        <a:p>
          <a:endParaRPr lang="en-US"/>
        </a:p>
      </dgm:t>
    </dgm:pt>
    <dgm:pt modelId="{BBD02D6D-2C18-4A24-BC08-C3544A8D427E}" type="sibTrans" cxnId="{4210AF66-0F86-4D70-A662-C07F20D1B1D1}">
      <dgm:prSet/>
      <dgm:spPr/>
      <dgm:t>
        <a:bodyPr/>
        <a:lstStyle/>
        <a:p>
          <a:endParaRPr lang="en-US"/>
        </a:p>
      </dgm:t>
    </dgm:pt>
    <dgm:pt modelId="{3082A5D4-3447-454B-BCB4-A16A24DCAA8B}">
      <dgm:prSet phldrT="[Text]"/>
      <dgm:spPr/>
      <dgm:t>
        <a:bodyPr/>
        <a:lstStyle/>
        <a:p>
          <a:r>
            <a:rPr lang="en-US" dirty="0"/>
            <a:t>Creating Test Data Without Code</a:t>
          </a:r>
        </a:p>
      </dgm:t>
    </dgm:pt>
    <dgm:pt modelId="{02FDEDE3-310B-404E-BD32-6ACAE45F233E}" type="parTrans" cxnId="{4403FC78-7B58-4D9F-85EF-2269F726469A}">
      <dgm:prSet/>
      <dgm:spPr/>
      <dgm:t>
        <a:bodyPr/>
        <a:lstStyle/>
        <a:p>
          <a:endParaRPr lang="en-US"/>
        </a:p>
      </dgm:t>
    </dgm:pt>
    <dgm:pt modelId="{20CF6782-7116-493D-8DAC-CD2EE01D757B}" type="sibTrans" cxnId="{4403FC78-7B58-4D9F-85EF-2269F726469A}">
      <dgm:prSet/>
      <dgm:spPr/>
      <dgm:t>
        <a:bodyPr/>
        <a:lstStyle/>
        <a:p>
          <a:endParaRPr lang="en-US"/>
        </a:p>
      </dgm:t>
    </dgm:pt>
    <dgm:pt modelId="{F4FA7FC6-F7B3-485C-A58A-7E82E7561667}">
      <dgm:prSet phldrT="[Text]"/>
      <dgm:spPr/>
      <dgm:t>
        <a:bodyPr/>
        <a:lstStyle/>
        <a:p>
          <a:r>
            <a:rPr lang="en-US" b="1" dirty="0" err="1"/>
            <a:t>System.RunAs</a:t>
          </a:r>
          <a:endParaRPr lang="en-US" b="1" dirty="0"/>
        </a:p>
        <a:p>
          <a:endParaRPr lang="en-US" b="1" dirty="0"/>
        </a:p>
      </dgm:t>
    </dgm:pt>
    <dgm:pt modelId="{0075374E-5C98-4192-BFBF-F83B6F313D72}" type="parTrans" cxnId="{C2CCD013-1C2D-44DC-BAA8-34101C8583F3}">
      <dgm:prSet/>
      <dgm:spPr/>
      <dgm:t>
        <a:bodyPr/>
        <a:lstStyle/>
        <a:p>
          <a:endParaRPr lang="en-US"/>
        </a:p>
      </dgm:t>
    </dgm:pt>
    <dgm:pt modelId="{384DECD7-4C24-45CB-86DA-A070B565A652}" type="sibTrans" cxnId="{C2CCD013-1C2D-44DC-BAA8-34101C8583F3}">
      <dgm:prSet/>
      <dgm:spPr/>
      <dgm:t>
        <a:bodyPr/>
        <a:lstStyle/>
        <a:p>
          <a:endParaRPr lang="en-US"/>
        </a:p>
      </dgm:t>
    </dgm:pt>
    <dgm:pt modelId="{AFE571CD-8AF7-4A77-B0FE-A400FC7A88BA}">
      <dgm:prSet phldrT="[Text]"/>
      <dgm:spPr/>
      <dgm:t>
        <a:bodyPr/>
        <a:lstStyle/>
        <a:p>
          <a:r>
            <a:rPr lang="en-US" dirty="0"/>
            <a:t>Testing User Context</a:t>
          </a:r>
        </a:p>
      </dgm:t>
    </dgm:pt>
    <dgm:pt modelId="{DD4F4510-1888-418B-8A36-63B004847D1C}" type="parTrans" cxnId="{B2B126C1-DE64-45AE-8BC1-82740D8B4D85}">
      <dgm:prSet/>
      <dgm:spPr/>
      <dgm:t>
        <a:bodyPr/>
        <a:lstStyle/>
        <a:p>
          <a:endParaRPr lang="en-US"/>
        </a:p>
      </dgm:t>
    </dgm:pt>
    <dgm:pt modelId="{C3EC6328-B202-4A4B-9DBD-B24AB99916BE}" type="sibTrans" cxnId="{B2B126C1-DE64-45AE-8BC1-82740D8B4D85}">
      <dgm:prSet/>
      <dgm:spPr/>
      <dgm:t>
        <a:bodyPr/>
        <a:lstStyle/>
        <a:p>
          <a:endParaRPr lang="en-US"/>
        </a:p>
      </dgm:t>
    </dgm:pt>
    <dgm:pt modelId="{284026CB-FE66-4F15-9FB4-700C0D44683D}">
      <dgm:prSet phldrT="[Text]"/>
      <dgm:spPr/>
      <dgm:t>
        <a:bodyPr/>
        <a:lstStyle/>
        <a:p>
          <a:r>
            <a:rPr lang="en-US" b="1" dirty="0" err="1"/>
            <a:t>Test.StartTest</a:t>
          </a:r>
          <a:r>
            <a:rPr lang="en-US" b="1" dirty="0"/>
            <a:t> and </a:t>
          </a:r>
          <a:r>
            <a:rPr lang="en-US" b="1" dirty="0" err="1"/>
            <a:t>Test.Stop</a:t>
          </a:r>
          <a:r>
            <a:rPr lang="en-US" b="1" dirty="0"/>
            <a:t> Test</a:t>
          </a:r>
        </a:p>
        <a:p>
          <a:endParaRPr lang="en-US" b="1" dirty="0"/>
        </a:p>
      </dgm:t>
    </dgm:pt>
    <dgm:pt modelId="{540C5A5D-BD13-475D-879C-E94F0EC18EDD}" type="parTrans" cxnId="{3A655387-A9F7-4A12-AB39-BBD8B79B4718}">
      <dgm:prSet/>
      <dgm:spPr/>
      <dgm:t>
        <a:bodyPr/>
        <a:lstStyle/>
        <a:p>
          <a:endParaRPr lang="en-US"/>
        </a:p>
      </dgm:t>
    </dgm:pt>
    <dgm:pt modelId="{43C044D8-06F0-4B8E-9FED-13F1A9DBC618}" type="sibTrans" cxnId="{3A655387-A9F7-4A12-AB39-BBD8B79B4718}">
      <dgm:prSet/>
      <dgm:spPr/>
      <dgm:t>
        <a:bodyPr/>
        <a:lstStyle/>
        <a:p>
          <a:endParaRPr lang="en-US"/>
        </a:p>
      </dgm:t>
    </dgm:pt>
    <dgm:pt modelId="{6457BF3F-A19C-4A11-B988-99075B933B21}">
      <dgm:prSet phldrT="[Text]"/>
      <dgm:spPr/>
      <dgm:t>
        <a:bodyPr/>
        <a:lstStyle/>
        <a:p>
          <a:r>
            <a:rPr lang="en-US" b="0" dirty="0"/>
            <a:t>Running Code with in limit</a:t>
          </a:r>
        </a:p>
        <a:p>
          <a:endParaRPr lang="en-US" b="1" dirty="0"/>
        </a:p>
      </dgm:t>
    </dgm:pt>
    <dgm:pt modelId="{4A9F88F1-BB1C-4BCB-BC0A-003C125BAA43}" type="parTrans" cxnId="{9E2CA583-7D4B-438D-B836-5B8340778E3E}">
      <dgm:prSet/>
      <dgm:spPr/>
      <dgm:t>
        <a:bodyPr/>
        <a:lstStyle/>
        <a:p>
          <a:endParaRPr lang="en-US"/>
        </a:p>
      </dgm:t>
    </dgm:pt>
    <dgm:pt modelId="{8DAD48E7-8A31-4761-BCBE-3486D183007D}" type="sibTrans" cxnId="{9E2CA583-7D4B-438D-B836-5B8340778E3E}">
      <dgm:prSet/>
      <dgm:spPr/>
      <dgm:t>
        <a:bodyPr/>
        <a:lstStyle/>
        <a:p>
          <a:endParaRPr lang="en-US"/>
        </a:p>
      </dgm:t>
    </dgm:pt>
    <dgm:pt modelId="{FC5D45A3-B620-4513-B5C6-140743E2D9FD}" type="pres">
      <dgm:prSet presAssocID="{179A37F1-895D-42C5-8C62-76A1B63BFCE3}" presName="Name0" presStyleCnt="0">
        <dgm:presLayoutVars>
          <dgm:dir/>
          <dgm:resizeHandles val="exact"/>
        </dgm:presLayoutVars>
      </dgm:prSet>
      <dgm:spPr/>
    </dgm:pt>
    <dgm:pt modelId="{F04D761A-D9D3-4567-AC67-15C215165F38}" type="pres">
      <dgm:prSet presAssocID="{5DE0232C-E46F-482B-97ED-AE4EED7C8781}" presName="node" presStyleLbl="node1" presStyleIdx="0" presStyleCnt="4">
        <dgm:presLayoutVars>
          <dgm:bulletEnabled val="1"/>
        </dgm:presLayoutVars>
      </dgm:prSet>
      <dgm:spPr/>
    </dgm:pt>
    <dgm:pt modelId="{37F3C14F-08B7-4F8F-A409-FE638A9863C7}" type="pres">
      <dgm:prSet presAssocID="{A7A9D17C-08E5-4CA6-A2F5-51122A7A0840}" presName="sibTrans" presStyleCnt="0"/>
      <dgm:spPr/>
    </dgm:pt>
    <dgm:pt modelId="{F0242337-63E0-4EA0-837A-14F247B59271}" type="pres">
      <dgm:prSet presAssocID="{FC47150F-494E-4F94-820F-B6E6105A069E}" presName="node" presStyleLbl="node1" presStyleIdx="1" presStyleCnt="4">
        <dgm:presLayoutVars>
          <dgm:bulletEnabled val="1"/>
        </dgm:presLayoutVars>
      </dgm:prSet>
      <dgm:spPr/>
    </dgm:pt>
    <dgm:pt modelId="{DEA5431F-267A-4323-87FF-4C7CC70BC69B}" type="pres">
      <dgm:prSet presAssocID="{BBD02D6D-2C18-4A24-BC08-C3544A8D427E}" presName="sibTrans" presStyleCnt="0"/>
      <dgm:spPr/>
    </dgm:pt>
    <dgm:pt modelId="{3872D8A7-0E06-4527-86CB-203701359CB2}" type="pres">
      <dgm:prSet presAssocID="{F4FA7FC6-F7B3-485C-A58A-7E82E7561667}" presName="node" presStyleLbl="node1" presStyleIdx="2" presStyleCnt="4">
        <dgm:presLayoutVars>
          <dgm:bulletEnabled val="1"/>
        </dgm:presLayoutVars>
      </dgm:prSet>
      <dgm:spPr/>
    </dgm:pt>
    <dgm:pt modelId="{3539AEE1-A70A-49F2-B669-0FC474573EAA}" type="pres">
      <dgm:prSet presAssocID="{384DECD7-4C24-45CB-86DA-A070B565A652}" presName="sibTrans" presStyleCnt="0"/>
      <dgm:spPr/>
    </dgm:pt>
    <dgm:pt modelId="{0C969975-B744-404E-B94F-F5AB2A535E74}" type="pres">
      <dgm:prSet presAssocID="{284026CB-FE66-4F15-9FB4-700C0D44683D}" presName="node" presStyleLbl="node1" presStyleIdx="3" presStyleCnt="4">
        <dgm:presLayoutVars>
          <dgm:bulletEnabled val="1"/>
        </dgm:presLayoutVars>
      </dgm:prSet>
      <dgm:spPr/>
    </dgm:pt>
  </dgm:ptLst>
  <dgm:cxnLst>
    <dgm:cxn modelId="{7BE3020B-EE67-4A54-A53A-F3622C28FB20}" type="presOf" srcId="{AFE571CD-8AF7-4A77-B0FE-A400FC7A88BA}" destId="{3872D8A7-0E06-4527-86CB-203701359CB2}" srcOrd="0" destOrd="1" presId="urn:microsoft.com/office/officeart/2005/8/layout/hList6"/>
    <dgm:cxn modelId="{C2CCD013-1C2D-44DC-BAA8-34101C8583F3}" srcId="{179A37F1-895D-42C5-8C62-76A1B63BFCE3}" destId="{F4FA7FC6-F7B3-485C-A58A-7E82E7561667}" srcOrd="2" destOrd="0" parTransId="{0075374E-5C98-4192-BFBF-F83B6F313D72}" sibTransId="{384DECD7-4C24-45CB-86DA-A070B565A652}"/>
    <dgm:cxn modelId="{CD26AD25-B0F0-4038-8572-1B042AEBB136}" type="presOf" srcId="{5DE0232C-E46F-482B-97ED-AE4EED7C8781}" destId="{F04D761A-D9D3-4567-AC67-15C215165F38}" srcOrd="0" destOrd="0" presId="urn:microsoft.com/office/officeart/2005/8/layout/hList6"/>
    <dgm:cxn modelId="{87D2F03E-06E4-44B6-A38E-D17DB05D06A8}" srcId="{5DE0232C-E46F-482B-97ED-AE4EED7C8781}" destId="{B7BC522B-69AE-415B-A14C-EDA7EC536EBC}" srcOrd="0" destOrd="0" parTransId="{EC3CB59B-BC3C-41F1-AA8C-1ECA41B54BF6}" sibTransId="{9E780489-9C0A-4270-A24A-A4EB5FE17D0A}"/>
    <dgm:cxn modelId="{7D773560-567C-4823-AA83-A6124E64A991}" type="presOf" srcId="{3082A5D4-3447-454B-BCB4-A16A24DCAA8B}" destId="{F0242337-63E0-4EA0-837A-14F247B59271}" srcOrd="0" destOrd="1" presId="urn:microsoft.com/office/officeart/2005/8/layout/hList6"/>
    <dgm:cxn modelId="{02C92044-EDCC-4362-B767-E1D5EB7A5976}" type="presOf" srcId="{B7BC522B-69AE-415B-A14C-EDA7EC536EBC}" destId="{F04D761A-D9D3-4567-AC67-15C215165F38}" srcOrd="0" destOrd="1" presId="urn:microsoft.com/office/officeart/2005/8/layout/hList6"/>
    <dgm:cxn modelId="{4210AF66-0F86-4D70-A662-C07F20D1B1D1}" srcId="{179A37F1-895D-42C5-8C62-76A1B63BFCE3}" destId="{FC47150F-494E-4F94-820F-B6E6105A069E}" srcOrd="1" destOrd="0" parTransId="{DD85C8DE-EC1F-4F56-A72F-0AA26D530B24}" sibTransId="{BBD02D6D-2C18-4A24-BC08-C3544A8D427E}"/>
    <dgm:cxn modelId="{4F4EDD6A-695B-4FBC-889B-0EECA33AE7A1}" type="presOf" srcId="{FC47150F-494E-4F94-820F-B6E6105A069E}" destId="{F0242337-63E0-4EA0-837A-14F247B59271}" srcOrd="0" destOrd="0" presId="urn:microsoft.com/office/officeart/2005/8/layout/hList6"/>
    <dgm:cxn modelId="{A7F3974F-9848-4313-973C-B6584B09DBF7}" srcId="{179A37F1-895D-42C5-8C62-76A1B63BFCE3}" destId="{5DE0232C-E46F-482B-97ED-AE4EED7C8781}" srcOrd="0" destOrd="0" parTransId="{EEA81DEF-9692-4E7D-8EBD-FC2BB7C4399A}" sibTransId="{A7A9D17C-08E5-4CA6-A2F5-51122A7A0840}"/>
    <dgm:cxn modelId="{D25DF270-D483-4561-8741-1E653E91C914}" type="presOf" srcId="{F4FA7FC6-F7B3-485C-A58A-7E82E7561667}" destId="{3872D8A7-0E06-4527-86CB-203701359CB2}" srcOrd="0" destOrd="0" presId="urn:microsoft.com/office/officeart/2005/8/layout/hList6"/>
    <dgm:cxn modelId="{CB127E72-9C77-4E1A-9CA3-74EAF10F5313}" type="presOf" srcId="{284026CB-FE66-4F15-9FB4-700C0D44683D}" destId="{0C969975-B744-404E-B94F-F5AB2A535E74}" srcOrd="0" destOrd="0" presId="urn:microsoft.com/office/officeart/2005/8/layout/hList6"/>
    <dgm:cxn modelId="{4403FC78-7B58-4D9F-85EF-2269F726469A}" srcId="{FC47150F-494E-4F94-820F-B6E6105A069E}" destId="{3082A5D4-3447-454B-BCB4-A16A24DCAA8B}" srcOrd="0" destOrd="0" parTransId="{02FDEDE3-310B-404E-BD32-6ACAE45F233E}" sibTransId="{20CF6782-7116-493D-8DAC-CD2EE01D757B}"/>
    <dgm:cxn modelId="{9E2CA583-7D4B-438D-B836-5B8340778E3E}" srcId="{284026CB-FE66-4F15-9FB4-700C0D44683D}" destId="{6457BF3F-A19C-4A11-B988-99075B933B21}" srcOrd="0" destOrd="0" parTransId="{4A9F88F1-BB1C-4BCB-BC0A-003C125BAA43}" sibTransId="{8DAD48E7-8A31-4761-BCBE-3486D183007D}"/>
    <dgm:cxn modelId="{3A655387-A9F7-4A12-AB39-BBD8B79B4718}" srcId="{179A37F1-895D-42C5-8C62-76A1B63BFCE3}" destId="{284026CB-FE66-4F15-9FB4-700C0D44683D}" srcOrd="3" destOrd="0" parTransId="{540C5A5D-BD13-475D-879C-E94F0EC18EDD}" sibTransId="{43C044D8-06F0-4B8E-9FED-13F1A9DBC618}"/>
    <dgm:cxn modelId="{B2B126C1-DE64-45AE-8BC1-82740D8B4D85}" srcId="{F4FA7FC6-F7B3-485C-A58A-7E82E7561667}" destId="{AFE571CD-8AF7-4A77-B0FE-A400FC7A88BA}" srcOrd="0" destOrd="0" parTransId="{DD4F4510-1888-418B-8A36-63B004847D1C}" sibTransId="{C3EC6328-B202-4A4B-9DBD-B24AB99916BE}"/>
    <dgm:cxn modelId="{B516ACDD-6711-489B-AF99-F802F9D54453}" type="presOf" srcId="{179A37F1-895D-42C5-8C62-76A1B63BFCE3}" destId="{FC5D45A3-B620-4513-B5C6-140743E2D9FD}" srcOrd="0" destOrd="0" presId="urn:microsoft.com/office/officeart/2005/8/layout/hList6"/>
    <dgm:cxn modelId="{8CDF9FF6-797E-4C44-A9D9-C71AF90D10C5}" type="presOf" srcId="{6457BF3F-A19C-4A11-B988-99075B933B21}" destId="{0C969975-B744-404E-B94F-F5AB2A535E74}" srcOrd="0" destOrd="1" presId="urn:microsoft.com/office/officeart/2005/8/layout/hList6"/>
    <dgm:cxn modelId="{134C4EC4-7B00-4928-9C56-726B18750BAD}" type="presParOf" srcId="{FC5D45A3-B620-4513-B5C6-140743E2D9FD}" destId="{F04D761A-D9D3-4567-AC67-15C215165F38}" srcOrd="0" destOrd="0" presId="urn:microsoft.com/office/officeart/2005/8/layout/hList6"/>
    <dgm:cxn modelId="{085DF7DE-4C6E-4038-AADB-B4B1178FF6E5}" type="presParOf" srcId="{FC5D45A3-B620-4513-B5C6-140743E2D9FD}" destId="{37F3C14F-08B7-4F8F-A409-FE638A9863C7}" srcOrd="1" destOrd="0" presId="urn:microsoft.com/office/officeart/2005/8/layout/hList6"/>
    <dgm:cxn modelId="{30D3352D-A6D6-42C2-A937-BCD703C77845}" type="presParOf" srcId="{FC5D45A3-B620-4513-B5C6-140743E2D9FD}" destId="{F0242337-63E0-4EA0-837A-14F247B59271}" srcOrd="2" destOrd="0" presId="urn:microsoft.com/office/officeart/2005/8/layout/hList6"/>
    <dgm:cxn modelId="{C8D81296-D2A8-4D3F-919F-B978F2668624}" type="presParOf" srcId="{FC5D45A3-B620-4513-B5C6-140743E2D9FD}" destId="{DEA5431F-267A-4323-87FF-4C7CC70BC69B}" srcOrd="3" destOrd="0" presId="urn:microsoft.com/office/officeart/2005/8/layout/hList6"/>
    <dgm:cxn modelId="{E134CD60-8A6F-4413-8A05-0B2D00F4A486}" type="presParOf" srcId="{FC5D45A3-B620-4513-B5C6-140743E2D9FD}" destId="{3872D8A7-0E06-4527-86CB-203701359CB2}" srcOrd="4" destOrd="0" presId="urn:microsoft.com/office/officeart/2005/8/layout/hList6"/>
    <dgm:cxn modelId="{2765696E-B320-4507-8222-1CDD3DB77ADD}" type="presParOf" srcId="{FC5D45A3-B620-4513-B5C6-140743E2D9FD}" destId="{3539AEE1-A70A-49F2-B669-0FC474573EAA}" srcOrd="5" destOrd="0" presId="urn:microsoft.com/office/officeart/2005/8/layout/hList6"/>
    <dgm:cxn modelId="{AD83DC18-5EA3-4199-8650-204A39665108}" type="presParOf" srcId="{FC5D45A3-B620-4513-B5C6-140743E2D9FD}" destId="{0C969975-B744-404E-B94F-F5AB2A535E74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3E531F-F449-453B-97E9-A11C3E87805C}" type="doc">
      <dgm:prSet loTypeId="urn:microsoft.com/office/officeart/2005/8/layout/gear1" loCatId="process" qsTypeId="urn:microsoft.com/office/officeart/2005/8/quickstyle/simple1" qsCatId="simple" csTypeId="urn:microsoft.com/office/officeart/2005/8/colors/colorful4" csCatId="colorful" phldr="1"/>
      <dgm:spPr/>
    </dgm:pt>
    <dgm:pt modelId="{8EE175E9-AEB5-46DC-AD1E-42369AE0452F}">
      <dgm:prSet phldrT="[Text]"/>
      <dgm:spPr/>
      <dgm:t>
        <a:bodyPr/>
        <a:lstStyle/>
        <a:p>
          <a:r>
            <a:rPr lang="en-US" dirty="0" err="1"/>
            <a:t>System.assertNotEquals</a:t>
          </a:r>
          <a:endParaRPr lang="en-US" dirty="0"/>
        </a:p>
      </dgm:t>
    </dgm:pt>
    <dgm:pt modelId="{9DACEED3-0B2C-4783-9665-DA096874D903}" type="parTrans" cxnId="{5575EA50-79AB-4233-8F60-5DE13893D0DF}">
      <dgm:prSet/>
      <dgm:spPr/>
      <dgm:t>
        <a:bodyPr/>
        <a:lstStyle/>
        <a:p>
          <a:endParaRPr lang="en-US"/>
        </a:p>
      </dgm:t>
    </dgm:pt>
    <dgm:pt modelId="{E3037A4A-27A8-4153-B193-D14A97934EEF}" type="sibTrans" cxnId="{5575EA50-79AB-4233-8F60-5DE13893D0DF}">
      <dgm:prSet/>
      <dgm:spPr/>
      <dgm:t>
        <a:bodyPr/>
        <a:lstStyle/>
        <a:p>
          <a:endParaRPr lang="en-US"/>
        </a:p>
      </dgm:t>
    </dgm:pt>
    <dgm:pt modelId="{F5B35A4D-99F6-4ED1-BA20-21E3D137AA5D}">
      <dgm:prSet phldrT="[Text]" custT="1"/>
      <dgm:spPr/>
      <dgm:t>
        <a:bodyPr/>
        <a:lstStyle/>
        <a:p>
          <a:r>
            <a:rPr lang="en-US" sz="1100" dirty="0"/>
            <a:t>System.</a:t>
          </a:r>
        </a:p>
        <a:p>
          <a:r>
            <a:rPr lang="en-US" sz="1100" dirty="0" err="1"/>
            <a:t>assertEquals</a:t>
          </a:r>
          <a:endParaRPr lang="en-US" sz="1100" dirty="0"/>
        </a:p>
      </dgm:t>
    </dgm:pt>
    <dgm:pt modelId="{7A33760E-6F50-4E24-8281-FCCEC8EDC82B}" type="parTrans" cxnId="{0B8AEFFB-DCC1-4355-A066-7CEEA240E7EB}">
      <dgm:prSet/>
      <dgm:spPr/>
      <dgm:t>
        <a:bodyPr/>
        <a:lstStyle/>
        <a:p>
          <a:endParaRPr lang="en-US"/>
        </a:p>
      </dgm:t>
    </dgm:pt>
    <dgm:pt modelId="{629D9BE6-DF7B-45C3-B197-7507E9B884B0}" type="sibTrans" cxnId="{0B8AEFFB-DCC1-4355-A066-7CEEA240E7EB}">
      <dgm:prSet/>
      <dgm:spPr/>
      <dgm:t>
        <a:bodyPr/>
        <a:lstStyle/>
        <a:p>
          <a:endParaRPr lang="en-US"/>
        </a:p>
      </dgm:t>
    </dgm:pt>
    <dgm:pt modelId="{B18A2B6E-C8F8-403F-8A0B-131BEE9644C5}">
      <dgm:prSet phldrT="[Text]"/>
      <dgm:spPr/>
      <dgm:t>
        <a:bodyPr/>
        <a:lstStyle/>
        <a:p>
          <a:r>
            <a:rPr lang="en-US" dirty="0" err="1"/>
            <a:t>System.assert</a:t>
          </a:r>
          <a:endParaRPr lang="en-US" dirty="0"/>
        </a:p>
      </dgm:t>
    </dgm:pt>
    <dgm:pt modelId="{92F49763-5386-4683-ADA7-3F74FF649022}" type="parTrans" cxnId="{FA70041D-DD7F-44F5-8157-335F9935D360}">
      <dgm:prSet/>
      <dgm:spPr/>
      <dgm:t>
        <a:bodyPr/>
        <a:lstStyle/>
        <a:p>
          <a:endParaRPr lang="en-US"/>
        </a:p>
      </dgm:t>
    </dgm:pt>
    <dgm:pt modelId="{F01567B1-896C-4D63-AAC9-A07D98C631EB}" type="sibTrans" cxnId="{FA70041D-DD7F-44F5-8157-335F9935D360}">
      <dgm:prSet/>
      <dgm:spPr/>
      <dgm:t>
        <a:bodyPr/>
        <a:lstStyle/>
        <a:p>
          <a:endParaRPr lang="en-US"/>
        </a:p>
      </dgm:t>
    </dgm:pt>
    <dgm:pt modelId="{2AAA6D4A-CADA-43EE-88F4-5BB96632CB3C}" type="pres">
      <dgm:prSet presAssocID="{113E531F-F449-453B-97E9-A11C3E87805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B82C0EB-E2BD-4BF4-9AEE-89B4078955FB}" type="pres">
      <dgm:prSet presAssocID="{8EE175E9-AEB5-46DC-AD1E-42369AE0452F}" presName="gear1" presStyleLbl="node1" presStyleIdx="0" presStyleCnt="3">
        <dgm:presLayoutVars>
          <dgm:chMax val="1"/>
          <dgm:bulletEnabled val="1"/>
        </dgm:presLayoutVars>
      </dgm:prSet>
      <dgm:spPr/>
    </dgm:pt>
    <dgm:pt modelId="{E795C1BE-D38D-4AB7-BCE2-64ACCBD7D455}" type="pres">
      <dgm:prSet presAssocID="{8EE175E9-AEB5-46DC-AD1E-42369AE0452F}" presName="gear1srcNode" presStyleLbl="node1" presStyleIdx="0" presStyleCnt="3"/>
      <dgm:spPr/>
    </dgm:pt>
    <dgm:pt modelId="{3EF94432-A4FD-4A79-8A30-3A29D4658236}" type="pres">
      <dgm:prSet presAssocID="{8EE175E9-AEB5-46DC-AD1E-42369AE0452F}" presName="gear1dstNode" presStyleLbl="node1" presStyleIdx="0" presStyleCnt="3"/>
      <dgm:spPr/>
    </dgm:pt>
    <dgm:pt modelId="{B1BE6862-0075-4FF3-888C-AD3E2F005C08}" type="pres">
      <dgm:prSet presAssocID="{F5B35A4D-99F6-4ED1-BA20-21E3D137AA5D}" presName="gear2" presStyleLbl="node1" presStyleIdx="1" presStyleCnt="3">
        <dgm:presLayoutVars>
          <dgm:chMax val="1"/>
          <dgm:bulletEnabled val="1"/>
        </dgm:presLayoutVars>
      </dgm:prSet>
      <dgm:spPr/>
    </dgm:pt>
    <dgm:pt modelId="{0AAEC3ED-8659-4546-AC52-26FAE455A5D2}" type="pres">
      <dgm:prSet presAssocID="{F5B35A4D-99F6-4ED1-BA20-21E3D137AA5D}" presName="gear2srcNode" presStyleLbl="node1" presStyleIdx="1" presStyleCnt="3"/>
      <dgm:spPr/>
    </dgm:pt>
    <dgm:pt modelId="{159562EA-103C-4E9C-98F3-C18FC496CBD5}" type="pres">
      <dgm:prSet presAssocID="{F5B35A4D-99F6-4ED1-BA20-21E3D137AA5D}" presName="gear2dstNode" presStyleLbl="node1" presStyleIdx="1" presStyleCnt="3"/>
      <dgm:spPr/>
    </dgm:pt>
    <dgm:pt modelId="{E69B1DCA-E6A4-4AE0-91AB-0A2FDC0FB10E}" type="pres">
      <dgm:prSet presAssocID="{B18A2B6E-C8F8-403F-8A0B-131BEE9644C5}" presName="gear3" presStyleLbl="node1" presStyleIdx="2" presStyleCnt="3"/>
      <dgm:spPr/>
    </dgm:pt>
    <dgm:pt modelId="{2D393385-113B-4774-994B-9E930C8D8C51}" type="pres">
      <dgm:prSet presAssocID="{B18A2B6E-C8F8-403F-8A0B-131BEE9644C5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40E2308C-5AAA-48A3-8AA2-42853DEE5D5E}" type="pres">
      <dgm:prSet presAssocID="{B18A2B6E-C8F8-403F-8A0B-131BEE9644C5}" presName="gear3srcNode" presStyleLbl="node1" presStyleIdx="2" presStyleCnt="3"/>
      <dgm:spPr/>
    </dgm:pt>
    <dgm:pt modelId="{B5F60726-B6F8-47A1-8F6B-5CD853A3FCE3}" type="pres">
      <dgm:prSet presAssocID="{B18A2B6E-C8F8-403F-8A0B-131BEE9644C5}" presName="gear3dstNode" presStyleLbl="node1" presStyleIdx="2" presStyleCnt="3"/>
      <dgm:spPr/>
    </dgm:pt>
    <dgm:pt modelId="{73B4BC80-91F8-4BAE-9543-BF0EE95CAC9B}" type="pres">
      <dgm:prSet presAssocID="{E3037A4A-27A8-4153-B193-D14A97934EEF}" presName="connector1" presStyleLbl="sibTrans2D1" presStyleIdx="0" presStyleCnt="3"/>
      <dgm:spPr/>
    </dgm:pt>
    <dgm:pt modelId="{39AE27D3-6559-4818-ADB5-3F5DE047AEFA}" type="pres">
      <dgm:prSet presAssocID="{629D9BE6-DF7B-45C3-B197-7507E9B884B0}" presName="connector2" presStyleLbl="sibTrans2D1" presStyleIdx="1" presStyleCnt="3"/>
      <dgm:spPr/>
    </dgm:pt>
    <dgm:pt modelId="{8B579270-5B04-46F4-98D0-8634FA7FA60A}" type="pres">
      <dgm:prSet presAssocID="{F01567B1-896C-4D63-AAC9-A07D98C631EB}" presName="connector3" presStyleLbl="sibTrans2D1" presStyleIdx="2" presStyleCnt="3"/>
      <dgm:spPr/>
    </dgm:pt>
  </dgm:ptLst>
  <dgm:cxnLst>
    <dgm:cxn modelId="{53BE3A0F-EF83-4FB9-87A9-9854645A9C02}" type="presOf" srcId="{B18A2B6E-C8F8-403F-8A0B-131BEE9644C5}" destId="{B5F60726-B6F8-47A1-8F6B-5CD853A3FCE3}" srcOrd="3" destOrd="0" presId="urn:microsoft.com/office/officeart/2005/8/layout/gear1"/>
    <dgm:cxn modelId="{FA70041D-DD7F-44F5-8157-335F9935D360}" srcId="{113E531F-F449-453B-97E9-A11C3E87805C}" destId="{B18A2B6E-C8F8-403F-8A0B-131BEE9644C5}" srcOrd="2" destOrd="0" parTransId="{92F49763-5386-4683-ADA7-3F74FF649022}" sibTransId="{F01567B1-896C-4D63-AAC9-A07D98C631EB}"/>
    <dgm:cxn modelId="{5AB65660-86F0-4701-8564-75AE21895F37}" type="presOf" srcId="{F5B35A4D-99F6-4ED1-BA20-21E3D137AA5D}" destId="{159562EA-103C-4E9C-98F3-C18FC496CBD5}" srcOrd="2" destOrd="0" presId="urn:microsoft.com/office/officeart/2005/8/layout/gear1"/>
    <dgm:cxn modelId="{E2603F64-6BD1-483C-A2C4-B2A25A0C5E02}" type="presOf" srcId="{B18A2B6E-C8F8-403F-8A0B-131BEE9644C5}" destId="{E69B1DCA-E6A4-4AE0-91AB-0A2FDC0FB10E}" srcOrd="0" destOrd="0" presId="urn:microsoft.com/office/officeart/2005/8/layout/gear1"/>
    <dgm:cxn modelId="{5575EA50-79AB-4233-8F60-5DE13893D0DF}" srcId="{113E531F-F449-453B-97E9-A11C3E87805C}" destId="{8EE175E9-AEB5-46DC-AD1E-42369AE0452F}" srcOrd="0" destOrd="0" parTransId="{9DACEED3-0B2C-4783-9665-DA096874D903}" sibTransId="{E3037A4A-27A8-4153-B193-D14A97934EEF}"/>
    <dgm:cxn modelId="{B36D0B73-0229-464D-B8AA-761CBB715FF7}" type="presOf" srcId="{113E531F-F449-453B-97E9-A11C3E87805C}" destId="{2AAA6D4A-CADA-43EE-88F4-5BB96632CB3C}" srcOrd="0" destOrd="0" presId="urn:microsoft.com/office/officeart/2005/8/layout/gear1"/>
    <dgm:cxn modelId="{BA426053-9CDC-47E0-A864-AE9675028719}" type="presOf" srcId="{F5B35A4D-99F6-4ED1-BA20-21E3D137AA5D}" destId="{0AAEC3ED-8659-4546-AC52-26FAE455A5D2}" srcOrd="1" destOrd="0" presId="urn:microsoft.com/office/officeart/2005/8/layout/gear1"/>
    <dgm:cxn modelId="{A92DCA77-598B-4F63-A423-DD44F2BDE128}" type="presOf" srcId="{8EE175E9-AEB5-46DC-AD1E-42369AE0452F}" destId="{3B82C0EB-E2BD-4BF4-9AEE-89B4078955FB}" srcOrd="0" destOrd="0" presId="urn:microsoft.com/office/officeart/2005/8/layout/gear1"/>
    <dgm:cxn modelId="{0B20E477-4360-4166-B4BB-75FFAD559259}" type="presOf" srcId="{8EE175E9-AEB5-46DC-AD1E-42369AE0452F}" destId="{3EF94432-A4FD-4A79-8A30-3A29D4658236}" srcOrd="2" destOrd="0" presId="urn:microsoft.com/office/officeart/2005/8/layout/gear1"/>
    <dgm:cxn modelId="{68B4BC8A-3FCB-4646-9A97-63D38B8A5CC7}" type="presOf" srcId="{8EE175E9-AEB5-46DC-AD1E-42369AE0452F}" destId="{E795C1BE-D38D-4AB7-BCE2-64ACCBD7D455}" srcOrd="1" destOrd="0" presId="urn:microsoft.com/office/officeart/2005/8/layout/gear1"/>
    <dgm:cxn modelId="{6580428C-A8A5-46FE-8E2E-3BA379F73A4E}" type="presOf" srcId="{B18A2B6E-C8F8-403F-8A0B-131BEE9644C5}" destId="{40E2308C-5AAA-48A3-8AA2-42853DEE5D5E}" srcOrd="2" destOrd="0" presId="urn:microsoft.com/office/officeart/2005/8/layout/gear1"/>
    <dgm:cxn modelId="{FBD7B48C-7456-40A3-B23E-4FAE9EC2B273}" type="presOf" srcId="{629D9BE6-DF7B-45C3-B197-7507E9B884B0}" destId="{39AE27D3-6559-4818-ADB5-3F5DE047AEFA}" srcOrd="0" destOrd="0" presId="urn:microsoft.com/office/officeart/2005/8/layout/gear1"/>
    <dgm:cxn modelId="{25C1AEB5-7E96-4B7F-B92F-09587B8ECCC2}" type="presOf" srcId="{F5B35A4D-99F6-4ED1-BA20-21E3D137AA5D}" destId="{B1BE6862-0075-4FF3-888C-AD3E2F005C08}" srcOrd="0" destOrd="0" presId="urn:microsoft.com/office/officeart/2005/8/layout/gear1"/>
    <dgm:cxn modelId="{01F638CA-7446-4874-A9D4-189314F559CA}" type="presOf" srcId="{E3037A4A-27A8-4153-B193-D14A97934EEF}" destId="{73B4BC80-91F8-4BAE-9543-BF0EE95CAC9B}" srcOrd="0" destOrd="0" presId="urn:microsoft.com/office/officeart/2005/8/layout/gear1"/>
    <dgm:cxn modelId="{DBACA8D2-7B78-46B0-AFFE-621ED8E7A1EC}" type="presOf" srcId="{B18A2B6E-C8F8-403F-8A0B-131BEE9644C5}" destId="{2D393385-113B-4774-994B-9E930C8D8C51}" srcOrd="1" destOrd="0" presId="urn:microsoft.com/office/officeart/2005/8/layout/gear1"/>
    <dgm:cxn modelId="{F8563BE2-DCD8-4D1A-9097-4996DC202851}" type="presOf" srcId="{F01567B1-896C-4D63-AAC9-A07D98C631EB}" destId="{8B579270-5B04-46F4-98D0-8634FA7FA60A}" srcOrd="0" destOrd="0" presId="urn:microsoft.com/office/officeart/2005/8/layout/gear1"/>
    <dgm:cxn modelId="{0B8AEFFB-DCC1-4355-A066-7CEEA240E7EB}" srcId="{113E531F-F449-453B-97E9-A11C3E87805C}" destId="{F5B35A4D-99F6-4ED1-BA20-21E3D137AA5D}" srcOrd="1" destOrd="0" parTransId="{7A33760E-6F50-4E24-8281-FCCEC8EDC82B}" sibTransId="{629D9BE6-DF7B-45C3-B197-7507E9B884B0}"/>
    <dgm:cxn modelId="{4E4C51C0-3A59-4846-813E-E4E951ACFE7E}" type="presParOf" srcId="{2AAA6D4A-CADA-43EE-88F4-5BB96632CB3C}" destId="{3B82C0EB-E2BD-4BF4-9AEE-89B4078955FB}" srcOrd="0" destOrd="0" presId="urn:microsoft.com/office/officeart/2005/8/layout/gear1"/>
    <dgm:cxn modelId="{F35FBA88-3C14-4B16-AE28-DDE73A385CE7}" type="presParOf" srcId="{2AAA6D4A-CADA-43EE-88F4-5BB96632CB3C}" destId="{E795C1BE-D38D-4AB7-BCE2-64ACCBD7D455}" srcOrd="1" destOrd="0" presId="urn:microsoft.com/office/officeart/2005/8/layout/gear1"/>
    <dgm:cxn modelId="{BFD52EA1-D73C-4F41-9B85-F13333782CFE}" type="presParOf" srcId="{2AAA6D4A-CADA-43EE-88F4-5BB96632CB3C}" destId="{3EF94432-A4FD-4A79-8A30-3A29D4658236}" srcOrd="2" destOrd="0" presId="urn:microsoft.com/office/officeart/2005/8/layout/gear1"/>
    <dgm:cxn modelId="{9713D726-0D13-4868-AD7C-24EA980FFD58}" type="presParOf" srcId="{2AAA6D4A-CADA-43EE-88F4-5BB96632CB3C}" destId="{B1BE6862-0075-4FF3-888C-AD3E2F005C08}" srcOrd="3" destOrd="0" presId="urn:microsoft.com/office/officeart/2005/8/layout/gear1"/>
    <dgm:cxn modelId="{83CE0044-0A57-401A-8D6E-4F5DA62B736A}" type="presParOf" srcId="{2AAA6D4A-CADA-43EE-88F4-5BB96632CB3C}" destId="{0AAEC3ED-8659-4546-AC52-26FAE455A5D2}" srcOrd="4" destOrd="0" presId="urn:microsoft.com/office/officeart/2005/8/layout/gear1"/>
    <dgm:cxn modelId="{13B2F103-D8AB-47FB-8ADA-3806020A1B9A}" type="presParOf" srcId="{2AAA6D4A-CADA-43EE-88F4-5BB96632CB3C}" destId="{159562EA-103C-4E9C-98F3-C18FC496CBD5}" srcOrd="5" destOrd="0" presId="urn:microsoft.com/office/officeart/2005/8/layout/gear1"/>
    <dgm:cxn modelId="{F39063D7-A3E4-4200-AF35-F00D83621668}" type="presParOf" srcId="{2AAA6D4A-CADA-43EE-88F4-5BB96632CB3C}" destId="{E69B1DCA-E6A4-4AE0-91AB-0A2FDC0FB10E}" srcOrd="6" destOrd="0" presId="urn:microsoft.com/office/officeart/2005/8/layout/gear1"/>
    <dgm:cxn modelId="{B6B9CF59-894B-44AF-ACB6-C7B0C41E6555}" type="presParOf" srcId="{2AAA6D4A-CADA-43EE-88F4-5BB96632CB3C}" destId="{2D393385-113B-4774-994B-9E930C8D8C51}" srcOrd="7" destOrd="0" presId="urn:microsoft.com/office/officeart/2005/8/layout/gear1"/>
    <dgm:cxn modelId="{B1990FEF-2456-4623-B3E4-9EF0ECBAB6E8}" type="presParOf" srcId="{2AAA6D4A-CADA-43EE-88F4-5BB96632CB3C}" destId="{40E2308C-5AAA-48A3-8AA2-42853DEE5D5E}" srcOrd="8" destOrd="0" presId="urn:microsoft.com/office/officeart/2005/8/layout/gear1"/>
    <dgm:cxn modelId="{2F26FB61-3286-458C-8126-46E8F5D15D2B}" type="presParOf" srcId="{2AAA6D4A-CADA-43EE-88F4-5BB96632CB3C}" destId="{B5F60726-B6F8-47A1-8F6B-5CD853A3FCE3}" srcOrd="9" destOrd="0" presId="urn:microsoft.com/office/officeart/2005/8/layout/gear1"/>
    <dgm:cxn modelId="{8368559A-3CEB-4042-8A93-86D2C8896E2E}" type="presParOf" srcId="{2AAA6D4A-CADA-43EE-88F4-5BB96632CB3C}" destId="{73B4BC80-91F8-4BAE-9543-BF0EE95CAC9B}" srcOrd="10" destOrd="0" presId="urn:microsoft.com/office/officeart/2005/8/layout/gear1"/>
    <dgm:cxn modelId="{05E1000C-5A0F-427D-97FE-CB18E360FC8C}" type="presParOf" srcId="{2AAA6D4A-CADA-43EE-88F4-5BB96632CB3C}" destId="{39AE27D3-6559-4818-ADB5-3F5DE047AEFA}" srcOrd="11" destOrd="0" presId="urn:microsoft.com/office/officeart/2005/8/layout/gear1"/>
    <dgm:cxn modelId="{0E357358-3FB7-433D-A5A8-561E69D5203A}" type="presParOf" srcId="{2AAA6D4A-CADA-43EE-88F4-5BB96632CB3C}" destId="{8B579270-5B04-46F4-98D0-8634FA7FA60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DDB0D-5A01-4F93-9EA9-334C0237D233}">
      <dsp:nvSpPr>
        <dsp:cNvPr id="0" name=""/>
        <dsp:cNvSpPr/>
      </dsp:nvSpPr>
      <dsp:spPr>
        <a:xfrm>
          <a:off x="0" y="0"/>
          <a:ext cx="5242560" cy="80467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Validate Desired Behavior</a:t>
          </a:r>
        </a:p>
      </dsp:txBody>
      <dsp:txXfrm>
        <a:off x="23568" y="23568"/>
        <a:ext cx="4306261" cy="757536"/>
      </dsp:txXfrm>
    </dsp:sp>
    <dsp:sp modelId="{5C20B988-B40E-446F-A6CE-AD312F4C88D7}">
      <dsp:nvSpPr>
        <dsp:cNvPr id="0" name=""/>
        <dsp:cNvSpPr/>
      </dsp:nvSpPr>
      <dsp:spPr>
        <a:xfrm>
          <a:off x="439064" y="950976"/>
          <a:ext cx="5242560" cy="804672"/>
        </a:xfrm>
        <a:prstGeom prst="roundRect">
          <a:avLst>
            <a:gd name="adj" fmla="val 1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Reduce the bug Cost</a:t>
          </a:r>
        </a:p>
      </dsp:txBody>
      <dsp:txXfrm>
        <a:off x="462632" y="974544"/>
        <a:ext cx="4233322" cy="757536"/>
      </dsp:txXfrm>
    </dsp:sp>
    <dsp:sp modelId="{2D3E2660-D0A7-43AE-916C-FE9DB31B6163}">
      <dsp:nvSpPr>
        <dsp:cNvPr id="0" name=""/>
        <dsp:cNvSpPr/>
      </dsp:nvSpPr>
      <dsp:spPr>
        <a:xfrm>
          <a:off x="871575" y="1901952"/>
          <a:ext cx="5242560" cy="804672"/>
        </a:xfrm>
        <a:prstGeom prst="roundRect">
          <a:avLst>
            <a:gd name="adj" fmla="val 1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Perform Bulk tests</a:t>
          </a:r>
        </a:p>
      </dsp:txBody>
      <dsp:txXfrm>
        <a:off x="895143" y="1925520"/>
        <a:ext cx="4239876" cy="757536"/>
      </dsp:txXfrm>
    </dsp:sp>
    <dsp:sp modelId="{5A86576A-31D2-4537-99B0-079543133AD0}">
      <dsp:nvSpPr>
        <dsp:cNvPr id="0" name=""/>
        <dsp:cNvSpPr/>
      </dsp:nvSpPr>
      <dsp:spPr>
        <a:xfrm>
          <a:off x="1310640" y="2852927"/>
          <a:ext cx="5242560" cy="804672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75% Code coverage for Production deployment</a:t>
          </a:r>
        </a:p>
      </dsp:txBody>
      <dsp:txXfrm>
        <a:off x="1334208" y="2876495"/>
        <a:ext cx="4233322" cy="757536"/>
      </dsp:txXfrm>
    </dsp:sp>
    <dsp:sp modelId="{859F8CB6-8995-4684-817D-D2BE01EF2240}">
      <dsp:nvSpPr>
        <dsp:cNvPr id="0" name=""/>
        <dsp:cNvSpPr/>
      </dsp:nvSpPr>
      <dsp:spPr>
        <a:xfrm>
          <a:off x="4719523" y="616305"/>
          <a:ext cx="523036" cy="52303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4837206" y="616305"/>
        <a:ext cx="287670" cy="393585"/>
      </dsp:txXfrm>
    </dsp:sp>
    <dsp:sp modelId="{766C2A83-183E-491D-AFDA-410F52BEDF47}">
      <dsp:nvSpPr>
        <dsp:cNvPr id="0" name=""/>
        <dsp:cNvSpPr/>
      </dsp:nvSpPr>
      <dsp:spPr>
        <a:xfrm>
          <a:off x="5158587" y="1567281"/>
          <a:ext cx="523036" cy="52303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5276270" y="1567281"/>
        <a:ext cx="287670" cy="393585"/>
      </dsp:txXfrm>
    </dsp:sp>
    <dsp:sp modelId="{4BACDA67-91B1-41BE-A2E5-282D29CFC87D}">
      <dsp:nvSpPr>
        <dsp:cNvPr id="0" name=""/>
        <dsp:cNvSpPr/>
      </dsp:nvSpPr>
      <dsp:spPr>
        <a:xfrm>
          <a:off x="5591098" y="2518257"/>
          <a:ext cx="523036" cy="52303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5708781" y="2518257"/>
        <a:ext cx="287670" cy="3935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9D7564-05DB-4E9F-A826-8B7C54F6B1AD}">
      <dsp:nvSpPr>
        <dsp:cNvPr id="0" name=""/>
        <dsp:cNvSpPr/>
      </dsp:nvSpPr>
      <dsp:spPr>
        <a:xfrm rot="5400000">
          <a:off x="-127602" y="127602"/>
          <a:ext cx="850681" cy="59547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Single</a:t>
          </a:r>
        </a:p>
      </dsp:txBody>
      <dsp:txXfrm rot="-5400000">
        <a:off x="1" y="297737"/>
        <a:ext cx="595476" cy="255205"/>
      </dsp:txXfrm>
    </dsp:sp>
    <dsp:sp modelId="{452BBFB8-67F2-4E6B-AA92-B2440D477EE8}">
      <dsp:nvSpPr>
        <dsp:cNvPr id="0" name=""/>
        <dsp:cNvSpPr/>
      </dsp:nvSpPr>
      <dsp:spPr>
        <a:xfrm rot="5400000">
          <a:off x="4085267" y="-3489525"/>
          <a:ext cx="552942" cy="75325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Test your code with Single record</a:t>
          </a:r>
        </a:p>
      </dsp:txBody>
      <dsp:txXfrm rot="-5400000">
        <a:off x="595477" y="27257"/>
        <a:ext cx="7505531" cy="498958"/>
      </dsp:txXfrm>
    </dsp:sp>
    <dsp:sp modelId="{A05F68C9-6599-4FF2-A24F-7669EB185F2F}">
      <dsp:nvSpPr>
        <dsp:cNvPr id="0" name=""/>
        <dsp:cNvSpPr/>
      </dsp:nvSpPr>
      <dsp:spPr>
        <a:xfrm rot="5400000">
          <a:off x="-127602" y="823441"/>
          <a:ext cx="850681" cy="595476"/>
        </a:xfrm>
        <a:prstGeom prst="chevron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2540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Bulk</a:t>
          </a:r>
        </a:p>
      </dsp:txBody>
      <dsp:txXfrm rot="-5400000">
        <a:off x="1" y="993576"/>
        <a:ext cx="595476" cy="255205"/>
      </dsp:txXfrm>
    </dsp:sp>
    <dsp:sp modelId="{EC169479-E532-4439-AD32-FD654B5B618F}">
      <dsp:nvSpPr>
        <dsp:cNvPr id="0" name=""/>
        <dsp:cNvSpPr/>
      </dsp:nvSpPr>
      <dsp:spPr>
        <a:xfrm rot="5400000">
          <a:off x="4085267" y="-2793951"/>
          <a:ext cx="552942" cy="75325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Do the bulk testing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Test your code for 200+ record</a:t>
          </a:r>
        </a:p>
      </dsp:txBody>
      <dsp:txXfrm rot="-5400000">
        <a:off x="595477" y="722831"/>
        <a:ext cx="7505531" cy="498958"/>
      </dsp:txXfrm>
    </dsp:sp>
    <dsp:sp modelId="{C2FE4DDC-6C7B-40CE-A47B-79061EAE2C7C}">
      <dsp:nvSpPr>
        <dsp:cNvPr id="0" name=""/>
        <dsp:cNvSpPr/>
      </dsp:nvSpPr>
      <dsp:spPr>
        <a:xfrm rot="5400000">
          <a:off x="-127602" y="1519015"/>
          <a:ext cx="850681" cy="595476"/>
        </a:xfrm>
        <a:prstGeom prst="chevron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2540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+</a:t>
          </a:r>
        </a:p>
      </dsp:txBody>
      <dsp:txXfrm rot="-5400000">
        <a:off x="1" y="1689150"/>
        <a:ext cx="595476" cy="255205"/>
      </dsp:txXfrm>
    </dsp:sp>
    <dsp:sp modelId="{DCC3669B-8988-40CF-9AF2-F42D5960A3A0}">
      <dsp:nvSpPr>
        <dsp:cNvPr id="0" name=""/>
        <dsp:cNvSpPr/>
      </dsp:nvSpPr>
      <dsp:spPr>
        <a:xfrm rot="5400000">
          <a:off x="4085267" y="-2098376"/>
          <a:ext cx="552942" cy="75325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Do the Positive Testing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Validate your Expected Behavior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</dsp:txBody>
      <dsp:txXfrm rot="-5400000">
        <a:off x="595477" y="1418406"/>
        <a:ext cx="7505531" cy="498958"/>
      </dsp:txXfrm>
    </dsp:sp>
    <dsp:sp modelId="{8801560C-BE42-45A9-A2F7-7A4B00D2799F}">
      <dsp:nvSpPr>
        <dsp:cNvPr id="0" name=""/>
        <dsp:cNvSpPr/>
      </dsp:nvSpPr>
      <dsp:spPr>
        <a:xfrm rot="5400000">
          <a:off x="-127602" y="2185003"/>
          <a:ext cx="850681" cy="595476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254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</a:t>
          </a:r>
        </a:p>
      </dsp:txBody>
      <dsp:txXfrm rot="-5400000">
        <a:off x="1" y="2355138"/>
        <a:ext cx="595476" cy="255205"/>
      </dsp:txXfrm>
    </dsp:sp>
    <dsp:sp modelId="{EBACBD48-A98B-4C84-A1F0-1D3C4B9826CC}">
      <dsp:nvSpPr>
        <dsp:cNvPr id="0" name=""/>
        <dsp:cNvSpPr/>
      </dsp:nvSpPr>
      <dsp:spPr>
        <a:xfrm rot="5400000">
          <a:off x="4085267" y="-1402802"/>
          <a:ext cx="552942" cy="75325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Do the Negative Testing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Validate your unexpected Behavior</a:t>
          </a:r>
        </a:p>
      </dsp:txBody>
      <dsp:txXfrm rot="-5400000">
        <a:off x="595477" y="2113980"/>
        <a:ext cx="7505531" cy="4989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D761A-D9D3-4567-AC67-15C215165F38}">
      <dsp:nvSpPr>
        <dsp:cNvPr id="0" name=""/>
        <dsp:cNvSpPr/>
      </dsp:nvSpPr>
      <dsp:spPr>
        <a:xfrm rot="16200000">
          <a:off x="-1008983" y="1010496"/>
          <a:ext cx="3505200" cy="1484207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0204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@</a:t>
          </a:r>
          <a:r>
            <a:rPr lang="en-US" sz="1400" b="1" kern="1200" dirty="0" err="1"/>
            <a:t>TestVisible</a:t>
          </a:r>
          <a:endParaRPr lang="en-US" sz="1400" b="1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To access private member in Test Class</a:t>
          </a:r>
        </a:p>
      </dsp:txBody>
      <dsp:txXfrm rot="5400000">
        <a:off x="1513" y="701040"/>
        <a:ext cx="1484207" cy="2103120"/>
      </dsp:txXfrm>
    </dsp:sp>
    <dsp:sp modelId="{F0242337-63E0-4EA0-837A-14F247B59271}">
      <dsp:nvSpPr>
        <dsp:cNvPr id="0" name=""/>
        <dsp:cNvSpPr/>
      </dsp:nvSpPr>
      <dsp:spPr>
        <a:xfrm rot="16200000">
          <a:off x="586538" y="1010496"/>
          <a:ext cx="3505200" cy="1484207"/>
        </a:xfrm>
        <a:prstGeom prst="flowChartManualOperation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0204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Test.LoadData</a:t>
          </a:r>
          <a:endParaRPr lang="en-US" sz="1400" b="1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Creating Test Data Without Code</a:t>
          </a:r>
        </a:p>
      </dsp:txBody>
      <dsp:txXfrm rot="5400000">
        <a:off x="1597034" y="701040"/>
        <a:ext cx="1484207" cy="2103120"/>
      </dsp:txXfrm>
    </dsp:sp>
    <dsp:sp modelId="{3872D8A7-0E06-4527-86CB-203701359CB2}">
      <dsp:nvSpPr>
        <dsp:cNvPr id="0" name=""/>
        <dsp:cNvSpPr/>
      </dsp:nvSpPr>
      <dsp:spPr>
        <a:xfrm rot="16200000">
          <a:off x="2182061" y="1010496"/>
          <a:ext cx="3505200" cy="1484207"/>
        </a:xfrm>
        <a:prstGeom prst="flowChartManualOperation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0204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System.RunAs</a:t>
          </a:r>
          <a:endParaRPr lang="en-US" sz="1400" b="1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Testing User Context</a:t>
          </a:r>
        </a:p>
      </dsp:txBody>
      <dsp:txXfrm rot="5400000">
        <a:off x="3192557" y="701040"/>
        <a:ext cx="1484207" cy="2103120"/>
      </dsp:txXfrm>
    </dsp:sp>
    <dsp:sp modelId="{0C969975-B744-404E-B94F-F5AB2A535E74}">
      <dsp:nvSpPr>
        <dsp:cNvPr id="0" name=""/>
        <dsp:cNvSpPr/>
      </dsp:nvSpPr>
      <dsp:spPr>
        <a:xfrm rot="16200000">
          <a:off x="3777583" y="1010496"/>
          <a:ext cx="3505200" cy="1484207"/>
        </a:xfrm>
        <a:prstGeom prst="flowChartManualOperati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0204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Test.StartTest</a:t>
          </a:r>
          <a:r>
            <a:rPr lang="en-US" sz="1400" b="1" kern="1200" dirty="0"/>
            <a:t> and </a:t>
          </a:r>
          <a:r>
            <a:rPr lang="en-US" sz="1400" b="1" kern="1200" dirty="0" err="1"/>
            <a:t>Test.Stop</a:t>
          </a:r>
          <a:r>
            <a:rPr lang="en-US" sz="1400" b="1" kern="1200" dirty="0"/>
            <a:t> Test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 dirty="0"/>
            <a:t>Running Code with in limit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b="1" kern="1200" dirty="0"/>
        </a:p>
      </dsp:txBody>
      <dsp:txXfrm rot="5400000">
        <a:off x="4788079" y="701040"/>
        <a:ext cx="1484207" cy="2103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2C0EB-E2BD-4BF4-9AEE-89B4078955FB}">
      <dsp:nvSpPr>
        <dsp:cNvPr id="0" name=""/>
        <dsp:cNvSpPr/>
      </dsp:nvSpPr>
      <dsp:spPr>
        <a:xfrm>
          <a:off x="3238500" y="2057400"/>
          <a:ext cx="2514600" cy="2514600"/>
        </a:xfrm>
        <a:prstGeom prst="gear9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System.assertNotEquals</a:t>
          </a:r>
          <a:endParaRPr lang="en-US" sz="1000" kern="1200" dirty="0"/>
        </a:p>
      </dsp:txBody>
      <dsp:txXfrm>
        <a:off x="3744046" y="2646433"/>
        <a:ext cx="1503508" cy="1292556"/>
      </dsp:txXfrm>
    </dsp:sp>
    <dsp:sp modelId="{B1BE6862-0075-4FF3-888C-AD3E2F005C08}">
      <dsp:nvSpPr>
        <dsp:cNvPr id="0" name=""/>
        <dsp:cNvSpPr/>
      </dsp:nvSpPr>
      <dsp:spPr>
        <a:xfrm>
          <a:off x="1775460" y="1463040"/>
          <a:ext cx="1828800" cy="1828800"/>
        </a:xfrm>
        <a:prstGeom prst="gear6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System.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assertEquals</a:t>
          </a:r>
          <a:endParaRPr lang="en-US" sz="1100" kern="1200" dirty="0"/>
        </a:p>
      </dsp:txBody>
      <dsp:txXfrm>
        <a:off x="2235866" y="1926229"/>
        <a:ext cx="907988" cy="902422"/>
      </dsp:txXfrm>
    </dsp:sp>
    <dsp:sp modelId="{E69B1DCA-E6A4-4AE0-91AB-0A2FDC0FB10E}">
      <dsp:nvSpPr>
        <dsp:cNvPr id="0" name=""/>
        <dsp:cNvSpPr/>
      </dsp:nvSpPr>
      <dsp:spPr>
        <a:xfrm rot="20700000">
          <a:off x="2799774" y="201354"/>
          <a:ext cx="1791850" cy="1791850"/>
        </a:xfrm>
        <a:prstGeom prst="gear6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System.assert</a:t>
          </a:r>
          <a:endParaRPr lang="en-US" sz="1000" kern="1200" dirty="0"/>
        </a:p>
      </dsp:txBody>
      <dsp:txXfrm rot="-20700000">
        <a:off x="3192780" y="594360"/>
        <a:ext cx="1005840" cy="1005840"/>
      </dsp:txXfrm>
    </dsp:sp>
    <dsp:sp modelId="{73B4BC80-91F8-4BAE-9543-BF0EE95CAC9B}">
      <dsp:nvSpPr>
        <dsp:cNvPr id="0" name=""/>
        <dsp:cNvSpPr/>
      </dsp:nvSpPr>
      <dsp:spPr>
        <a:xfrm>
          <a:off x="3049308" y="1675579"/>
          <a:ext cx="3218688" cy="3218688"/>
        </a:xfrm>
        <a:prstGeom prst="circularArrow">
          <a:avLst>
            <a:gd name="adj1" fmla="val 4688"/>
            <a:gd name="adj2" fmla="val 299029"/>
            <a:gd name="adj3" fmla="val 2524516"/>
            <a:gd name="adj4" fmla="val 15843405"/>
            <a:gd name="adj5" fmla="val 546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E27D3-6559-4818-ADB5-3F5DE047AEFA}">
      <dsp:nvSpPr>
        <dsp:cNvPr id="0" name=""/>
        <dsp:cNvSpPr/>
      </dsp:nvSpPr>
      <dsp:spPr>
        <a:xfrm>
          <a:off x="1451583" y="1056774"/>
          <a:ext cx="2338578" cy="233857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579270-5B04-46F4-98D0-8634FA7FA60A}">
      <dsp:nvSpPr>
        <dsp:cNvPr id="0" name=""/>
        <dsp:cNvSpPr/>
      </dsp:nvSpPr>
      <dsp:spPr>
        <a:xfrm>
          <a:off x="2385301" y="-192748"/>
          <a:ext cx="2521458" cy="252145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1981862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03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Existing</a:t>
            </a:r>
            <a:r>
              <a:rPr lang="en-US" baseline="0" dirty="0"/>
              <a:t> demo for each and  explain. No need to write in live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950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Existing</a:t>
            </a:r>
            <a:r>
              <a:rPr lang="en-US" baseline="0" dirty="0"/>
              <a:t> demo for each and  explain. No need to write in live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95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lIns="45699" tIns="45699" rIns="45699" bIns="45699" anchor="b"/>
          <a:lstStyle>
            <a:lvl1pPr algn="ctr">
              <a:defRPr sz="19900">
                <a:solidFill>
                  <a:srgbClr val="523F6D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 defTabSz="457200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12"/>
          <p:cNvSpPr/>
          <p:nvPr/>
        </p:nvSpPr>
        <p:spPr>
          <a:xfrm>
            <a:off x="0" y="6420358"/>
            <a:ext cx="12192000" cy="43764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7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1886" y="13541"/>
            <a:ext cx="11083636" cy="977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32715" y="6442085"/>
            <a:ext cx="398002" cy="398002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TextBox 14"/>
          <p:cNvSpPr txBox="1"/>
          <p:nvPr/>
        </p:nvSpPr>
        <p:spPr>
          <a:xfrm>
            <a:off x="9944459" y="6498647"/>
            <a:ext cx="180532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#SalesforceApexHours </a:t>
            </a:r>
          </a:p>
        </p:txBody>
      </p:sp>
      <p:sp>
        <p:nvSpPr>
          <p:cNvPr id="40" name="TextBox 16"/>
          <p:cNvSpPr txBox="1"/>
          <p:nvPr/>
        </p:nvSpPr>
        <p:spPr>
          <a:xfrm>
            <a:off x="1057223" y="6529451"/>
            <a:ext cx="155647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 www.ApexHours.com</a:t>
            </a:r>
          </a:p>
        </p:txBody>
      </p:sp>
      <p:pic>
        <p:nvPicPr>
          <p:cNvPr id="41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32715" y="74993"/>
            <a:ext cx="2362201" cy="1086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Picture 5" descr="Picture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0861" y="6433129"/>
            <a:ext cx="765284" cy="415915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12"/>
          <p:cNvSpPr/>
          <p:nvPr/>
        </p:nvSpPr>
        <p:spPr>
          <a:xfrm>
            <a:off x="0" y="6420358"/>
            <a:ext cx="12192000" cy="43764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2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1886" y="13541"/>
            <a:ext cx="11083636" cy="977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32715" y="6442085"/>
            <a:ext cx="398002" cy="398002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TextBox 14"/>
          <p:cNvSpPr txBox="1"/>
          <p:nvPr/>
        </p:nvSpPr>
        <p:spPr>
          <a:xfrm>
            <a:off x="9944459" y="6498647"/>
            <a:ext cx="180532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#SalesforceApexHours </a:t>
            </a:r>
          </a:p>
        </p:txBody>
      </p:sp>
      <p:sp>
        <p:nvSpPr>
          <p:cNvPr id="65" name="TextBox 16"/>
          <p:cNvSpPr txBox="1"/>
          <p:nvPr/>
        </p:nvSpPr>
        <p:spPr>
          <a:xfrm>
            <a:off x="1057223" y="6529451"/>
            <a:ext cx="155647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 www.ApexHours.com</a:t>
            </a:r>
          </a:p>
        </p:txBody>
      </p:sp>
      <p:pic>
        <p:nvPicPr>
          <p:cNvPr id="66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32715" y="74993"/>
            <a:ext cx="2362201" cy="1086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Picture 5" descr="Picture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0861" y="6433129"/>
            <a:ext cx="765284" cy="415915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1pPr>
            <a:lvl2pPr marL="0" indent="4572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2pPr>
            <a:lvl3pPr marL="0" indent="9144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3pPr>
            <a:lvl4pPr marL="0" indent="13716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4pPr>
            <a:lvl5pPr marL="0" indent="18288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12"/>
          <p:cNvSpPr/>
          <p:nvPr/>
        </p:nvSpPr>
        <p:spPr>
          <a:xfrm>
            <a:off x="0" y="6420358"/>
            <a:ext cx="12192000" cy="43764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9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1886" y="13541"/>
            <a:ext cx="11083636" cy="977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32715" y="6442085"/>
            <a:ext cx="398002" cy="398002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TextBox 14"/>
          <p:cNvSpPr txBox="1"/>
          <p:nvPr/>
        </p:nvSpPr>
        <p:spPr>
          <a:xfrm>
            <a:off x="9944459" y="6498647"/>
            <a:ext cx="180532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#SalesforceApexHours </a:t>
            </a:r>
          </a:p>
        </p:txBody>
      </p:sp>
      <p:sp>
        <p:nvSpPr>
          <p:cNvPr id="82" name="TextBox 16"/>
          <p:cNvSpPr txBox="1"/>
          <p:nvPr/>
        </p:nvSpPr>
        <p:spPr>
          <a:xfrm>
            <a:off x="1057223" y="6529451"/>
            <a:ext cx="155647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 www.ApexHours.com</a:t>
            </a:r>
          </a:p>
        </p:txBody>
      </p:sp>
      <p:pic>
        <p:nvPicPr>
          <p:cNvPr id="83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32715" y="74993"/>
            <a:ext cx="2362201" cy="1086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Picture 5" descr="Picture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0861" y="6433129"/>
            <a:ext cx="765284" cy="415915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0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2"/>
          <p:cNvSpPr/>
          <p:nvPr/>
        </p:nvSpPr>
        <p:spPr>
          <a:xfrm>
            <a:off x="0" y="6420358"/>
            <a:ext cx="12192000" cy="43764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1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1886" y="13541"/>
            <a:ext cx="11083636" cy="977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32715" y="6442085"/>
            <a:ext cx="398002" cy="398002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TextBox 14"/>
          <p:cNvSpPr txBox="1"/>
          <p:nvPr/>
        </p:nvSpPr>
        <p:spPr>
          <a:xfrm>
            <a:off x="9944459" y="6498647"/>
            <a:ext cx="180532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#SalesforceApexHours </a:t>
            </a:r>
          </a:p>
        </p:txBody>
      </p:sp>
      <p:sp>
        <p:nvSpPr>
          <p:cNvPr id="114" name="TextBox 16"/>
          <p:cNvSpPr txBox="1"/>
          <p:nvPr/>
        </p:nvSpPr>
        <p:spPr>
          <a:xfrm>
            <a:off x="1057223" y="6529451"/>
            <a:ext cx="155647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 www.ApexHours.com</a:t>
            </a:r>
          </a:p>
        </p:txBody>
      </p:sp>
      <p:pic>
        <p:nvPicPr>
          <p:cNvPr id="115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32715" y="74993"/>
            <a:ext cx="2362201" cy="1086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Picture 5" descr="Picture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0861" y="6433129"/>
            <a:ext cx="765284" cy="415915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1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0" y="6420358"/>
            <a:ext cx="12192000" cy="43764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Picture 9" descr="Picture 9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71886" y="13541"/>
            <a:ext cx="11083636" cy="977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13" descr="Picture 13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9632715" y="6442085"/>
            <a:ext cx="398002" cy="398002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14"/>
          <p:cNvSpPr txBox="1"/>
          <p:nvPr/>
        </p:nvSpPr>
        <p:spPr>
          <a:xfrm>
            <a:off x="9944459" y="6498647"/>
            <a:ext cx="180532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#SalesforceApexHours </a:t>
            </a:r>
          </a:p>
        </p:txBody>
      </p:sp>
      <p:sp>
        <p:nvSpPr>
          <p:cNvPr id="6" name="TextBox 16"/>
          <p:cNvSpPr txBox="1"/>
          <p:nvPr/>
        </p:nvSpPr>
        <p:spPr>
          <a:xfrm>
            <a:off x="1057223" y="6529451"/>
            <a:ext cx="155647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 www.ApexHours.com</a:t>
            </a:r>
          </a:p>
        </p:txBody>
      </p:sp>
      <p:pic>
        <p:nvPicPr>
          <p:cNvPr id="7" name="Picture 5" descr="Picture 5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9632715" y="74993"/>
            <a:ext cx="2362201" cy="1086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icture 5" descr="Picture 5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330861" y="6433129"/>
            <a:ext cx="765284" cy="415915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10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335866" cy="33308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www.apexhours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lhead.salesforce.com/en/content/learn/modules/apex_testing/apex_testing_intro" TargetMode="External"/><Relationship Id="rId2" Type="http://schemas.openxmlformats.org/officeDocument/2006/relationships/hyperlink" Target="https://developer.salesforce.com/docs/atlas.en-us.222.0.apexcode.meta/apexcode/apex_testing_best_practices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it.do/ApexHoursDev" TargetMode="External"/><Relationship Id="rId4" Type="http://schemas.openxmlformats.org/officeDocument/2006/relationships/hyperlink" Target="https://developer.salesforce.com/docs/atlas.en-us.222.0.apexcode.meta/apexcode/apex_testing_unit_tests_running.ht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://www.apexhours.com/" TargetMode="External"/><Relationship Id="rId7" Type="http://schemas.openxmlformats.org/officeDocument/2006/relationships/image" Target="../media/image1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www.facebook.com/FarmingtonHillsSfdcdug/?ref=bookmarks" TargetMode="External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TextBox 9"/>
          <p:cNvSpPr txBox="1"/>
          <p:nvPr/>
        </p:nvSpPr>
        <p:spPr>
          <a:xfrm>
            <a:off x="6438427" y="487523"/>
            <a:ext cx="5603496" cy="1336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 dirty="0"/>
              <a:t>Salesforce Apex Hours F</a:t>
            </a:r>
            <a:r>
              <a:rPr lang="en-US" dirty="0"/>
              <a:t>or Students</a:t>
            </a:r>
            <a:endParaRPr dirty="0"/>
          </a:p>
        </p:txBody>
      </p:sp>
      <p:sp>
        <p:nvSpPr>
          <p:cNvPr id="140" name="TextBox 11"/>
          <p:cNvSpPr txBox="1"/>
          <p:nvPr/>
        </p:nvSpPr>
        <p:spPr>
          <a:xfrm>
            <a:off x="2819400" y="2705725"/>
            <a:ext cx="4422042" cy="1446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 sz="4400" dirty="0">
                <a:solidFill>
                  <a:schemeClr val="tx1"/>
                </a:solidFill>
              </a:rPr>
              <a:t>Writing Unit Test </a:t>
            </a:r>
            <a:endParaRPr lang="en-US" sz="4400" dirty="0">
              <a:solidFill>
                <a:schemeClr val="tx1"/>
              </a:solidFill>
            </a:endParaRPr>
          </a:p>
          <a:p>
            <a:r>
              <a:rPr sz="4400" dirty="0">
                <a:solidFill>
                  <a:schemeClr val="tx1"/>
                </a:solidFill>
              </a:rPr>
              <a:t>in Apex</a:t>
            </a:r>
          </a:p>
        </p:txBody>
      </p:sp>
      <p:pic>
        <p:nvPicPr>
          <p:cNvPr id="141" name="Picture 14" descr="Picture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13844" y="6314070"/>
            <a:ext cx="398002" cy="398002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TextBox 15"/>
          <p:cNvSpPr txBox="1"/>
          <p:nvPr/>
        </p:nvSpPr>
        <p:spPr>
          <a:xfrm>
            <a:off x="9825586" y="6370632"/>
            <a:ext cx="1763128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#SalesforceApexHours</a:t>
            </a:r>
          </a:p>
        </p:txBody>
      </p:sp>
      <p:pic>
        <p:nvPicPr>
          <p:cNvPr id="143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0244" y="2635117"/>
            <a:ext cx="2362201" cy="108627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55"/>
          <p:cNvSpPr txBox="1"/>
          <p:nvPr/>
        </p:nvSpPr>
        <p:spPr>
          <a:xfrm>
            <a:off x="-700286" y="5487116"/>
            <a:ext cx="5802315" cy="37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b="1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#SalesforceApexHours   </a:t>
            </a:r>
          </a:p>
        </p:txBody>
      </p:sp>
      <p:pic>
        <p:nvPicPr>
          <p:cNvPr id="145" name="Picture 19" descr="Picture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50831" y="5423391"/>
            <a:ext cx="521733" cy="521733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Rectangle 20"/>
          <p:cNvSpPr txBox="1"/>
          <p:nvPr/>
        </p:nvSpPr>
        <p:spPr>
          <a:xfrm>
            <a:off x="154967" y="4226707"/>
            <a:ext cx="1763129" cy="113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spcBef>
                <a:spcPts val="600"/>
              </a:spcBef>
              <a:defRPr sz="2000" b="1">
                <a:latin typeface="Segoe UI"/>
                <a:ea typeface="Segoe UI"/>
                <a:cs typeface="Segoe UI"/>
                <a:sym typeface="Segoe UI"/>
              </a:defRPr>
            </a:pPr>
            <a:r>
              <a:t>Speaker</a:t>
            </a:r>
          </a:p>
          <a:p>
            <a:pPr algn="r">
              <a:spcBef>
                <a:spcPts val="600"/>
              </a:spcBef>
              <a:defRPr sz="2000" b="1">
                <a:latin typeface="Segoe UI"/>
                <a:ea typeface="Segoe UI"/>
                <a:cs typeface="Segoe UI"/>
                <a:sym typeface="Segoe UI"/>
              </a:defRPr>
            </a:pPr>
            <a:r>
              <a:t>Date</a:t>
            </a:r>
          </a:p>
          <a:p>
            <a:pPr algn="r">
              <a:spcBef>
                <a:spcPts val="600"/>
              </a:spcBef>
              <a:defRPr b="1">
                <a:latin typeface="Segoe UI"/>
                <a:ea typeface="Segoe UI"/>
                <a:cs typeface="Segoe UI"/>
                <a:sym typeface="Segoe UI"/>
              </a:defRPr>
            </a:pPr>
            <a:r>
              <a:t>Venue/Link</a:t>
            </a:r>
          </a:p>
        </p:txBody>
      </p:sp>
      <p:sp>
        <p:nvSpPr>
          <p:cNvPr id="147" name="Rectangle 21"/>
          <p:cNvSpPr txBox="1"/>
          <p:nvPr/>
        </p:nvSpPr>
        <p:spPr>
          <a:xfrm>
            <a:off x="2144659" y="4249625"/>
            <a:ext cx="6957430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600"/>
              </a:spcBef>
              <a:defRPr sz="2000" b="1">
                <a:latin typeface="Segoe UI"/>
                <a:ea typeface="Segoe UI"/>
                <a:cs typeface="Segoe UI"/>
                <a:sym typeface="Segoe UI"/>
              </a:defRPr>
            </a:pPr>
            <a:r>
              <a:rPr dirty="0"/>
              <a:t>Your Name</a:t>
            </a:r>
          </a:p>
          <a:p>
            <a:pPr>
              <a:spcBef>
                <a:spcPts val="6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b="1" dirty="0">
                <a:latin typeface="Segoe UI"/>
                <a:ea typeface="Segoe UI"/>
                <a:cs typeface="Segoe UI"/>
                <a:sym typeface="Segoe UI"/>
              </a:rPr>
              <a:t>Feb</a:t>
            </a:r>
            <a:r>
              <a:rPr dirty="0"/>
              <a:t> 15, 2020 6:00 PM IST </a:t>
            </a:r>
            <a:endParaRPr sz="1400"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en-US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http://bit.do/ApexHoursDev</a:t>
            </a: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sz="1400" dirty="0"/>
          </a:p>
        </p:txBody>
      </p:sp>
      <p:sp>
        <p:nvSpPr>
          <p:cNvPr id="148" name="Straight Connector 22"/>
          <p:cNvSpPr/>
          <p:nvPr/>
        </p:nvSpPr>
        <p:spPr>
          <a:xfrm flipH="1">
            <a:off x="1828800" y="4477542"/>
            <a:ext cx="4526433" cy="2101283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49" name="Picture 5" descr="Picture 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25110" y="6010435"/>
            <a:ext cx="573174" cy="293674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5"/>
          <p:cNvSpPr txBox="1"/>
          <p:nvPr/>
        </p:nvSpPr>
        <p:spPr>
          <a:xfrm>
            <a:off x="-663872" y="5960122"/>
            <a:ext cx="5729487" cy="37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r">
              <a:defRPr b="1">
                <a:latin typeface="Segoe UI"/>
                <a:ea typeface="Segoe UI"/>
                <a:cs typeface="Segoe UI"/>
                <a:sym typeface="Segoe UI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7"/>
              </a:rPr>
              <a:t>www.apexhours.com</a:t>
            </a:r>
            <a:r>
              <a:t> 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le 1"/>
          <p:cNvSpPr txBox="1">
            <a:spLocks noGrp="1"/>
          </p:cNvSpPr>
          <p:nvPr>
            <p:ph type="title"/>
          </p:nvPr>
        </p:nvSpPr>
        <p:spPr>
          <a:xfrm>
            <a:off x="978606" y="200442"/>
            <a:ext cx="10515601" cy="10034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I have written unit test, now what ?</a:t>
            </a:r>
          </a:p>
        </p:txBody>
      </p:sp>
      <p:sp>
        <p:nvSpPr>
          <p:cNvPr id="18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228600">
              <a:buClr>
                <a:srgbClr val="000000"/>
              </a:buClr>
              <a:buSzTx/>
              <a:buNone/>
            </a:pPr>
            <a:r>
              <a:t>Once you have created/developed the Unit test for your Apex Class or Apex Trigger. Now, it’s time to run the tests </a:t>
            </a:r>
          </a:p>
          <a:p>
            <a:pPr marL="457200"/>
            <a:r>
              <a:t>Using Developer Console</a:t>
            </a:r>
          </a:p>
          <a:p>
            <a:pPr marL="457200"/>
            <a:r>
              <a:t>Using Salesforce Interface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1"/>
          <p:cNvSpPr txBox="1">
            <a:spLocks noGrp="1"/>
          </p:cNvSpPr>
          <p:nvPr>
            <p:ph type="title"/>
          </p:nvPr>
        </p:nvSpPr>
        <p:spPr>
          <a:xfrm>
            <a:off x="978606" y="200442"/>
            <a:ext cx="10515601" cy="10034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Demo 2</a:t>
            </a:r>
          </a:p>
        </p:txBody>
      </p:sp>
      <p:sp>
        <p:nvSpPr>
          <p:cNvPr id="18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  <a:solidFill>
            <a:schemeClr val="accent3">
              <a:lumOff val="17647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SzTx/>
              <a:buNone/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Executing your test cases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1"/>
          <p:cNvSpPr txBox="1">
            <a:spLocks noGrp="1"/>
          </p:cNvSpPr>
          <p:nvPr>
            <p:ph type="title"/>
          </p:nvPr>
        </p:nvSpPr>
        <p:spPr>
          <a:xfrm>
            <a:off x="978606" y="200442"/>
            <a:ext cx="10515601" cy="10034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Write effective Unit tests</a:t>
            </a:r>
          </a:p>
        </p:txBody>
      </p:sp>
      <p:sp>
        <p:nvSpPr>
          <p:cNvPr id="19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253331"/>
            <a:ext cx="10515600" cy="509668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224027" defTabSz="896111">
              <a:spcBef>
                <a:spcPts val="900"/>
              </a:spcBef>
              <a:buClr>
                <a:srgbClr val="000000"/>
              </a:buClr>
              <a:buSzTx/>
              <a:buNone/>
              <a:defRPr sz="2744"/>
            </a:pPr>
            <a:r>
              <a:rPr dirty="0"/>
              <a:t>To write an effective test cases, a developer needs to ensure to include the below points into the test class</a:t>
            </a:r>
          </a:p>
          <a:p>
            <a:pPr marL="448055" indent="-224027" defTabSz="896111">
              <a:spcBef>
                <a:spcPts val="900"/>
              </a:spcBef>
              <a:buClr>
                <a:srgbClr val="000000"/>
              </a:buClr>
              <a:defRPr sz="2744"/>
            </a:pPr>
            <a:r>
              <a:rPr dirty="0"/>
              <a:t>Use </a:t>
            </a:r>
            <a:r>
              <a:rPr b="1" dirty="0" err="1">
                <a:solidFill>
                  <a:schemeClr val="accent1">
                    <a:satOff val="-3547"/>
                    <a:lumOff val="-10352"/>
                  </a:schemeClr>
                </a:solidFill>
                <a:latin typeface="+mn-lt"/>
                <a:ea typeface="+mn-ea"/>
                <a:cs typeface="+mn-cs"/>
                <a:sym typeface="Helvetica"/>
              </a:rPr>
              <a:t>Test.startTest</a:t>
            </a:r>
            <a:r>
              <a:rPr b="1" dirty="0">
                <a:solidFill>
                  <a:schemeClr val="accent1">
                    <a:satOff val="-3547"/>
                    <a:lumOff val="-10352"/>
                  </a:schemeClr>
                </a:solidFill>
                <a:latin typeface="+mn-lt"/>
                <a:ea typeface="+mn-ea"/>
                <a:cs typeface="+mn-cs"/>
                <a:sym typeface="Helvetica"/>
              </a:rPr>
              <a:t> &amp; </a:t>
            </a:r>
            <a:r>
              <a:rPr b="1" dirty="0" err="1">
                <a:solidFill>
                  <a:schemeClr val="accent1">
                    <a:satOff val="-3547"/>
                    <a:lumOff val="-10352"/>
                  </a:schemeClr>
                </a:solidFill>
                <a:latin typeface="+mn-lt"/>
                <a:ea typeface="+mn-ea"/>
                <a:cs typeface="+mn-cs"/>
                <a:sym typeface="Helvetica"/>
              </a:rPr>
              <a:t>Test.stopTest</a:t>
            </a:r>
            <a:r>
              <a:rPr dirty="0"/>
              <a:t> into each test method</a:t>
            </a:r>
          </a:p>
          <a:p>
            <a:pPr marL="448055" indent="-224027" defTabSz="896111">
              <a:spcBef>
                <a:spcPts val="900"/>
              </a:spcBef>
              <a:buClr>
                <a:srgbClr val="000000"/>
              </a:buClr>
              <a:defRPr sz="2744"/>
            </a:pPr>
            <a:r>
              <a:rPr dirty="0"/>
              <a:t>Use </a:t>
            </a:r>
            <a:r>
              <a:rPr b="1" dirty="0">
                <a:solidFill>
                  <a:schemeClr val="accent1">
                    <a:satOff val="-3547"/>
                    <a:lumOff val="-10352"/>
                  </a:schemeClr>
                </a:solidFill>
                <a:latin typeface="+mn-lt"/>
                <a:ea typeface="+mn-ea"/>
                <a:cs typeface="+mn-cs"/>
                <a:sym typeface="Helvetica"/>
              </a:rPr>
              <a:t>@</a:t>
            </a:r>
            <a:r>
              <a:rPr b="1" dirty="0" err="1">
                <a:solidFill>
                  <a:schemeClr val="accent1">
                    <a:satOff val="-3547"/>
                    <a:lumOff val="-10352"/>
                  </a:schemeClr>
                </a:solidFill>
                <a:latin typeface="+mn-lt"/>
                <a:ea typeface="+mn-ea"/>
                <a:cs typeface="+mn-cs"/>
                <a:sym typeface="Helvetica"/>
              </a:rPr>
              <a:t>isTest</a:t>
            </a:r>
            <a:r>
              <a:rPr b="1" dirty="0">
                <a:solidFill>
                  <a:schemeClr val="accent1">
                    <a:satOff val="-3547"/>
                    <a:lumOff val="-10352"/>
                  </a:schemeClr>
                </a:solidFill>
                <a:latin typeface="+mn-lt"/>
                <a:ea typeface="+mn-ea"/>
                <a:cs typeface="+mn-cs"/>
                <a:sym typeface="Helvetica"/>
              </a:rPr>
              <a:t> annotation</a:t>
            </a:r>
            <a:r>
              <a:rPr dirty="0"/>
              <a:t> for each method instead of using </a:t>
            </a:r>
            <a:r>
              <a:rPr dirty="0" err="1"/>
              <a:t>testMethod</a:t>
            </a:r>
            <a:endParaRPr dirty="0"/>
          </a:p>
          <a:p>
            <a:pPr marL="448055" indent="-224027" defTabSz="896111">
              <a:spcBef>
                <a:spcPts val="900"/>
              </a:spcBef>
              <a:buClr>
                <a:srgbClr val="000000"/>
              </a:buClr>
              <a:defRPr sz="2744"/>
            </a:pPr>
            <a:r>
              <a:rPr dirty="0"/>
              <a:t>Develop cases for all scenarios if there are multiple if conditions</a:t>
            </a:r>
          </a:p>
          <a:p>
            <a:pPr marL="448055" indent="-224027" defTabSz="896111">
              <a:spcBef>
                <a:spcPts val="900"/>
              </a:spcBef>
              <a:buClr>
                <a:srgbClr val="000000"/>
              </a:buClr>
              <a:defRPr sz="2744"/>
            </a:pPr>
            <a:r>
              <a:rPr dirty="0"/>
              <a:t>Use </a:t>
            </a:r>
            <a:r>
              <a:rPr b="1" dirty="0" err="1">
                <a:solidFill>
                  <a:schemeClr val="accent1">
                    <a:satOff val="-3547"/>
                    <a:lumOff val="-10352"/>
                  </a:schemeClr>
                </a:solidFill>
                <a:latin typeface="+mn-lt"/>
                <a:ea typeface="+mn-ea"/>
                <a:cs typeface="+mn-cs"/>
                <a:sym typeface="Helvetica"/>
              </a:rPr>
              <a:t>System.assert</a:t>
            </a:r>
            <a:r>
              <a:rPr b="1" dirty="0">
                <a:solidFill>
                  <a:schemeClr val="accent1">
                    <a:satOff val="-3547"/>
                    <a:lumOff val="-10352"/>
                  </a:schemeClr>
                </a:solidFill>
                <a:latin typeface="+mn-lt"/>
                <a:ea typeface="+mn-ea"/>
                <a:cs typeface="+mn-cs"/>
                <a:sym typeface="Helvetica"/>
              </a:rPr>
              <a:t>, </a:t>
            </a:r>
            <a:r>
              <a:rPr b="1" dirty="0" err="1">
                <a:solidFill>
                  <a:schemeClr val="accent1">
                    <a:satOff val="-3547"/>
                    <a:lumOff val="-10352"/>
                  </a:schemeClr>
                </a:solidFill>
                <a:latin typeface="+mn-lt"/>
                <a:ea typeface="+mn-ea"/>
                <a:cs typeface="+mn-cs"/>
                <a:sym typeface="Helvetica"/>
              </a:rPr>
              <a:t>System.assertEquals</a:t>
            </a:r>
            <a:r>
              <a:rPr dirty="0"/>
              <a:t> to validate the result.</a:t>
            </a:r>
          </a:p>
          <a:p>
            <a:pPr marL="448055" indent="-224027" defTabSz="896111">
              <a:spcBef>
                <a:spcPts val="900"/>
              </a:spcBef>
              <a:buClr>
                <a:srgbClr val="000000"/>
              </a:buClr>
              <a:defRPr sz="2744"/>
            </a:pPr>
            <a:r>
              <a:rPr dirty="0"/>
              <a:t>Always test your Class/Trigger for at least 20</a:t>
            </a:r>
            <a:r>
              <a:rPr lang="en-US" dirty="0"/>
              <a:t>0</a:t>
            </a:r>
            <a:r>
              <a:rPr dirty="0"/>
              <a:t> records</a:t>
            </a:r>
          </a:p>
          <a:p>
            <a:pPr marL="448055" indent="-224027" defTabSz="896111">
              <a:spcBef>
                <a:spcPts val="900"/>
              </a:spcBef>
              <a:buClr>
                <a:srgbClr val="000000"/>
              </a:buClr>
              <a:defRPr sz="2744"/>
            </a:pPr>
            <a:r>
              <a:rPr dirty="0"/>
              <a:t>Create the required test data in test class.</a:t>
            </a:r>
          </a:p>
          <a:p>
            <a:pPr marL="448055" indent="-224027" defTabSz="896111">
              <a:spcBef>
                <a:spcPts val="900"/>
              </a:spcBef>
              <a:buClr>
                <a:srgbClr val="000000"/>
              </a:buClr>
              <a:defRPr sz="2744"/>
            </a:pPr>
            <a:r>
              <a:rPr dirty="0"/>
              <a:t>Always use ( </a:t>
            </a:r>
            <a:r>
              <a:rPr dirty="0" err="1"/>
              <a:t>seeAllData</a:t>
            </a:r>
            <a:r>
              <a:rPr dirty="0"/>
              <a:t> = false ) at class or method level</a:t>
            </a:r>
          </a:p>
          <a:p>
            <a:pPr marL="448055" indent="-224027" defTabSz="896111">
              <a:spcBef>
                <a:spcPts val="900"/>
              </a:spcBef>
              <a:buClr>
                <a:srgbClr val="000000"/>
              </a:buClr>
              <a:defRPr sz="2744"/>
            </a:pPr>
            <a:r>
              <a:rPr dirty="0"/>
              <a:t>Etc.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1"/>
          <p:cNvSpPr txBox="1">
            <a:spLocks noGrp="1"/>
          </p:cNvSpPr>
          <p:nvPr>
            <p:ph type="title"/>
          </p:nvPr>
        </p:nvSpPr>
        <p:spPr>
          <a:xfrm>
            <a:off x="978606" y="200442"/>
            <a:ext cx="10515601" cy="10034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Demo 3</a:t>
            </a:r>
          </a:p>
        </p:txBody>
      </p:sp>
      <p:sp>
        <p:nvSpPr>
          <p:cNvPr id="19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  <a:solidFill>
            <a:schemeClr val="accent3">
              <a:lumOff val="17647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SzTx/>
              <a:buNone/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Write effective Unit tests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1"/>
          <p:cNvSpPr txBox="1">
            <a:spLocks noGrp="1"/>
          </p:cNvSpPr>
          <p:nvPr>
            <p:ph type="title"/>
          </p:nvPr>
        </p:nvSpPr>
        <p:spPr>
          <a:xfrm>
            <a:off x="978606" y="200442"/>
            <a:ext cx="10515601" cy="10034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Important thing to learn</a:t>
            </a:r>
            <a:endParaRPr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41663652"/>
              </p:ext>
            </p:extLst>
          </p:nvPr>
        </p:nvGraphicFramePr>
        <p:xfrm>
          <a:off x="2286000" y="2362200"/>
          <a:ext cx="62738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630606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1"/>
          <p:cNvSpPr txBox="1">
            <a:spLocks noGrp="1"/>
          </p:cNvSpPr>
          <p:nvPr>
            <p:ph type="title"/>
          </p:nvPr>
        </p:nvSpPr>
        <p:spPr>
          <a:xfrm>
            <a:off x="978606" y="200442"/>
            <a:ext cx="10515601" cy="10034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Assert method in Salesforce</a:t>
            </a:r>
            <a:endParaRPr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954501491"/>
              </p:ext>
            </p:extLst>
          </p:nvPr>
        </p:nvGraphicFramePr>
        <p:xfrm>
          <a:off x="2057400" y="1066801"/>
          <a:ext cx="6934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268231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1"/>
          <p:cNvSpPr txBox="1">
            <a:spLocks noGrp="1"/>
          </p:cNvSpPr>
          <p:nvPr>
            <p:ph type="title"/>
          </p:nvPr>
        </p:nvSpPr>
        <p:spPr>
          <a:xfrm>
            <a:off x="978606" y="200442"/>
            <a:ext cx="10515601" cy="10034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TestDataFactory class Unit tests</a:t>
            </a:r>
          </a:p>
        </p:txBody>
      </p:sp>
      <p:sp>
        <p:nvSpPr>
          <p:cNvPr id="19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253331"/>
            <a:ext cx="10515600" cy="5096686"/>
          </a:xfrm>
          <a:prstGeom prst="rect">
            <a:avLst/>
          </a:prstGeom>
        </p:spPr>
        <p:txBody>
          <a:bodyPr/>
          <a:lstStyle/>
          <a:p>
            <a:pPr marL="457200">
              <a:buClr>
                <a:srgbClr val="000000"/>
              </a:buClr>
            </a:pPr>
            <a:r>
              <a:t>TestDataFactory is an Apex Class which is used to generate the Test Data in a Class and the data can be used across multiple test classes.</a:t>
            </a:r>
          </a:p>
          <a:p>
            <a:pPr marL="457200">
              <a:buClr>
                <a:srgbClr val="000000"/>
              </a:buClr>
            </a:pPr>
            <a:r>
              <a:t>This class is useful when multiple classes are using same data and avoid duplicate code, increase reusability &amp; increase performance of the test cases.</a:t>
            </a:r>
          </a:p>
        </p:txBody>
      </p:sp>
      <p:sp>
        <p:nvSpPr>
          <p:cNvPr id="197" name="TestDataFactory Class"/>
          <p:cNvSpPr/>
          <p:nvPr/>
        </p:nvSpPr>
        <p:spPr>
          <a:xfrm>
            <a:off x="1283894" y="3676662"/>
            <a:ext cx="3854640" cy="2548883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31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TestDataFactory Class</a:t>
            </a:r>
          </a:p>
        </p:txBody>
      </p:sp>
      <p:sp>
        <p:nvSpPr>
          <p:cNvPr id="198" name="Class 1"/>
          <p:cNvSpPr/>
          <p:nvPr/>
        </p:nvSpPr>
        <p:spPr>
          <a:xfrm>
            <a:off x="7180984" y="3166673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Class 1</a:t>
            </a:r>
          </a:p>
        </p:txBody>
      </p:sp>
      <p:sp>
        <p:nvSpPr>
          <p:cNvPr id="199" name="Class 3"/>
          <p:cNvSpPr/>
          <p:nvPr/>
        </p:nvSpPr>
        <p:spPr>
          <a:xfrm>
            <a:off x="7180984" y="5423178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Class 3</a:t>
            </a:r>
          </a:p>
        </p:txBody>
      </p:sp>
      <p:sp>
        <p:nvSpPr>
          <p:cNvPr id="200" name="Class 2"/>
          <p:cNvSpPr/>
          <p:nvPr/>
        </p:nvSpPr>
        <p:spPr>
          <a:xfrm>
            <a:off x="10020812" y="4316103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Class 2</a:t>
            </a:r>
          </a:p>
        </p:txBody>
      </p:sp>
      <p:sp>
        <p:nvSpPr>
          <p:cNvPr id="201" name="Line"/>
          <p:cNvSpPr/>
          <p:nvPr/>
        </p:nvSpPr>
        <p:spPr>
          <a:xfrm flipV="1">
            <a:off x="5310906" y="3655356"/>
            <a:ext cx="1702504" cy="414145"/>
          </a:xfrm>
          <a:prstGeom prst="line">
            <a:avLst/>
          </a:prstGeom>
          <a:ln w="50800">
            <a:solidFill>
              <a:schemeClr val="accent1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2" name="Line"/>
          <p:cNvSpPr/>
          <p:nvPr/>
        </p:nvSpPr>
        <p:spPr>
          <a:xfrm>
            <a:off x="5312167" y="4766295"/>
            <a:ext cx="4538572" cy="242200"/>
          </a:xfrm>
          <a:prstGeom prst="line">
            <a:avLst/>
          </a:prstGeom>
          <a:ln w="635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3" name="Line"/>
          <p:cNvSpPr/>
          <p:nvPr/>
        </p:nvSpPr>
        <p:spPr>
          <a:xfrm>
            <a:off x="5314092" y="5359341"/>
            <a:ext cx="1725632" cy="741649"/>
          </a:xfrm>
          <a:prstGeom prst="line">
            <a:avLst/>
          </a:prstGeom>
          <a:ln w="635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itle 1"/>
          <p:cNvSpPr txBox="1">
            <a:spLocks noGrp="1"/>
          </p:cNvSpPr>
          <p:nvPr>
            <p:ph type="title"/>
          </p:nvPr>
        </p:nvSpPr>
        <p:spPr>
          <a:xfrm>
            <a:off x="978606" y="200442"/>
            <a:ext cx="10515601" cy="10034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Demo 4</a:t>
            </a:r>
          </a:p>
        </p:txBody>
      </p:sp>
      <p:sp>
        <p:nvSpPr>
          <p:cNvPr id="20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  <a:solidFill>
            <a:schemeClr val="accent3">
              <a:lumOff val="17647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SzTx/>
              <a:buNone/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Use of TestDataFactory Class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le 1"/>
          <p:cNvSpPr txBox="1">
            <a:spLocks noGrp="1"/>
          </p:cNvSpPr>
          <p:nvPr>
            <p:ph type="title"/>
          </p:nvPr>
        </p:nvSpPr>
        <p:spPr>
          <a:xfrm>
            <a:off x="978606" y="200442"/>
            <a:ext cx="10515601" cy="1003414"/>
          </a:xfrm>
          <a:prstGeom prst="rect">
            <a:avLst/>
          </a:prstGeom>
        </p:spPr>
        <p:txBody>
          <a:bodyPr/>
          <a:lstStyle>
            <a:lvl1pPr>
              <a:defRPr sz="3700">
                <a:solidFill>
                  <a:srgbClr val="FFFFFF"/>
                </a:solidFill>
              </a:defRPr>
            </a:lvl1pPr>
          </a:lstStyle>
          <a:p>
            <a:r>
              <a:t>Diff b/w TestDataFactory &amp; TestSetupMethod</a:t>
            </a:r>
          </a:p>
        </p:txBody>
      </p:sp>
      <p:graphicFrame>
        <p:nvGraphicFramePr>
          <p:cNvPr id="209" name="Table"/>
          <p:cNvGraphicFramePr/>
          <p:nvPr/>
        </p:nvGraphicFramePr>
        <p:xfrm>
          <a:off x="1197033" y="1172875"/>
          <a:ext cx="10515600" cy="5314155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2831">
                <a:tc>
                  <a:txBody>
                    <a:bodyPr/>
                    <a:lstStyle/>
                    <a:p>
                      <a:pPr algn="ctr"/>
                      <a:r>
                        <a:rPr sz="2600" b="1" dirty="0" err="1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TestSetup</a:t>
                      </a:r>
                      <a:r>
                        <a:rPr sz="2600" b="1" dirty="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 Method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sz="2600" b="1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TestDataFactory Method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2831">
                <a:tc>
                  <a:txBody>
                    <a:bodyPr/>
                    <a:lstStyle/>
                    <a:p>
                      <a:pPr algn="r"/>
                      <a:r>
                        <a:t>Multiple test cases of same classes are using same data.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r>
                        <a:t>Multiple test classes are using same data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2831">
                <a:tc>
                  <a:txBody>
                    <a:bodyPr/>
                    <a:lstStyle/>
                    <a:p>
                      <a:r>
                        <a:t>Test Setup method runs before any test method executes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2831">
                <a:tc>
                  <a:txBody>
                    <a:bodyPr/>
                    <a:lstStyle/>
                    <a:p>
                      <a:r>
                        <a:t>Data created in test method or @testsetup method is rolled back instead of auto-number fields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2831">
                <a:tc>
                  <a:txBody>
                    <a:bodyPr/>
                    <a:lstStyle/>
                    <a:p>
                      <a:r>
                        <a:t>Data is created in the same database, this sometimes leads to error for unique, external Id or duplicate rules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itle 1"/>
          <p:cNvSpPr txBox="1">
            <a:spLocks noGrp="1"/>
          </p:cNvSpPr>
          <p:nvPr>
            <p:ph type="title"/>
          </p:nvPr>
        </p:nvSpPr>
        <p:spPr>
          <a:xfrm>
            <a:off x="978606" y="200442"/>
            <a:ext cx="10515601" cy="1003414"/>
          </a:xfrm>
          <a:prstGeom prst="rect">
            <a:avLst/>
          </a:prstGeom>
        </p:spPr>
        <p:txBody>
          <a:bodyPr/>
          <a:lstStyle>
            <a:lvl1pPr>
              <a:defRPr sz="3700">
                <a:solidFill>
                  <a:srgbClr val="FFFFFF"/>
                </a:solidFill>
              </a:defRPr>
            </a:lvl1pPr>
          </a:lstStyle>
          <a:p>
            <a:r>
              <a:t>What to do next</a:t>
            </a:r>
          </a:p>
        </p:txBody>
      </p:sp>
      <p:sp>
        <p:nvSpPr>
          <p:cNvPr id="21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76061" y="1157501"/>
            <a:ext cx="10515601" cy="5096686"/>
          </a:xfrm>
          <a:prstGeom prst="rect">
            <a:avLst/>
          </a:prstGeom>
        </p:spPr>
        <p:txBody>
          <a:bodyPr/>
          <a:lstStyle/>
          <a:p>
            <a:pPr marL="685800">
              <a:buClr>
                <a:srgbClr val="000000"/>
              </a:buClr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Testing Best Practices</a:t>
            </a:r>
            <a:r>
              <a:rPr dirty="0"/>
              <a:t> Salesforce Document</a:t>
            </a:r>
          </a:p>
          <a:p>
            <a:pPr marL="685800">
              <a:buClr>
                <a:srgbClr val="000000"/>
              </a:buClr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Get Started with Apex Unit Test</a:t>
            </a:r>
            <a:r>
              <a:rPr dirty="0"/>
              <a:t> Trailhead module</a:t>
            </a:r>
          </a:p>
          <a:p>
            <a:pPr marL="685800">
              <a:buClr>
                <a:srgbClr val="000000"/>
              </a:buClr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Run Unit Test Methods</a:t>
            </a:r>
            <a:r>
              <a:rPr dirty="0"/>
              <a:t> Salesforce Document</a:t>
            </a:r>
          </a:p>
          <a:p>
            <a:pPr marL="685800">
              <a:buClr>
                <a:srgbClr val="000000"/>
              </a:buClr>
            </a:pPr>
            <a:r>
              <a:rPr dirty="0"/>
              <a:t>Register for the next Session - </a:t>
            </a: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/>
              </a:rPr>
              <a:t>http://bit.do/ApexHoursDev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 txBox="1">
            <a:spLocks noGrp="1"/>
          </p:cNvSpPr>
          <p:nvPr>
            <p:ph type="title"/>
          </p:nvPr>
        </p:nvSpPr>
        <p:spPr>
          <a:xfrm>
            <a:off x="838200" y="169933"/>
            <a:ext cx="10515600" cy="7930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Our Speaker</a:t>
            </a:r>
          </a:p>
        </p:txBody>
      </p:sp>
      <p:sp>
        <p:nvSpPr>
          <p:cNvPr id="157" name="Content Placeholder 2"/>
          <p:cNvSpPr txBox="1"/>
          <p:nvPr/>
        </p:nvSpPr>
        <p:spPr>
          <a:xfrm>
            <a:off x="883919" y="1116982"/>
            <a:ext cx="10424162" cy="490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800" b="1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dirty="0" err="1"/>
              <a:t>Amit</a:t>
            </a:r>
            <a:r>
              <a:rPr dirty="0"/>
              <a:t> Singh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1000"/>
              </a:spcBef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pPr>
            <a:endParaRPr dirty="0"/>
          </a:p>
        </p:txBody>
      </p:sp>
      <p:sp>
        <p:nvSpPr>
          <p:cNvPr id="158" name="Google Shape;180;p23"/>
          <p:cNvSpPr txBox="1"/>
          <p:nvPr/>
        </p:nvSpPr>
        <p:spPr>
          <a:xfrm>
            <a:off x="850267" y="1433527"/>
            <a:ext cx="6505263" cy="3227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marL="284607" indent="-284607" defTabSz="758951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90">
                <a:latin typeface="Palatino"/>
                <a:ea typeface="Palatino"/>
                <a:cs typeface="Palatino"/>
                <a:sym typeface="Palatino"/>
              </a:defRPr>
            </a:pPr>
            <a:r>
              <a:rPr dirty="0"/>
              <a:t>Certified Salesforce Application Architect</a:t>
            </a:r>
          </a:p>
          <a:p>
            <a:pPr marL="284607" indent="-284607" defTabSz="758951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90">
                <a:latin typeface="Palatino"/>
                <a:ea typeface="Palatino"/>
                <a:cs typeface="Palatino"/>
                <a:sym typeface="Palatino"/>
              </a:defRPr>
            </a:pPr>
            <a:r>
              <a:rPr dirty="0"/>
              <a:t>Community Leader &amp; Speaker</a:t>
            </a:r>
          </a:p>
          <a:p>
            <a:pPr marL="284607" indent="-284607" defTabSz="758951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90">
                <a:latin typeface="Palatino"/>
                <a:ea typeface="Palatino"/>
                <a:cs typeface="Palatino"/>
                <a:sym typeface="Palatino"/>
              </a:defRPr>
            </a:pPr>
            <a:r>
              <a:rPr dirty="0" err="1"/>
              <a:t>Mulesoft</a:t>
            </a:r>
            <a:r>
              <a:rPr dirty="0"/>
              <a:t> Leader</a:t>
            </a:r>
          </a:p>
          <a:p>
            <a:pPr marL="284607" indent="-284607" defTabSz="758951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90">
                <a:latin typeface="Palatino"/>
                <a:ea typeface="Palatino"/>
                <a:cs typeface="Palatino"/>
                <a:sym typeface="Palatino"/>
              </a:defRPr>
            </a:pPr>
            <a:r>
              <a:rPr dirty="0"/>
              <a:t>Lightning &amp; Analytics Champion</a:t>
            </a:r>
          </a:p>
          <a:p>
            <a:pPr marL="284607" indent="-284607" defTabSz="758951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90">
                <a:latin typeface="Palatino"/>
                <a:ea typeface="Palatino"/>
                <a:cs typeface="Palatino"/>
                <a:sym typeface="Palatino"/>
              </a:defRPr>
            </a:pPr>
            <a:r>
              <a:rPr dirty="0"/>
              <a:t>11x Certified </a:t>
            </a:r>
          </a:p>
          <a:p>
            <a:pPr marL="284607" indent="-284607" defTabSz="758951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90">
                <a:latin typeface="Palatino"/>
                <a:ea typeface="Palatino"/>
                <a:cs typeface="Palatino"/>
                <a:sym typeface="Palatino"/>
              </a:defRPr>
            </a:pPr>
            <a:r>
              <a:rPr dirty="0"/>
              <a:t>7X Ranger</a:t>
            </a:r>
            <a:endParaRPr sz="1660" dirty="0"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pic>
        <p:nvPicPr>
          <p:cNvPr id="159" name="amit bhai.png" descr="amit bhai.png"/>
          <p:cNvPicPr>
            <a:picLocks noChangeAspect="1"/>
          </p:cNvPicPr>
          <p:nvPr/>
        </p:nvPicPr>
        <p:blipFill>
          <a:blip r:embed="rId2">
            <a:extLst/>
          </a:blip>
          <a:srcRect t="30" b="21767"/>
          <a:stretch>
            <a:fillRect/>
          </a:stretch>
        </p:blipFill>
        <p:spPr>
          <a:xfrm>
            <a:off x="8828409" y="1497026"/>
            <a:ext cx="3267473" cy="3163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4837" y="0"/>
                  <a:pt x="0" y="4835"/>
                  <a:pt x="0" y="10800"/>
                </a:cubicBezTo>
                <a:cubicBezTo>
                  <a:pt x="0" y="16765"/>
                  <a:pt x="4837" y="21600"/>
                  <a:pt x="10801" y="21600"/>
                </a:cubicBezTo>
                <a:cubicBezTo>
                  <a:pt x="16766" y="21600"/>
                  <a:pt x="21600" y="16765"/>
                  <a:pt x="21600" y="10800"/>
                </a:cubicBezTo>
                <a:cubicBezTo>
                  <a:pt x="21600" y="4835"/>
                  <a:pt x="16766" y="0"/>
                  <a:pt x="10801" y="0"/>
                </a:cubicBezTo>
                <a:close/>
              </a:path>
            </a:pathLst>
          </a:custGeom>
          <a:ln w="63500" cap="rnd">
            <a:solidFill>
              <a:srgbClr val="333333"/>
            </a:solidFill>
          </a:ln>
          <a:effectLst>
            <a:outerShdw blurRad="381000" dist="292100" dir="5400000" rotWithShape="0">
              <a:srgbClr val="000000">
                <a:alpha val="22000"/>
              </a:srgbClr>
            </a:outerShdw>
          </a:effectLst>
        </p:spPr>
      </p:pic>
      <p:grpSp>
        <p:nvGrpSpPr>
          <p:cNvPr id="162" name="Group 1"/>
          <p:cNvGrpSpPr/>
          <p:nvPr/>
        </p:nvGrpSpPr>
        <p:grpSpPr>
          <a:xfrm>
            <a:off x="914963" y="5102992"/>
            <a:ext cx="3072046" cy="431706"/>
            <a:chOff x="0" y="0"/>
            <a:chExt cx="3072045" cy="431705"/>
          </a:xfrm>
        </p:grpSpPr>
        <p:pic>
          <p:nvPicPr>
            <p:cNvPr id="160" name="Picture 12" descr="Picture 1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50514" cy="4317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1" name="Google Shape;185;p24"/>
            <p:cNvSpPr txBox="1"/>
            <p:nvPr/>
          </p:nvSpPr>
          <p:spPr>
            <a:xfrm>
              <a:off x="384666" y="73931"/>
              <a:ext cx="2687380" cy="332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>
              <a:lvl1pPr>
                <a:lnSpc>
                  <a:spcPct val="90000"/>
                </a:lnSpc>
                <a:buClr>
                  <a:srgbClr val="FFFFFF"/>
                </a:buClr>
                <a:buSzPts val="1600"/>
                <a:buFont typeface="Arial"/>
                <a:buChar char="•"/>
                <a:defRPr sz="1600" i="1"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t>@cloudyamit</a:t>
              </a:r>
            </a:p>
          </p:txBody>
        </p:sp>
      </p:grpSp>
      <p:grpSp>
        <p:nvGrpSpPr>
          <p:cNvPr id="165" name="Group 2"/>
          <p:cNvGrpSpPr/>
          <p:nvPr/>
        </p:nvGrpSpPr>
        <p:grpSpPr>
          <a:xfrm>
            <a:off x="914966" y="5594145"/>
            <a:ext cx="2764227" cy="431706"/>
            <a:chOff x="0" y="0"/>
            <a:chExt cx="2764225" cy="431704"/>
          </a:xfrm>
        </p:grpSpPr>
        <p:pic>
          <p:nvPicPr>
            <p:cNvPr id="163" name="Picture 13" descr="Picture 13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450512" cy="431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4" name="Google Shape;185;p24"/>
            <p:cNvSpPr txBox="1"/>
            <p:nvPr/>
          </p:nvSpPr>
          <p:spPr>
            <a:xfrm>
              <a:off x="503711" y="73932"/>
              <a:ext cx="2260515" cy="332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>
              <a:lvl1pPr>
                <a:lnSpc>
                  <a:spcPct val="90000"/>
                </a:lnSpc>
                <a:defRPr sz="1600" i="1"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t>/in/simplyamit</a:t>
              </a:r>
            </a:p>
          </p:txBody>
        </p:sp>
      </p:grp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 120"/>
          <p:cNvSpPr/>
          <p:nvPr/>
        </p:nvSpPr>
        <p:spPr>
          <a:xfrm>
            <a:off x="475487" y="0"/>
            <a:ext cx="10910294" cy="6858000"/>
          </a:xfrm>
          <a:prstGeom prst="rect">
            <a:avLst/>
          </a:prstGeom>
          <a:gradFill>
            <a:gsLst>
              <a:gs pos="0">
                <a:srgbClr val="1A8B6C"/>
              </a:gs>
              <a:gs pos="25000">
                <a:srgbClr val="1A8B6C"/>
              </a:gs>
              <a:gs pos="94000">
                <a:srgbClr val="3B3838"/>
              </a:gs>
              <a:gs pos="100000">
                <a:srgbClr val="3B3838"/>
              </a:gs>
            </a:gsLst>
            <a:lin ang="4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15" name="Picture 122" descr="Picture 1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Google Shape;436;p53"/>
          <p:cNvSpPr txBox="1">
            <a:spLocks noGrp="1"/>
          </p:cNvSpPr>
          <p:nvPr>
            <p:ph type="title"/>
          </p:nvPr>
        </p:nvSpPr>
        <p:spPr>
          <a:xfrm>
            <a:off x="3045367" y="2043663"/>
            <a:ext cx="6105196" cy="2031056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r>
              <a:t>Questions? …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Box 3"/>
          <p:cNvSpPr txBox="1"/>
          <p:nvPr/>
        </p:nvSpPr>
        <p:spPr>
          <a:xfrm>
            <a:off x="1809865" y="221675"/>
            <a:ext cx="345857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Where to go from here</a:t>
            </a:r>
          </a:p>
        </p:txBody>
      </p:sp>
      <p:pic>
        <p:nvPicPr>
          <p:cNvPr id="219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60309" y="2269813"/>
            <a:ext cx="3064187" cy="3064187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Shape 289"/>
          <p:cNvSpPr txBox="1"/>
          <p:nvPr/>
        </p:nvSpPr>
        <p:spPr>
          <a:xfrm>
            <a:off x="1614873" y="1379584"/>
            <a:ext cx="7111167" cy="550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spcBef>
                <a:spcPts val="4200"/>
              </a:spcBef>
              <a:defRPr sz="2000" b="1"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t>#SalesforceApexHours  @ApexHours</a:t>
            </a:r>
          </a:p>
          <a:p>
            <a:pPr>
              <a:spcBef>
                <a:spcPts val="4200"/>
              </a:spcBef>
              <a:defRPr sz="2000" b="1"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www.ApexHours.com</a:t>
            </a:r>
            <a:r>
              <a:t> </a:t>
            </a:r>
          </a:p>
          <a:p>
            <a:pPr>
              <a:spcBef>
                <a:spcPts val="4200"/>
              </a:spcBef>
              <a:defRPr sz="2000" b="1" u="sng">
                <a:solidFill>
                  <a:srgbClr val="0563C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>
                <a:uFill>
                  <a:solidFill>
                    <a:srgbClr val="0563C1"/>
                  </a:solidFill>
                </a:uFill>
                <a:hlinkClick r:id="rId4"/>
              </a:rPr>
              <a:t>https://trailblazercommunitygroups.com/farmington-mi-developers-group/</a:t>
            </a:r>
          </a:p>
          <a:p>
            <a:pPr>
              <a:spcBef>
                <a:spcPts val="4200"/>
              </a:spcBef>
              <a:defRPr sz="2000" b="1" u="sng">
                <a:solidFill>
                  <a:srgbClr val="0563C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>
                <a:uFill>
                  <a:solidFill>
                    <a:srgbClr val="0563C1"/>
                  </a:solidFill>
                </a:uFill>
                <a:hlinkClick r:id="rId4"/>
              </a:rPr>
              <a:t>https://www.youtube.com/channel/UChTdRj6YfwqhR_WEFepkcJw/videos</a:t>
            </a:r>
          </a:p>
          <a:p>
            <a:pPr>
              <a:spcBef>
                <a:spcPts val="4200"/>
              </a:spcBef>
              <a:defRPr sz="2000" b="1" u="sng">
                <a:solidFill>
                  <a:srgbClr val="0563C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>
                <a:uFill>
                  <a:solidFill>
                    <a:srgbClr val="0563C1"/>
                  </a:solidFill>
                </a:uFill>
                <a:hlinkClick r:id="rId4"/>
              </a:rPr>
              <a:t>https://www.facebook.com/FarmingtonHillsSfdcdug/?ref=bookmarks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21" name="Picture 16" descr="Picture 1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4338" y="1351258"/>
            <a:ext cx="637043" cy="653866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Straight Connector 9"/>
          <p:cNvSpPr/>
          <p:nvPr/>
        </p:nvSpPr>
        <p:spPr>
          <a:xfrm flipH="1">
            <a:off x="1466850" y="1588239"/>
            <a:ext cx="1" cy="4583961"/>
          </a:xfrm>
          <a:prstGeom prst="line">
            <a:avLst/>
          </a:prstGeom>
          <a:ln w="6350">
            <a:solidFill>
              <a:srgbClr val="FFFFFF">
                <a:alpha val="50195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23" name="Picture 6" descr="Picture 6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21219" y="5264758"/>
            <a:ext cx="663281" cy="6255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Picture 2" descr="Picture 2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37532" y="3131303"/>
            <a:ext cx="610151" cy="670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Picture 4" descr="Picture 4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21219" y="4298472"/>
            <a:ext cx="610150" cy="4902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Picture 5" descr="Picture 5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73156" y="2190325"/>
            <a:ext cx="932513" cy="601676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traight Connector 15"/>
          <p:cNvSpPr/>
          <p:nvPr/>
        </p:nvSpPr>
        <p:spPr>
          <a:xfrm flipH="1">
            <a:off x="1466850" y="1379583"/>
            <a:ext cx="1" cy="5045494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 txBox="1">
            <a:spLocks noGrp="1"/>
          </p:cNvSpPr>
          <p:nvPr>
            <p:ph type="title"/>
          </p:nvPr>
        </p:nvSpPr>
        <p:spPr>
          <a:xfrm>
            <a:off x="838200" y="169933"/>
            <a:ext cx="10515600" cy="7930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 lang="en-US" dirty="0"/>
              <a:t>Housekeeping rules</a:t>
            </a:r>
            <a:endParaRPr dirty="0"/>
          </a:p>
        </p:txBody>
      </p:sp>
      <p:sp>
        <p:nvSpPr>
          <p:cNvPr id="157" name="Content Placeholder 2"/>
          <p:cNvSpPr txBox="1"/>
          <p:nvPr/>
        </p:nvSpPr>
        <p:spPr>
          <a:xfrm>
            <a:off x="852755" y="1524000"/>
            <a:ext cx="10424162" cy="2416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US" dirty="0"/>
              <a:t>Please be muted if you are not speaking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US" dirty="0"/>
              <a:t>No question is silly question so keep adding the question in chat window.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US" dirty="0"/>
              <a:t>We have reserved time for Q&amp;A at the end of the session</a:t>
            </a:r>
            <a:endParaRPr dirty="0"/>
          </a:p>
          <a:p>
            <a:pPr>
              <a:lnSpc>
                <a:spcPct val="90000"/>
              </a:lnSpc>
              <a:spcBef>
                <a:spcPts val="1000"/>
              </a:spcBef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pPr>
            <a:endParaRPr dirty="0"/>
          </a:p>
        </p:txBody>
      </p:sp>
      <p:sp>
        <p:nvSpPr>
          <p:cNvPr id="158" name="Google Shape;180;p23"/>
          <p:cNvSpPr txBox="1"/>
          <p:nvPr/>
        </p:nvSpPr>
        <p:spPr>
          <a:xfrm>
            <a:off x="850267" y="1433527"/>
            <a:ext cx="6505263" cy="3227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marL="284607" indent="-284607" defTabSz="758951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90">
                <a:latin typeface="Palatino"/>
                <a:ea typeface="Palatino"/>
                <a:cs typeface="Palatino"/>
                <a:sym typeface="Palatino"/>
              </a:defRPr>
            </a:pPr>
            <a:endParaRPr sz="1660" dirty="0">
              <a:latin typeface="Calibri Light"/>
              <a:ea typeface="Calibri Light"/>
              <a:cs typeface="Calibri Light"/>
              <a:sym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2333074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 txBox="1">
            <a:spLocks noGrp="1"/>
          </p:cNvSpPr>
          <p:nvPr>
            <p:ph type="title"/>
          </p:nvPr>
        </p:nvSpPr>
        <p:spPr>
          <a:xfrm>
            <a:off x="838200" y="258945"/>
            <a:ext cx="10515600" cy="10034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6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253331"/>
            <a:ext cx="10515601" cy="4351338"/>
          </a:xfrm>
          <a:prstGeom prst="rect">
            <a:avLst/>
          </a:prstGeom>
        </p:spPr>
        <p:txBody>
          <a:bodyPr/>
          <a:lstStyle/>
          <a:p>
            <a:r>
              <a:t>What are unit tests?</a:t>
            </a:r>
          </a:p>
          <a:p>
            <a:r>
              <a:t>Why Unit tests are needed?</a:t>
            </a:r>
          </a:p>
          <a:p>
            <a:r>
              <a:t>Writing your first test class?</a:t>
            </a:r>
          </a:p>
          <a:p>
            <a:r>
              <a:t>Running Unit test</a:t>
            </a:r>
          </a:p>
          <a:p>
            <a:pPr marL="685800" lvl="1" indent="-228600"/>
            <a:r>
              <a:t>Developer Console</a:t>
            </a:r>
          </a:p>
          <a:p>
            <a:pPr marL="685800" lvl="1" indent="-228600"/>
            <a:r>
              <a:t>Salesforce User Interface</a:t>
            </a:r>
          </a:p>
          <a:p>
            <a:r>
              <a:t>TestDataFactory</a:t>
            </a:r>
          </a:p>
          <a:p>
            <a:r>
              <a:t>Test class best practices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1"/>
          <p:cNvSpPr txBox="1">
            <a:spLocks noGrp="1"/>
          </p:cNvSpPr>
          <p:nvPr>
            <p:ph type="title"/>
          </p:nvPr>
        </p:nvSpPr>
        <p:spPr>
          <a:xfrm>
            <a:off x="838200" y="258944"/>
            <a:ext cx="10515600" cy="10034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What are Unit tests</a:t>
            </a:r>
          </a:p>
        </p:txBody>
      </p:sp>
      <p:sp>
        <p:nvSpPr>
          <p:cNvPr id="17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199" y="1253331"/>
            <a:ext cx="10515601" cy="4351338"/>
          </a:xfrm>
          <a:prstGeom prst="rect">
            <a:avLst/>
          </a:prstGeom>
        </p:spPr>
        <p:txBody>
          <a:bodyPr/>
          <a:lstStyle/>
          <a:p>
            <a:r>
              <a:t>In other word, we can say that unit tests are the test performed by the developers to ensure that functionality is working as expected considering Both positive &amp; Negative tests.</a:t>
            </a:r>
          </a:p>
          <a:p>
            <a:r>
              <a:t>Unit tests are also used in long-term development project to ensure that project is running error-free &amp; smooth.</a:t>
            </a:r>
          </a:p>
        </p:txBody>
      </p:sp>
      <p:pic>
        <p:nvPicPr>
          <p:cNvPr id="1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05671" y="3081922"/>
            <a:ext cx="3852091" cy="33705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1"/>
          <p:cNvSpPr txBox="1">
            <a:spLocks noGrp="1"/>
          </p:cNvSpPr>
          <p:nvPr>
            <p:ph type="title"/>
          </p:nvPr>
        </p:nvSpPr>
        <p:spPr>
          <a:xfrm>
            <a:off x="978606" y="200442"/>
            <a:ext cx="10515601" cy="10034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dirty="0"/>
              <a:t>Why Unit tests are needed</a:t>
            </a:r>
          </a:p>
        </p:txBody>
      </p:sp>
      <p:pic>
        <p:nvPicPr>
          <p:cNvPr id="1026" name="Picture 2" descr="https://blog.qatestlab.com/wp-content/uploads/2017/01/unit-testing-1200x545_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29718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45483792"/>
              </p:ext>
            </p:extLst>
          </p:nvPr>
        </p:nvGraphicFramePr>
        <p:xfrm>
          <a:off x="4876800" y="1600200"/>
          <a:ext cx="65532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1"/>
          <p:cNvSpPr txBox="1">
            <a:spLocks noGrp="1"/>
          </p:cNvSpPr>
          <p:nvPr>
            <p:ph type="title"/>
          </p:nvPr>
        </p:nvSpPr>
        <p:spPr>
          <a:xfrm>
            <a:off x="978606" y="200442"/>
            <a:ext cx="10515601" cy="10034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What to Test</a:t>
            </a:r>
            <a:endParaRPr dirty="0"/>
          </a:p>
        </p:txBody>
      </p:sp>
      <p:pic>
        <p:nvPicPr>
          <p:cNvPr id="1026" name="Picture 2" descr="https://blog.qatestlab.com/wp-content/uploads/2017/01/unit-testing-1200x545_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29718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32769221"/>
              </p:ext>
            </p:extLst>
          </p:nvPr>
        </p:nvGraphicFramePr>
        <p:xfrm>
          <a:off x="3810000" y="1676400"/>
          <a:ext cx="8128000" cy="2937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457741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1"/>
          <p:cNvSpPr txBox="1">
            <a:spLocks noGrp="1"/>
          </p:cNvSpPr>
          <p:nvPr>
            <p:ph type="title"/>
          </p:nvPr>
        </p:nvSpPr>
        <p:spPr>
          <a:xfrm>
            <a:off x="978606" y="200442"/>
            <a:ext cx="10515601" cy="10034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Syntax of Test Class</a:t>
            </a:r>
          </a:p>
        </p:txBody>
      </p:sp>
      <p:sp>
        <p:nvSpPr>
          <p:cNvPr id="17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@isTest</a:t>
            </a:r>
          </a:p>
          <a:p>
            <a:pPr marL="0" indent="0">
              <a:buSzTx/>
              <a:buNone/>
            </a:pPr>
            <a:r>
              <a:t>private class MyTestClass {</a:t>
            </a:r>
          </a:p>
          <a:p>
            <a:pPr marL="0" indent="0">
              <a:buSzTx/>
              <a:buNone/>
            </a:pPr>
            <a:r>
              <a:t>    @isTest static void myTest() {</a:t>
            </a:r>
          </a:p>
          <a:p>
            <a:pPr marL="0" indent="0">
              <a:buSzTx/>
              <a:buNone/>
            </a:pPr>
            <a:r>
              <a:t>        // code_block</a:t>
            </a:r>
          </a:p>
          <a:p>
            <a:pPr marL="0" indent="0">
              <a:buSzTx/>
              <a:buNone/>
            </a:pPr>
            <a:r>
              <a:t>    }</a:t>
            </a:r>
          </a:p>
          <a:p>
            <a:pPr marL="0" indent="0">
              <a:buSzTx/>
              <a:buNone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>
            <a:spLocks noGrp="1"/>
          </p:cNvSpPr>
          <p:nvPr>
            <p:ph type="title"/>
          </p:nvPr>
        </p:nvSpPr>
        <p:spPr>
          <a:xfrm>
            <a:off x="978606" y="200442"/>
            <a:ext cx="10515601" cy="10034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Demo 1</a:t>
            </a:r>
          </a:p>
        </p:txBody>
      </p:sp>
      <p:sp>
        <p:nvSpPr>
          <p:cNvPr id="18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  <a:solidFill>
            <a:schemeClr val="accent3">
              <a:lumOff val="17647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SzTx/>
              <a:buNone/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Writing your first unit test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765</Words>
  <Application>Microsoft Office PowerPoint</Application>
  <PresentationFormat>Widescreen</PresentationFormat>
  <Paragraphs>127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Century Gothic</vt:lpstr>
      <vt:lpstr>Helvetica</vt:lpstr>
      <vt:lpstr>Montserrat Medium</vt:lpstr>
      <vt:lpstr>Palatino</vt:lpstr>
      <vt:lpstr>Segoe UI</vt:lpstr>
      <vt:lpstr>Office Theme</vt:lpstr>
      <vt:lpstr>PowerPoint Presentation</vt:lpstr>
      <vt:lpstr>Our Speaker</vt:lpstr>
      <vt:lpstr>Housekeeping rules</vt:lpstr>
      <vt:lpstr>Agenda</vt:lpstr>
      <vt:lpstr>What are Unit tests</vt:lpstr>
      <vt:lpstr>Why Unit tests are needed</vt:lpstr>
      <vt:lpstr>What to Test</vt:lpstr>
      <vt:lpstr>Syntax of Test Class</vt:lpstr>
      <vt:lpstr>Demo 1</vt:lpstr>
      <vt:lpstr>I have written unit test, now what ?</vt:lpstr>
      <vt:lpstr>Demo 2</vt:lpstr>
      <vt:lpstr>Write effective Unit tests</vt:lpstr>
      <vt:lpstr>Demo 3</vt:lpstr>
      <vt:lpstr>Important thing to learn</vt:lpstr>
      <vt:lpstr>Assert method in Salesforce</vt:lpstr>
      <vt:lpstr>TestDataFactory class Unit tests</vt:lpstr>
      <vt:lpstr>Demo 4</vt:lpstr>
      <vt:lpstr>Diff b/w TestDataFactory &amp; TestSetupMethod</vt:lpstr>
      <vt:lpstr>What to do next</vt:lpstr>
      <vt:lpstr>Questions? 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Singh, Amit</cp:lastModifiedBy>
  <cp:revision>10</cp:revision>
  <dcterms:modified xsi:type="dcterms:W3CDTF">2020-02-02T06:28:33Z</dcterms:modified>
</cp:coreProperties>
</file>