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61" r:id="rId5"/>
    <p:sldId id="262" r:id="rId6"/>
    <p:sldId id="260" r:id="rId7"/>
    <p:sldId id="263" r:id="rId8"/>
    <p:sldId id="264" r:id="rId9"/>
    <p:sldId id="265" r:id="rId10"/>
    <p:sldId id="266" r:id="rId11"/>
    <p:sldId id="269" r:id="rId12"/>
    <p:sldId id="267" r:id="rId13"/>
    <p:sldId id="268" r:id="rId14"/>
    <p:sldId id="270" r:id="rId15"/>
    <p:sldId id="271" r:id="rId16"/>
    <p:sldId id="272" r:id="rId17"/>
    <p:sldId id="273" r:id="rId18"/>
    <p:sldId id="2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A90520-58D7-4B2D-9171-23A15E5D31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15B2F08-66CD-4541-9FDA-796E8A1843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Mulesoft Introduction</a:t>
          </a:r>
        </a:p>
      </dgm:t>
    </dgm:pt>
    <dgm:pt modelId="{D260CBFC-9FCB-438B-BE40-A6986C9976F1}" type="parTrans" cxnId="{D19A37EC-490E-4562-93D6-E43650A9594E}">
      <dgm:prSet/>
      <dgm:spPr/>
      <dgm:t>
        <a:bodyPr/>
        <a:lstStyle/>
        <a:p>
          <a:endParaRPr lang="en-US"/>
        </a:p>
      </dgm:t>
    </dgm:pt>
    <dgm:pt modelId="{F7F086CD-13D3-4137-8A9C-487265B09EC0}" type="sibTrans" cxnId="{D19A37EC-490E-4562-93D6-E43650A9594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39ED53-459D-4798-8B04-34B9F9507C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is mule Event?</a:t>
          </a:r>
        </a:p>
      </dgm:t>
    </dgm:pt>
    <dgm:pt modelId="{F585063A-65F0-49C0-9C1C-CC454DB5CCDC}" type="parTrans" cxnId="{39847377-8FC3-49E6-B614-FAF2D7261723}">
      <dgm:prSet/>
      <dgm:spPr/>
      <dgm:t>
        <a:bodyPr/>
        <a:lstStyle/>
        <a:p>
          <a:endParaRPr lang="en-US"/>
        </a:p>
      </dgm:t>
    </dgm:pt>
    <dgm:pt modelId="{80BE73BB-846A-4C70-B7C8-9C775BEE9B3C}" type="sibTrans" cxnId="{39847377-8FC3-49E6-B614-FAF2D726172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EEF9C8A-A14C-462D-BFD6-1C8CBC6993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Conditional Routing of Requests</a:t>
          </a:r>
        </a:p>
      </dgm:t>
    </dgm:pt>
    <dgm:pt modelId="{9525E4B5-95B5-4D6A-BF13-E3D620796E84}" type="parTrans" cxnId="{635B3D3F-1CE8-471E-8019-2E46F9D8D8E4}">
      <dgm:prSet/>
      <dgm:spPr/>
      <dgm:t>
        <a:bodyPr/>
        <a:lstStyle/>
        <a:p>
          <a:endParaRPr lang="en-US"/>
        </a:p>
      </dgm:t>
    </dgm:pt>
    <dgm:pt modelId="{FC2E058F-1732-45FA-9375-D7B8EDA145BC}" type="sibTrans" cxnId="{635B3D3F-1CE8-471E-8019-2E46F9D8D8E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E1F4A39-AAC0-4D10-87F0-D6DD238AE7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Error handling in mulesoft</a:t>
          </a:r>
        </a:p>
      </dgm:t>
    </dgm:pt>
    <dgm:pt modelId="{57D1520F-DF20-48EB-B007-4B5DFCF9B6AA}" type="parTrans" cxnId="{26AB4E62-5BE0-443C-9591-EAC784C0DD75}">
      <dgm:prSet/>
      <dgm:spPr/>
      <dgm:t>
        <a:bodyPr/>
        <a:lstStyle/>
        <a:p>
          <a:endParaRPr lang="en-US"/>
        </a:p>
      </dgm:t>
    </dgm:pt>
    <dgm:pt modelId="{750D13C5-22D5-45A7-B034-BDA1753BF8DD}" type="sibTrans" cxnId="{26AB4E62-5BE0-443C-9591-EAC784C0DD7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98E1900-F201-4CC1-8FBE-DE041F20B6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Demos</a:t>
          </a:r>
        </a:p>
      </dgm:t>
    </dgm:pt>
    <dgm:pt modelId="{BF7D7613-63BE-4E5C-A395-2013851E3C75}" type="parTrans" cxnId="{6DC838FC-E410-43D3-8F04-6012D038D78C}">
      <dgm:prSet/>
      <dgm:spPr/>
      <dgm:t>
        <a:bodyPr/>
        <a:lstStyle/>
        <a:p>
          <a:endParaRPr lang="en-US"/>
        </a:p>
      </dgm:t>
    </dgm:pt>
    <dgm:pt modelId="{26C4878F-290B-424E-90DF-2F696BA23D60}" type="sibTrans" cxnId="{6DC838FC-E410-43D3-8F04-6012D038D78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958F280-59E4-4267-B1F9-226AF0E0A5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 &amp; A</a:t>
          </a:r>
        </a:p>
      </dgm:t>
    </dgm:pt>
    <dgm:pt modelId="{2434DCAB-1AED-4832-927F-7654C474D77E}" type="parTrans" cxnId="{C4D1288B-3218-41DA-BEF0-F6AACED1A2D7}">
      <dgm:prSet/>
      <dgm:spPr/>
      <dgm:t>
        <a:bodyPr/>
        <a:lstStyle/>
        <a:p>
          <a:endParaRPr lang="en-US"/>
        </a:p>
      </dgm:t>
    </dgm:pt>
    <dgm:pt modelId="{271D476B-B489-42E4-A6F7-D1F71F8B51D1}" type="sibTrans" cxnId="{C4D1288B-3218-41DA-BEF0-F6AACED1A2D7}">
      <dgm:prSet/>
      <dgm:spPr/>
      <dgm:t>
        <a:bodyPr/>
        <a:lstStyle/>
        <a:p>
          <a:endParaRPr lang="en-US"/>
        </a:p>
      </dgm:t>
    </dgm:pt>
    <dgm:pt modelId="{66BFEF1F-B8BA-44F9-A122-FD8606890B1D}" type="pres">
      <dgm:prSet presAssocID="{3CA90520-58D7-4B2D-9171-23A15E5D31CD}" presName="root" presStyleCnt="0">
        <dgm:presLayoutVars>
          <dgm:dir/>
          <dgm:resizeHandles val="exact"/>
        </dgm:presLayoutVars>
      </dgm:prSet>
      <dgm:spPr/>
    </dgm:pt>
    <dgm:pt modelId="{2EAED687-A2D5-4D33-A346-0BE7D4203019}" type="pres">
      <dgm:prSet presAssocID="{C15B2F08-66CD-4541-9FDA-796E8A1843E6}" presName="compNode" presStyleCnt="0"/>
      <dgm:spPr/>
    </dgm:pt>
    <dgm:pt modelId="{899B6E8F-F3F9-477D-A773-C749BF2082BD}" type="pres">
      <dgm:prSet presAssocID="{C15B2F08-66CD-4541-9FDA-796E8A1843E6}" presName="bgRect" presStyleLbl="bgShp" presStyleIdx="0" presStyleCnt="6"/>
      <dgm:spPr/>
    </dgm:pt>
    <dgm:pt modelId="{8D2E91EE-8477-40E4-B656-EBA15D5132D7}" type="pres">
      <dgm:prSet presAssocID="{C15B2F08-66CD-4541-9FDA-796E8A1843E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traight"/>
        </a:ext>
      </dgm:extLst>
    </dgm:pt>
    <dgm:pt modelId="{0C977EE8-B398-47CB-B80D-9BA74311FAD8}" type="pres">
      <dgm:prSet presAssocID="{C15B2F08-66CD-4541-9FDA-796E8A1843E6}" presName="spaceRect" presStyleCnt="0"/>
      <dgm:spPr/>
    </dgm:pt>
    <dgm:pt modelId="{972BBF2B-D5F0-4BC4-9B34-1D06A5045DA1}" type="pres">
      <dgm:prSet presAssocID="{C15B2F08-66CD-4541-9FDA-796E8A1843E6}" presName="parTx" presStyleLbl="revTx" presStyleIdx="0" presStyleCnt="6">
        <dgm:presLayoutVars>
          <dgm:chMax val="0"/>
          <dgm:chPref val="0"/>
        </dgm:presLayoutVars>
      </dgm:prSet>
      <dgm:spPr/>
    </dgm:pt>
    <dgm:pt modelId="{80EB88D8-72E4-420D-8865-CD4E59A521C0}" type="pres">
      <dgm:prSet presAssocID="{F7F086CD-13D3-4137-8A9C-487265B09EC0}" presName="sibTrans" presStyleCnt="0"/>
      <dgm:spPr/>
    </dgm:pt>
    <dgm:pt modelId="{343EC040-4E39-46BD-90BB-D1F1674674E2}" type="pres">
      <dgm:prSet presAssocID="{1839ED53-459D-4798-8B04-34B9F9507C08}" presName="compNode" presStyleCnt="0"/>
      <dgm:spPr/>
    </dgm:pt>
    <dgm:pt modelId="{392A624F-1F83-4AA1-8D1F-D453022DD512}" type="pres">
      <dgm:prSet presAssocID="{1839ED53-459D-4798-8B04-34B9F9507C08}" presName="bgRect" presStyleLbl="bgShp" presStyleIdx="1" presStyleCnt="6"/>
      <dgm:spPr/>
    </dgm:pt>
    <dgm:pt modelId="{954981CF-5C73-4D7F-AB93-FC7EE1563922}" type="pres">
      <dgm:prSet presAssocID="{1839ED53-459D-4798-8B04-34B9F9507C0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4D3ECF92-61C6-44B6-BB59-5685E80EDD9B}" type="pres">
      <dgm:prSet presAssocID="{1839ED53-459D-4798-8B04-34B9F9507C08}" presName="spaceRect" presStyleCnt="0"/>
      <dgm:spPr/>
    </dgm:pt>
    <dgm:pt modelId="{B7BEBC3B-8624-470B-9BFB-1CF442202CBA}" type="pres">
      <dgm:prSet presAssocID="{1839ED53-459D-4798-8B04-34B9F9507C08}" presName="parTx" presStyleLbl="revTx" presStyleIdx="1" presStyleCnt="6">
        <dgm:presLayoutVars>
          <dgm:chMax val="0"/>
          <dgm:chPref val="0"/>
        </dgm:presLayoutVars>
      </dgm:prSet>
      <dgm:spPr/>
    </dgm:pt>
    <dgm:pt modelId="{6ACF2847-EA7C-4644-B37A-67FF19729FC7}" type="pres">
      <dgm:prSet presAssocID="{80BE73BB-846A-4C70-B7C8-9C775BEE9B3C}" presName="sibTrans" presStyleCnt="0"/>
      <dgm:spPr/>
    </dgm:pt>
    <dgm:pt modelId="{361CCC58-2C10-4E90-BF53-00D89A5B94B6}" type="pres">
      <dgm:prSet presAssocID="{7EEF9C8A-A14C-462D-BFD6-1C8CBC6993EC}" presName="compNode" presStyleCnt="0"/>
      <dgm:spPr/>
    </dgm:pt>
    <dgm:pt modelId="{E9C6DF01-D212-4FDD-A785-E2B8EDDF8EB2}" type="pres">
      <dgm:prSet presAssocID="{7EEF9C8A-A14C-462D-BFD6-1C8CBC6993EC}" presName="bgRect" presStyleLbl="bgShp" presStyleIdx="2" presStyleCnt="6"/>
      <dgm:spPr/>
    </dgm:pt>
    <dgm:pt modelId="{0AADF84E-3606-4378-82C4-5EEB288CB72B}" type="pres">
      <dgm:prSet presAssocID="{7EEF9C8A-A14C-462D-BFD6-1C8CBC6993E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FB3FDF93-D135-4711-9D9E-B2BE72334FFB}" type="pres">
      <dgm:prSet presAssocID="{7EEF9C8A-A14C-462D-BFD6-1C8CBC6993EC}" presName="spaceRect" presStyleCnt="0"/>
      <dgm:spPr/>
    </dgm:pt>
    <dgm:pt modelId="{5CFAE635-ADBC-4246-A39C-9212F77CA7DA}" type="pres">
      <dgm:prSet presAssocID="{7EEF9C8A-A14C-462D-BFD6-1C8CBC6993EC}" presName="parTx" presStyleLbl="revTx" presStyleIdx="2" presStyleCnt="6">
        <dgm:presLayoutVars>
          <dgm:chMax val="0"/>
          <dgm:chPref val="0"/>
        </dgm:presLayoutVars>
      </dgm:prSet>
      <dgm:spPr/>
    </dgm:pt>
    <dgm:pt modelId="{9AEB5E2C-EBAA-41E5-9F48-3CC8B75C63DC}" type="pres">
      <dgm:prSet presAssocID="{FC2E058F-1732-45FA-9375-D7B8EDA145BC}" presName="sibTrans" presStyleCnt="0"/>
      <dgm:spPr/>
    </dgm:pt>
    <dgm:pt modelId="{6A9CD690-BE1B-4C4C-AC25-C3F8CB71830B}" type="pres">
      <dgm:prSet presAssocID="{0E1F4A39-AAC0-4D10-87F0-D6DD238AE719}" presName="compNode" presStyleCnt="0"/>
      <dgm:spPr/>
    </dgm:pt>
    <dgm:pt modelId="{3B8D0F04-55CC-4AE3-B5D9-A9192990132C}" type="pres">
      <dgm:prSet presAssocID="{0E1F4A39-AAC0-4D10-87F0-D6DD238AE719}" presName="bgRect" presStyleLbl="bgShp" presStyleIdx="3" presStyleCnt="6"/>
      <dgm:spPr/>
    </dgm:pt>
    <dgm:pt modelId="{813EEA46-FC2E-4AE7-9AF8-4D9DDB91414E}" type="pres">
      <dgm:prSet presAssocID="{0E1F4A39-AAC0-4D10-87F0-D6DD238AE71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A1B5310D-4B6E-464B-BB60-3BB2E0C0A022}" type="pres">
      <dgm:prSet presAssocID="{0E1F4A39-AAC0-4D10-87F0-D6DD238AE719}" presName="spaceRect" presStyleCnt="0"/>
      <dgm:spPr/>
    </dgm:pt>
    <dgm:pt modelId="{E901FE21-EFFA-476F-9BA3-7A7DD4468474}" type="pres">
      <dgm:prSet presAssocID="{0E1F4A39-AAC0-4D10-87F0-D6DD238AE719}" presName="parTx" presStyleLbl="revTx" presStyleIdx="3" presStyleCnt="6">
        <dgm:presLayoutVars>
          <dgm:chMax val="0"/>
          <dgm:chPref val="0"/>
        </dgm:presLayoutVars>
      </dgm:prSet>
      <dgm:spPr/>
    </dgm:pt>
    <dgm:pt modelId="{79082F5E-A39C-4E91-ABBD-2372CB8ECEF4}" type="pres">
      <dgm:prSet presAssocID="{750D13C5-22D5-45A7-B034-BDA1753BF8DD}" presName="sibTrans" presStyleCnt="0"/>
      <dgm:spPr/>
    </dgm:pt>
    <dgm:pt modelId="{8C7B31D1-311E-4C1F-9942-AEAE1FFC5598}" type="pres">
      <dgm:prSet presAssocID="{398E1900-F201-4CC1-8FBE-DE041F20B62E}" presName="compNode" presStyleCnt="0"/>
      <dgm:spPr/>
    </dgm:pt>
    <dgm:pt modelId="{26563F0C-EC0F-4E08-B105-47559E076C78}" type="pres">
      <dgm:prSet presAssocID="{398E1900-F201-4CC1-8FBE-DE041F20B62E}" presName="bgRect" presStyleLbl="bgShp" presStyleIdx="4" presStyleCnt="6"/>
      <dgm:spPr/>
    </dgm:pt>
    <dgm:pt modelId="{4312C3B7-6793-4D14-961F-517554922646}" type="pres">
      <dgm:prSet presAssocID="{398E1900-F201-4CC1-8FBE-DE041F20B62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80E0810-ED94-4D2F-AA98-6E0DB929553A}" type="pres">
      <dgm:prSet presAssocID="{398E1900-F201-4CC1-8FBE-DE041F20B62E}" presName="spaceRect" presStyleCnt="0"/>
      <dgm:spPr/>
    </dgm:pt>
    <dgm:pt modelId="{DE40E073-CF70-48E7-B5FC-7196641130B7}" type="pres">
      <dgm:prSet presAssocID="{398E1900-F201-4CC1-8FBE-DE041F20B62E}" presName="parTx" presStyleLbl="revTx" presStyleIdx="4" presStyleCnt="6">
        <dgm:presLayoutVars>
          <dgm:chMax val="0"/>
          <dgm:chPref val="0"/>
        </dgm:presLayoutVars>
      </dgm:prSet>
      <dgm:spPr/>
    </dgm:pt>
    <dgm:pt modelId="{593856C2-FEEC-4484-BEDB-E964D6337BD3}" type="pres">
      <dgm:prSet presAssocID="{26C4878F-290B-424E-90DF-2F696BA23D60}" presName="sibTrans" presStyleCnt="0"/>
      <dgm:spPr/>
    </dgm:pt>
    <dgm:pt modelId="{87C78BB4-1D75-4CA7-956B-07E521409A83}" type="pres">
      <dgm:prSet presAssocID="{8958F280-59E4-4267-B1F9-226AF0E0A5FD}" presName="compNode" presStyleCnt="0"/>
      <dgm:spPr/>
    </dgm:pt>
    <dgm:pt modelId="{0B6F2DFF-8657-487F-A68F-40E69C46B984}" type="pres">
      <dgm:prSet presAssocID="{8958F280-59E4-4267-B1F9-226AF0E0A5FD}" presName="bgRect" presStyleLbl="bgShp" presStyleIdx="5" presStyleCnt="6"/>
      <dgm:spPr/>
    </dgm:pt>
    <dgm:pt modelId="{A1E7A63D-598D-440C-AB10-59437ADB2712}" type="pres">
      <dgm:prSet presAssocID="{8958F280-59E4-4267-B1F9-226AF0E0A5F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B614401-FFA8-44D6-A074-37A7509C8B97}" type="pres">
      <dgm:prSet presAssocID="{8958F280-59E4-4267-B1F9-226AF0E0A5FD}" presName="spaceRect" presStyleCnt="0"/>
      <dgm:spPr/>
    </dgm:pt>
    <dgm:pt modelId="{6B035B69-90AB-4BC1-A3B8-C02F7BED38A7}" type="pres">
      <dgm:prSet presAssocID="{8958F280-59E4-4267-B1F9-226AF0E0A5F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7D78A0B-A31E-43CD-BDB0-F32363271274}" type="presOf" srcId="{7EEF9C8A-A14C-462D-BFD6-1C8CBC6993EC}" destId="{5CFAE635-ADBC-4246-A39C-9212F77CA7DA}" srcOrd="0" destOrd="0" presId="urn:microsoft.com/office/officeart/2018/2/layout/IconVerticalSolidList"/>
    <dgm:cxn modelId="{635B3D3F-1CE8-471E-8019-2E46F9D8D8E4}" srcId="{3CA90520-58D7-4B2D-9171-23A15E5D31CD}" destId="{7EEF9C8A-A14C-462D-BFD6-1C8CBC6993EC}" srcOrd="2" destOrd="0" parTransId="{9525E4B5-95B5-4D6A-BF13-E3D620796E84}" sibTransId="{FC2E058F-1732-45FA-9375-D7B8EDA145BC}"/>
    <dgm:cxn modelId="{26AB4E62-5BE0-443C-9591-EAC784C0DD75}" srcId="{3CA90520-58D7-4B2D-9171-23A15E5D31CD}" destId="{0E1F4A39-AAC0-4D10-87F0-D6DD238AE719}" srcOrd="3" destOrd="0" parTransId="{57D1520F-DF20-48EB-B007-4B5DFCF9B6AA}" sibTransId="{750D13C5-22D5-45A7-B034-BDA1753BF8DD}"/>
    <dgm:cxn modelId="{F46DB568-86FF-435A-98A7-AC4778756B23}" type="presOf" srcId="{398E1900-F201-4CC1-8FBE-DE041F20B62E}" destId="{DE40E073-CF70-48E7-B5FC-7196641130B7}" srcOrd="0" destOrd="0" presId="urn:microsoft.com/office/officeart/2018/2/layout/IconVerticalSolidList"/>
    <dgm:cxn modelId="{29ED8D49-F08A-4F81-8BAC-3424ECEF18A9}" type="presOf" srcId="{3CA90520-58D7-4B2D-9171-23A15E5D31CD}" destId="{66BFEF1F-B8BA-44F9-A122-FD8606890B1D}" srcOrd="0" destOrd="0" presId="urn:microsoft.com/office/officeart/2018/2/layout/IconVerticalSolidList"/>
    <dgm:cxn modelId="{EC74CA52-7633-4C05-A622-BEEAB76622C2}" type="presOf" srcId="{C15B2F08-66CD-4541-9FDA-796E8A1843E6}" destId="{972BBF2B-D5F0-4BC4-9B34-1D06A5045DA1}" srcOrd="0" destOrd="0" presId="urn:microsoft.com/office/officeart/2018/2/layout/IconVerticalSolidList"/>
    <dgm:cxn modelId="{39847377-8FC3-49E6-B614-FAF2D7261723}" srcId="{3CA90520-58D7-4B2D-9171-23A15E5D31CD}" destId="{1839ED53-459D-4798-8B04-34B9F9507C08}" srcOrd="1" destOrd="0" parTransId="{F585063A-65F0-49C0-9C1C-CC454DB5CCDC}" sibTransId="{80BE73BB-846A-4C70-B7C8-9C775BEE9B3C}"/>
    <dgm:cxn modelId="{0B2B045A-8BA7-46D0-9413-AAFB4E60A895}" type="presOf" srcId="{1839ED53-459D-4798-8B04-34B9F9507C08}" destId="{B7BEBC3B-8624-470B-9BFB-1CF442202CBA}" srcOrd="0" destOrd="0" presId="urn:microsoft.com/office/officeart/2018/2/layout/IconVerticalSolidList"/>
    <dgm:cxn modelId="{EEE0067F-DD38-4620-ABDC-DF469703539C}" type="presOf" srcId="{8958F280-59E4-4267-B1F9-226AF0E0A5FD}" destId="{6B035B69-90AB-4BC1-A3B8-C02F7BED38A7}" srcOrd="0" destOrd="0" presId="urn:microsoft.com/office/officeart/2018/2/layout/IconVerticalSolidList"/>
    <dgm:cxn modelId="{3624CF88-FD87-4344-84AE-FCDFF76B2550}" type="presOf" srcId="{0E1F4A39-AAC0-4D10-87F0-D6DD238AE719}" destId="{E901FE21-EFFA-476F-9BA3-7A7DD4468474}" srcOrd="0" destOrd="0" presId="urn:microsoft.com/office/officeart/2018/2/layout/IconVerticalSolidList"/>
    <dgm:cxn modelId="{C4D1288B-3218-41DA-BEF0-F6AACED1A2D7}" srcId="{3CA90520-58D7-4B2D-9171-23A15E5D31CD}" destId="{8958F280-59E4-4267-B1F9-226AF0E0A5FD}" srcOrd="5" destOrd="0" parTransId="{2434DCAB-1AED-4832-927F-7654C474D77E}" sibTransId="{271D476B-B489-42E4-A6F7-D1F71F8B51D1}"/>
    <dgm:cxn modelId="{D19A37EC-490E-4562-93D6-E43650A9594E}" srcId="{3CA90520-58D7-4B2D-9171-23A15E5D31CD}" destId="{C15B2F08-66CD-4541-9FDA-796E8A1843E6}" srcOrd="0" destOrd="0" parTransId="{D260CBFC-9FCB-438B-BE40-A6986C9976F1}" sibTransId="{F7F086CD-13D3-4137-8A9C-487265B09EC0}"/>
    <dgm:cxn modelId="{6DC838FC-E410-43D3-8F04-6012D038D78C}" srcId="{3CA90520-58D7-4B2D-9171-23A15E5D31CD}" destId="{398E1900-F201-4CC1-8FBE-DE041F20B62E}" srcOrd="4" destOrd="0" parTransId="{BF7D7613-63BE-4E5C-A395-2013851E3C75}" sibTransId="{26C4878F-290B-424E-90DF-2F696BA23D60}"/>
    <dgm:cxn modelId="{4BCD2A16-437D-48E2-ACCA-83933A108F12}" type="presParOf" srcId="{66BFEF1F-B8BA-44F9-A122-FD8606890B1D}" destId="{2EAED687-A2D5-4D33-A346-0BE7D4203019}" srcOrd="0" destOrd="0" presId="urn:microsoft.com/office/officeart/2018/2/layout/IconVerticalSolidList"/>
    <dgm:cxn modelId="{637C3FC6-CC73-48A1-B2E3-B61BF15CAE3E}" type="presParOf" srcId="{2EAED687-A2D5-4D33-A346-0BE7D4203019}" destId="{899B6E8F-F3F9-477D-A773-C749BF2082BD}" srcOrd="0" destOrd="0" presId="urn:microsoft.com/office/officeart/2018/2/layout/IconVerticalSolidList"/>
    <dgm:cxn modelId="{D14219AF-4961-42D3-854A-B1ADB3B87CC8}" type="presParOf" srcId="{2EAED687-A2D5-4D33-A346-0BE7D4203019}" destId="{8D2E91EE-8477-40E4-B656-EBA15D5132D7}" srcOrd="1" destOrd="0" presId="urn:microsoft.com/office/officeart/2018/2/layout/IconVerticalSolidList"/>
    <dgm:cxn modelId="{F8B482BF-C14A-4128-8BBD-027F0C1F881D}" type="presParOf" srcId="{2EAED687-A2D5-4D33-A346-0BE7D4203019}" destId="{0C977EE8-B398-47CB-B80D-9BA74311FAD8}" srcOrd="2" destOrd="0" presId="urn:microsoft.com/office/officeart/2018/2/layout/IconVerticalSolidList"/>
    <dgm:cxn modelId="{6A791B84-BC8C-4932-A746-82B35337B269}" type="presParOf" srcId="{2EAED687-A2D5-4D33-A346-0BE7D4203019}" destId="{972BBF2B-D5F0-4BC4-9B34-1D06A5045DA1}" srcOrd="3" destOrd="0" presId="urn:microsoft.com/office/officeart/2018/2/layout/IconVerticalSolidList"/>
    <dgm:cxn modelId="{336AEFFB-62BB-4E6B-941C-44C540D48ABB}" type="presParOf" srcId="{66BFEF1F-B8BA-44F9-A122-FD8606890B1D}" destId="{80EB88D8-72E4-420D-8865-CD4E59A521C0}" srcOrd="1" destOrd="0" presId="urn:microsoft.com/office/officeart/2018/2/layout/IconVerticalSolidList"/>
    <dgm:cxn modelId="{00F858D9-C916-4031-BFED-046E5E9D5D9A}" type="presParOf" srcId="{66BFEF1F-B8BA-44F9-A122-FD8606890B1D}" destId="{343EC040-4E39-46BD-90BB-D1F1674674E2}" srcOrd="2" destOrd="0" presId="urn:microsoft.com/office/officeart/2018/2/layout/IconVerticalSolidList"/>
    <dgm:cxn modelId="{CD21D29F-110B-4678-BE0F-858A4F7ADF17}" type="presParOf" srcId="{343EC040-4E39-46BD-90BB-D1F1674674E2}" destId="{392A624F-1F83-4AA1-8D1F-D453022DD512}" srcOrd="0" destOrd="0" presId="urn:microsoft.com/office/officeart/2018/2/layout/IconVerticalSolidList"/>
    <dgm:cxn modelId="{89119E60-AB3D-4802-86E5-C24C4E116DB0}" type="presParOf" srcId="{343EC040-4E39-46BD-90BB-D1F1674674E2}" destId="{954981CF-5C73-4D7F-AB93-FC7EE1563922}" srcOrd="1" destOrd="0" presId="urn:microsoft.com/office/officeart/2018/2/layout/IconVerticalSolidList"/>
    <dgm:cxn modelId="{39405D05-100C-4E81-9992-08AB56C26872}" type="presParOf" srcId="{343EC040-4E39-46BD-90BB-D1F1674674E2}" destId="{4D3ECF92-61C6-44B6-BB59-5685E80EDD9B}" srcOrd="2" destOrd="0" presId="urn:microsoft.com/office/officeart/2018/2/layout/IconVerticalSolidList"/>
    <dgm:cxn modelId="{5465C823-1CA6-453B-B493-237F99B9CD4A}" type="presParOf" srcId="{343EC040-4E39-46BD-90BB-D1F1674674E2}" destId="{B7BEBC3B-8624-470B-9BFB-1CF442202CBA}" srcOrd="3" destOrd="0" presId="urn:microsoft.com/office/officeart/2018/2/layout/IconVerticalSolidList"/>
    <dgm:cxn modelId="{6D7F965E-6237-4D53-B955-CB56FBE28DA0}" type="presParOf" srcId="{66BFEF1F-B8BA-44F9-A122-FD8606890B1D}" destId="{6ACF2847-EA7C-4644-B37A-67FF19729FC7}" srcOrd="3" destOrd="0" presId="urn:microsoft.com/office/officeart/2018/2/layout/IconVerticalSolidList"/>
    <dgm:cxn modelId="{4C939213-76E9-41E7-A177-817A2D0E15D1}" type="presParOf" srcId="{66BFEF1F-B8BA-44F9-A122-FD8606890B1D}" destId="{361CCC58-2C10-4E90-BF53-00D89A5B94B6}" srcOrd="4" destOrd="0" presId="urn:microsoft.com/office/officeart/2018/2/layout/IconVerticalSolidList"/>
    <dgm:cxn modelId="{72E2DD61-6185-4EC0-9EBB-F01C19320FA4}" type="presParOf" srcId="{361CCC58-2C10-4E90-BF53-00D89A5B94B6}" destId="{E9C6DF01-D212-4FDD-A785-E2B8EDDF8EB2}" srcOrd="0" destOrd="0" presId="urn:microsoft.com/office/officeart/2018/2/layout/IconVerticalSolidList"/>
    <dgm:cxn modelId="{F2DD3725-DBAD-4869-8485-E3E223FCD106}" type="presParOf" srcId="{361CCC58-2C10-4E90-BF53-00D89A5B94B6}" destId="{0AADF84E-3606-4378-82C4-5EEB288CB72B}" srcOrd="1" destOrd="0" presId="urn:microsoft.com/office/officeart/2018/2/layout/IconVerticalSolidList"/>
    <dgm:cxn modelId="{ACB0D8D4-9B05-472C-9377-09D6620140B5}" type="presParOf" srcId="{361CCC58-2C10-4E90-BF53-00D89A5B94B6}" destId="{FB3FDF93-D135-4711-9D9E-B2BE72334FFB}" srcOrd="2" destOrd="0" presId="urn:microsoft.com/office/officeart/2018/2/layout/IconVerticalSolidList"/>
    <dgm:cxn modelId="{DFD86E30-D9AA-4230-AF76-E489C32124D1}" type="presParOf" srcId="{361CCC58-2C10-4E90-BF53-00D89A5B94B6}" destId="{5CFAE635-ADBC-4246-A39C-9212F77CA7DA}" srcOrd="3" destOrd="0" presId="urn:microsoft.com/office/officeart/2018/2/layout/IconVerticalSolidList"/>
    <dgm:cxn modelId="{2E3CD4E3-AAB9-4506-8D32-C1BE20C0B57C}" type="presParOf" srcId="{66BFEF1F-B8BA-44F9-A122-FD8606890B1D}" destId="{9AEB5E2C-EBAA-41E5-9F48-3CC8B75C63DC}" srcOrd="5" destOrd="0" presId="urn:microsoft.com/office/officeart/2018/2/layout/IconVerticalSolidList"/>
    <dgm:cxn modelId="{6C2E9B29-78CF-4478-B631-283B2F16F3C3}" type="presParOf" srcId="{66BFEF1F-B8BA-44F9-A122-FD8606890B1D}" destId="{6A9CD690-BE1B-4C4C-AC25-C3F8CB71830B}" srcOrd="6" destOrd="0" presId="urn:microsoft.com/office/officeart/2018/2/layout/IconVerticalSolidList"/>
    <dgm:cxn modelId="{FB64D491-0EB9-4B4B-A366-7EAD46E69529}" type="presParOf" srcId="{6A9CD690-BE1B-4C4C-AC25-C3F8CB71830B}" destId="{3B8D0F04-55CC-4AE3-B5D9-A9192990132C}" srcOrd="0" destOrd="0" presId="urn:microsoft.com/office/officeart/2018/2/layout/IconVerticalSolidList"/>
    <dgm:cxn modelId="{A634F327-1ACF-4995-B696-8E1F4A02B89A}" type="presParOf" srcId="{6A9CD690-BE1B-4C4C-AC25-C3F8CB71830B}" destId="{813EEA46-FC2E-4AE7-9AF8-4D9DDB91414E}" srcOrd="1" destOrd="0" presId="urn:microsoft.com/office/officeart/2018/2/layout/IconVerticalSolidList"/>
    <dgm:cxn modelId="{371C4B87-0BE0-45BD-BA19-9F56BF5BC2EB}" type="presParOf" srcId="{6A9CD690-BE1B-4C4C-AC25-C3F8CB71830B}" destId="{A1B5310D-4B6E-464B-BB60-3BB2E0C0A022}" srcOrd="2" destOrd="0" presId="urn:microsoft.com/office/officeart/2018/2/layout/IconVerticalSolidList"/>
    <dgm:cxn modelId="{A8F9062E-84C0-4531-8B3C-5D7634DD8E63}" type="presParOf" srcId="{6A9CD690-BE1B-4C4C-AC25-C3F8CB71830B}" destId="{E901FE21-EFFA-476F-9BA3-7A7DD4468474}" srcOrd="3" destOrd="0" presId="urn:microsoft.com/office/officeart/2018/2/layout/IconVerticalSolidList"/>
    <dgm:cxn modelId="{8AB8346D-3FCB-42E8-810C-AC0DE73134B8}" type="presParOf" srcId="{66BFEF1F-B8BA-44F9-A122-FD8606890B1D}" destId="{79082F5E-A39C-4E91-ABBD-2372CB8ECEF4}" srcOrd="7" destOrd="0" presId="urn:microsoft.com/office/officeart/2018/2/layout/IconVerticalSolidList"/>
    <dgm:cxn modelId="{2D40371D-35A6-477F-84FD-DE6DC74B6228}" type="presParOf" srcId="{66BFEF1F-B8BA-44F9-A122-FD8606890B1D}" destId="{8C7B31D1-311E-4C1F-9942-AEAE1FFC5598}" srcOrd="8" destOrd="0" presId="urn:microsoft.com/office/officeart/2018/2/layout/IconVerticalSolidList"/>
    <dgm:cxn modelId="{75012D4E-3F4F-4B6B-9ACB-48A3D31E1069}" type="presParOf" srcId="{8C7B31D1-311E-4C1F-9942-AEAE1FFC5598}" destId="{26563F0C-EC0F-4E08-B105-47559E076C78}" srcOrd="0" destOrd="0" presId="urn:microsoft.com/office/officeart/2018/2/layout/IconVerticalSolidList"/>
    <dgm:cxn modelId="{CDF0C50A-960B-450E-AD56-2E95C86BCF7B}" type="presParOf" srcId="{8C7B31D1-311E-4C1F-9942-AEAE1FFC5598}" destId="{4312C3B7-6793-4D14-961F-517554922646}" srcOrd="1" destOrd="0" presId="urn:microsoft.com/office/officeart/2018/2/layout/IconVerticalSolidList"/>
    <dgm:cxn modelId="{D596FB72-67F4-48DD-B614-6CD108169E4F}" type="presParOf" srcId="{8C7B31D1-311E-4C1F-9942-AEAE1FFC5598}" destId="{E80E0810-ED94-4D2F-AA98-6E0DB929553A}" srcOrd="2" destOrd="0" presId="urn:microsoft.com/office/officeart/2018/2/layout/IconVerticalSolidList"/>
    <dgm:cxn modelId="{81286E35-4E7E-4D1A-AEAA-B5C002B88B5A}" type="presParOf" srcId="{8C7B31D1-311E-4C1F-9942-AEAE1FFC5598}" destId="{DE40E073-CF70-48E7-B5FC-7196641130B7}" srcOrd="3" destOrd="0" presId="urn:microsoft.com/office/officeart/2018/2/layout/IconVerticalSolidList"/>
    <dgm:cxn modelId="{EE6D125C-9F22-449D-ACE6-31DABD5BE399}" type="presParOf" srcId="{66BFEF1F-B8BA-44F9-A122-FD8606890B1D}" destId="{593856C2-FEEC-4484-BEDB-E964D6337BD3}" srcOrd="9" destOrd="0" presId="urn:microsoft.com/office/officeart/2018/2/layout/IconVerticalSolidList"/>
    <dgm:cxn modelId="{1B427856-19DC-40B0-B5F0-FF72FD97DC42}" type="presParOf" srcId="{66BFEF1F-B8BA-44F9-A122-FD8606890B1D}" destId="{87C78BB4-1D75-4CA7-956B-07E521409A83}" srcOrd="10" destOrd="0" presId="urn:microsoft.com/office/officeart/2018/2/layout/IconVerticalSolidList"/>
    <dgm:cxn modelId="{20F242F5-DDBA-42AE-BA63-856034C70300}" type="presParOf" srcId="{87C78BB4-1D75-4CA7-956B-07E521409A83}" destId="{0B6F2DFF-8657-487F-A68F-40E69C46B984}" srcOrd="0" destOrd="0" presId="urn:microsoft.com/office/officeart/2018/2/layout/IconVerticalSolidList"/>
    <dgm:cxn modelId="{B6BBB8C9-6046-4543-9F7C-2B9623387288}" type="presParOf" srcId="{87C78BB4-1D75-4CA7-956B-07E521409A83}" destId="{A1E7A63D-598D-440C-AB10-59437ADB2712}" srcOrd="1" destOrd="0" presId="urn:microsoft.com/office/officeart/2018/2/layout/IconVerticalSolidList"/>
    <dgm:cxn modelId="{D6DF0CA6-9424-4A23-8FAB-45396B14F27D}" type="presParOf" srcId="{87C78BB4-1D75-4CA7-956B-07E521409A83}" destId="{6B614401-FFA8-44D6-A074-37A7509C8B97}" srcOrd="2" destOrd="0" presId="urn:microsoft.com/office/officeart/2018/2/layout/IconVerticalSolidList"/>
    <dgm:cxn modelId="{B350FFFA-0746-44D4-8F12-6F3E5E7838CE}" type="presParOf" srcId="{87C78BB4-1D75-4CA7-956B-07E521409A83}" destId="{6B035B69-90AB-4BC1-A3B8-C02F7BED38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0899AD-E02E-4CD0-AC20-62B586E868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3E553E0-4CD7-4FD2-AA56-9FB310C9D110}">
      <dgm:prSet/>
      <dgm:spPr/>
      <dgm:t>
        <a:bodyPr/>
        <a:lstStyle/>
        <a:p>
          <a:r>
            <a:rPr lang="en-US" b="0" i="0" baseline="0"/>
            <a:t>Default Error Handling</a:t>
          </a:r>
          <a:endParaRPr lang="en-US"/>
        </a:p>
      </dgm:t>
    </dgm:pt>
    <dgm:pt modelId="{0283C03C-C663-4E36-92D4-075CC7B0FACA}" type="parTrans" cxnId="{4363A244-B47C-472E-9CFF-34F2FFB3BD04}">
      <dgm:prSet/>
      <dgm:spPr/>
      <dgm:t>
        <a:bodyPr/>
        <a:lstStyle/>
        <a:p>
          <a:endParaRPr lang="en-US"/>
        </a:p>
      </dgm:t>
    </dgm:pt>
    <dgm:pt modelId="{149551E2-AE32-474D-8A1C-6C47F462CF44}" type="sibTrans" cxnId="{4363A244-B47C-472E-9CFF-34F2FFB3BD04}">
      <dgm:prSet/>
      <dgm:spPr/>
      <dgm:t>
        <a:bodyPr/>
        <a:lstStyle/>
        <a:p>
          <a:endParaRPr lang="en-US"/>
        </a:p>
      </dgm:t>
    </dgm:pt>
    <dgm:pt modelId="{021EC100-E0D5-4588-9FA5-F2BFB8616534}">
      <dgm:prSet/>
      <dgm:spPr/>
      <dgm:t>
        <a:bodyPr/>
        <a:lstStyle/>
        <a:p>
          <a:r>
            <a:rPr lang="en-US" b="0" i="0" baseline="0"/>
            <a:t>Global Error Handling</a:t>
          </a:r>
          <a:endParaRPr lang="en-US"/>
        </a:p>
      </dgm:t>
    </dgm:pt>
    <dgm:pt modelId="{87F9DA0A-1960-4463-A2FF-7298FEACB54D}" type="parTrans" cxnId="{6D18A5E6-D51A-47AA-8521-87C555D6993F}">
      <dgm:prSet/>
      <dgm:spPr/>
      <dgm:t>
        <a:bodyPr/>
        <a:lstStyle/>
        <a:p>
          <a:endParaRPr lang="en-US"/>
        </a:p>
      </dgm:t>
    </dgm:pt>
    <dgm:pt modelId="{EF0BE52B-8F3A-409B-B1F4-400032652832}" type="sibTrans" cxnId="{6D18A5E6-D51A-47AA-8521-87C555D6993F}">
      <dgm:prSet/>
      <dgm:spPr/>
      <dgm:t>
        <a:bodyPr/>
        <a:lstStyle/>
        <a:p>
          <a:endParaRPr lang="en-US"/>
        </a:p>
      </dgm:t>
    </dgm:pt>
    <dgm:pt modelId="{EF130BCC-0453-4FC6-B8EA-27408A026213}">
      <dgm:prSet/>
      <dgm:spPr/>
      <dgm:t>
        <a:bodyPr/>
        <a:lstStyle/>
        <a:p>
          <a:r>
            <a:rPr lang="en-US" b="0" i="0" baseline="0"/>
            <a:t>Flow Level Error Handling</a:t>
          </a:r>
          <a:endParaRPr lang="en-US"/>
        </a:p>
      </dgm:t>
    </dgm:pt>
    <dgm:pt modelId="{D220ECDD-9C79-4013-9C60-67F4DCFCA4AA}" type="parTrans" cxnId="{CA55D744-9ADA-494C-A9EF-3EE1B8AE6072}">
      <dgm:prSet/>
      <dgm:spPr/>
      <dgm:t>
        <a:bodyPr/>
        <a:lstStyle/>
        <a:p>
          <a:endParaRPr lang="en-US"/>
        </a:p>
      </dgm:t>
    </dgm:pt>
    <dgm:pt modelId="{CB2C6999-17F7-44FC-8921-12C0C51C29FC}" type="sibTrans" cxnId="{CA55D744-9ADA-494C-A9EF-3EE1B8AE6072}">
      <dgm:prSet/>
      <dgm:spPr/>
      <dgm:t>
        <a:bodyPr/>
        <a:lstStyle/>
        <a:p>
          <a:endParaRPr lang="en-US"/>
        </a:p>
      </dgm:t>
    </dgm:pt>
    <dgm:pt modelId="{4A2B8FDF-CBEE-45B9-AAE9-917478C7DFB1}">
      <dgm:prSet/>
      <dgm:spPr/>
      <dgm:t>
        <a:bodyPr/>
        <a:lstStyle/>
        <a:p>
          <a:r>
            <a:rPr lang="en-US" b="0" i="0" baseline="0"/>
            <a:t>Process Level Error handling</a:t>
          </a:r>
          <a:endParaRPr lang="en-US"/>
        </a:p>
      </dgm:t>
    </dgm:pt>
    <dgm:pt modelId="{F7E462EF-E1EE-4300-BD5A-F0D281DB3431}" type="parTrans" cxnId="{F59747CD-3F33-4D0C-A84C-FFB81F9F22FC}">
      <dgm:prSet/>
      <dgm:spPr/>
      <dgm:t>
        <a:bodyPr/>
        <a:lstStyle/>
        <a:p>
          <a:endParaRPr lang="en-US"/>
        </a:p>
      </dgm:t>
    </dgm:pt>
    <dgm:pt modelId="{5539A3AE-122F-4677-9D17-947C3DF4AC77}" type="sibTrans" cxnId="{F59747CD-3F33-4D0C-A84C-FFB81F9F22FC}">
      <dgm:prSet/>
      <dgm:spPr/>
      <dgm:t>
        <a:bodyPr/>
        <a:lstStyle/>
        <a:p>
          <a:endParaRPr lang="en-US"/>
        </a:p>
      </dgm:t>
    </dgm:pt>
    <dgm:pt modelId="{E6751F48-8CE1-457C-A503-4B04E8957F84}" type="pres">
      <dgm:prSet presAssocID="{290899AD-E02E-4CD0-AC20-62B586E8689A}" presName="root" presStyleCnt="0">
        <dgm:presLayoutVars>
          <dgm:dir/>
          <dgm:resizeHandles val="exact"/>
        </dgm:presLayoutVars>
      </dgm:prSet>
      <dgm:spPr/>
    </dgm:pt>
    <dgm:pt modelId="{C76199FD-0F9D-4366-823C-44F66F3A265C}" type="pres">
      <dgm:prSet presAssocID="{63E553E0-4CD7-4FD2-AA56-9FB310C9D110}" presName="compNode" presStyleCnt="0"/>
      <dgm:spPr/>
    </dgm:pt>
    <dgm:pt modelId="{67F773DA-5D44-4B97-AFB9-3C19B2A768D9}" type="pres">
      <dgm:prSet presAssocID="{63E553E0-4CD7-4FD2-AA56-9FB310C9D110}" presName="bgRect" presStyleLbl="bgShp" presStyleIdx="0" presStyleCnt="4"/>
      <dgm:spPr/>
    </dgm:pt>
    <dgm:pt modelId="{341D3E5B-42A1-4016-BD51-AF44078CCDEE}" type="pres">
      <dgm:prSet presAssocID="{63E553E0-4CD7-4FD2-AA56-9FB310C9D11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d Document"/>
        </a:ext>
      </dgm:extLst>
    </dgm:pt>
    <dgm:pt modelId="{D2240546-F712-42C8-8263-55CF79176631}" type="pres">
      <dgm:prSet presAssocID="{63E553E0-4CD7-4FD2-AA56-9FB310C9D110}" presName="spaceRect" presStyleCnt="0"/>
      <dgm:spPr/>
    </dgm:pt>
    <dgm:pt modelId="{0F4797BD-0C8F-4171-B542-610977B4B3F6}" type="pres">
      <dgm:prSet presAssocID="{63E553E0-4CD7-4FD2-AA56-9FB310C9D110}" presName="parTx" presStyleLbl="revTx" presStyleIdx="0" presStyleCnt="4">
        <dgm:presLayoutVars>
          <dgm:chMax val="0"/>
          <dgm:chPref val="0"/>
        </dgm:presLayoutVars>
      </dgm:prSet>
      <dgm:spPr/>
    </dgm:pt>
    <dgm:pt modelId="{240963D0-8FD8-4296-BF9C-D443FB61C2E9}" type="pres">
      <dgm:prSet presAssocID="{149551E2-AE32-474D-8A1C-6C47F462CF44}" presName="sibTrans" presStyleCnt="0"/>
      <dgm:spPr/>
    </dgm:pt>
    <dgm:pt modelId="{C4AB9F03-682C-4E89-95B9-5E77B4C0C722}" type="pres">
      <dgm:prSet presAssocID="{021EC100-E0D5-4588-9FA5-F2BFB8616534}" presName="compNode" presStyleCnt="0"/>
      <dgm:spPr/>
    </dgm:pt>
    <dgm:pt modelId="{5EC64736-9D70-404F-9B8D-471C8FB63FCE}" type="pres">
      <dgm:prSet presAssocID="{021EC100-E0D5-4588-9FA5-F2BFB8616534}" presName="bgRect" presStyleLbl="bgShp" presStyleIdx="1" presStyleCnt="4"/>
      <dgm:spPr/>
    </dgm:pt>
    <dgm:pt modelId="{4202BD6A-C4DC-4AF7-A1D1-22E96C58F0B3}" type="pres">
      <dgm:prSet presAssocID="{021EC100-E0D5-4588-9FA5-F2BFB861653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ror"/>
        </a:ext>
      </dgm:extLst>
    </dgm:pt>
    <dgm:pt modelId="{C5747468-08AA-4145-9374-CAF306EF283B}" type="pres">
      <dgm:prSet presAssocID="{021EC100-E0D5-4588-9FA5-F2BFB8616534}" presName="spaceRect" presStyleCnt="0"/>
      <dgm:spPr/>
    </dgm:pt>
    <dgm:pt modelId="{7221F828-95E9-4762-8B81-966D7E4CF80D}" type="pres">
      <dgm:prSet presAssocID="{021EC100-E0D5-4588-9FA5-F2BFB8616534}" presName="parTx" presStyleLbl="revTx" presStyleIdx="1" presStyleCnt="4">
        <dgm:presLayoutVars>
          <dgm:chMax val="0"/>
          <dgm:chPref val="0"/>
        </dgm:presLayoutVars>
      </dgm:prSet>
      <dgm:spPr/>
    </dgm:pt>
    <dgm:pt modelId="{224B2913-867B-40DE-8A51-1E25DAEA616D}" type="pres">
      <dgm:prSet presAssocID="{EF0BE52B-8F3A-409B-B1F4-400032652832}" presName="sibTrans" presStyleCnt="0"/>
      <dgm:spPr/>
    </dgm:pt>
    <dgm:pt modelId="{50D4EA7E-D543-48D4-B89F-E12851D686CD}" type="pres">
      <dgm:prSet presAssocID="{EF130BCC-0453-4FC6-B8EA-27408A026213}" presName="compNode" presStyleCnt="0"/>
      <dgm:spPr/>
    </dgm:pt>
    <dgm:pt modelId="{0B85AF7F-659E-4F6A-8918-F59CFFACCB13}" type="pres">
      <dgm:prSet presAssocID="{EF130BCC-0453-4FC6-B8EA-27408A026213}" presName="bgRect" presStyleLbl="bgShp" presStyleIdx="2" presStyleCnt="4"/>
      <dgm:spPr/>
    </dgm:pt>
    <dgm:pt modelId="{93394BE7-0977-4423-8C99-FE32D74AA81C}" type="pres">
      <dgm:prSet presAssocID="{EF130BCC-0453-4FC6-B8EA-27408A02621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flows"/>
        </a:ext>
      </dgm:extLst>
    </dgm:pt>
    <dgm:pt modelId="{7EB88200-0CA9-4EB3-A9B6-0778B1548328}" type="pres">
      <dgm:prSet presAssocID="{EF130BCC-0453-4FC6-B8EA-27408A026213}" presName="spaceRect" presStyleCnt="0"/>
      <dgm:spPr/>
    </dgm:pt>
    <dgm:pt modelId="{6571E262-69C6-40D7-8EE7-E0091DD1F6DD}" type="pres">
      <dgm:prSet presAssocID="{EF130BCC-0453-4FC6-B8EA-27408A026213}" presName="parTx" presStyleLbl="revTx" presStyleIdx="2" presStyleCnt="4">
        <dgm:presLayoutVars>
          <dgm:chMax val="0"/>
          <dgm:chPref val="0"/>
        </dgm:presLayoutVars>
      </dgm:prSet>
      <dgm:spPr/>
    </dgm:pt>
    <dgm:pt modelId="{1246771C-CC0E-4AD5-AF09-E75AB06F13A3}" type="pres">
      <dgm:prSet presAssocID="{CB2C6999-17F7-44FC-8921-12C0C51C29FC}" presName="sibTrans" presStyleCnt="0"/>
      <dgm:spPr/>
    </dgm:pt>
    <dgm:pt modelId="{F238071B-D120-4AB5-8861-3C6604642790}" type="pres">
      <dgm:prSet presAssocID="{4A2B8FDF-CBEE-45B9-AAE9-917478C7DFB1}" presName="compNode" presStyleCnt="0"/>
      <dgm:spPr/>
    </dgm:pt>
    <dgm:pt modelId="{019505EC-152A-4E04-9369-70577FD78A99}" type="pres">
      <dgm:prSet presAssocID="{4A2B8FDF-CBEE-45B9-AAE9-917478C7DFB1}" presName="bgRect" presStyleLbl="bgShp" presStyleIdx="3" presStyleCnt="4"/>
      <dgm:spPr/>
    </dgm:pt>
    <dgm:pt modelId="{3CADCEBF-474C-4772-93C2-2927F8E35B05}" type="pres">
      <dgm:prSet presAssocID="{4A2B8FDF-CBEE-45B9-AAE9-917478C7DF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"/>
        </a:ext>
      </dgm:extLst>
    </dgm:pt>
    <dgm:pt modelId="{B2C9EC33-0D23-4305-B302-CCFE9187F1A2}" type="pres">
      <dgm:prSet presAssocID="{4A2B8FDF-CBEE-45B9-AAE9-917478C7DFB1}" presName="spaceRect" presStyleCnt="0"/>
      <dgm:spPr/>
    </dgm:pt>
    <dgm:pt modelId="{3A4EE752-CD12-437F-9530-1160A8888FBB}" type="pres">
      <dgm:prSet presAssocID="{4A2B8FDF-CBEE-45B9-AAE9-917478C7DFB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9DD3B18-1E5B-4B5C-B856-21096456C7B5}" type="presOf" srcId="{63E553E0-4CD7-4FD2-AA56-9FB310C9D110}" destId="{0F4797BD-0C8F-4171-B542-610977B4B3F6}" srcOrd="0" destOrd="0" presId="urn:microsoft.com/office/officeart/2018/2/layout/IconVerticalSolidList"/>
    <dgm:cxn modelId="{4363A244-B47C-472E-9CFF-34F2FFB3BD04}" srcId="{290899AD-E02E-4CD0-AC20-62B586E8689A}" destId="{63E553E0-4CD7-4FD2-AA56-9FB310C9D110}" srcOrd="0" destOrd="0" parTransId="{0283C03C-C663-4E36-92D4-075CC7B0FACA}" sibTransId="{149551E2-AE32-474D-8A1C-6C47F462CF44}"/>
    <dgm:cxn modelId="{CA55D744-9ADA-494C-A9EF-3EE1B8AE6072}" srcId="{290899AD-E02E-4CD0-AC20-62B586E8689A}" destId="{EF130BCC-0453-4FC6-B8EA-27408A026213}" srcOrd="2" destOrd="0" parTransId="{D220ECDD-9C79-4013-9C60-67F4DCFCA4AA}" sibTransId="{CB2C6999-17F7-44FC-8921-12C0C51C29FC}"/>
    <dgm:cxn modelId="{A66E804D-9180-459A-996F-FC974ABBE476}" type="presOf" srcId="{EF130BCC-0453-4FC6-B8EA-27408A026213}" destId="{6571E262-69C6-40D7-8EE7-E0091DD1F6DD}" srcOrd="0" destOrd="0" presId="urn:microsoft.com/office/officeart/2018/2/layout/IconVerticalSolidList"/>
    <dgm:cxn modelId="{F59747CD-3F33-4D0C-A84C-FFB81F9F22FC}" srcId="{290899AD-E02E-4CD0-AC20-62B586E8689A}" destId="{4A2B8FDF-CBEE-45B9-AAE9-917478C7DFB1}" srcOrd="3" destOrd="0" parTransId="{F7E462EF-E1EE-4300-BD5A-F0D281DB3431}" sibTransId="{5539A3AE-122F-4677-9D17-947C3DF4AC77}"/>
    <dgm:cxn modelId="{9CC621D8-9F46-4DEB-B545-945FC2261C96}" type="presOf" srcId="{4A2B8FDF-CBEE-45B9-AAE9-917478C7DFB1}" destId="{3A4EE752-CD12-437F-9530-1160A8888FBB}" srcOrd="0" destOrd="0" presId="urn:microsoft.com/office/officeart/2018/2/layout/IconVerticalSolidList"/>
    <dgm:cxn modelId="{A9AC80E4-F989-4A6A-94A4-85F68107A0A7}" type="presOf" srcId="{290899AD-E02E-4CD0-AC20-62B586E8689A}" destId="{E6751F48-8CE1-457C-A503-4B04E8957F84}" srcOrd="0" destOrd="0" presId="urn:microsoft.com/office/officeart/2018/2/layout/IconVerticalSolidList"/>
    <dgm:cxn modelId="{6D18A5E6-D51A-47AA-8521-87C555D6993F}" srcId="{290899AD-E02E-4CD0-AC20-62B586E8689A}" destId="{021EC100-E0D5-4588-9FA5-F2BFB8616534}" srcOrd="1" destOrd="0" parTransId="{87F9DA0A-1960-4463-A2FF-7298FEACB54D}" sibTransId="{EF0BE52B-8F3A-409B-B1F4-400032652832}"/>
    <dgm:cxn modelId="{03520AEC-4A71-4B8D-961C-D14E792D1CF0}" type="presOf" srcId="{021EC100-E0D5-4588-9FA5-F2BFB8616534}" destId="{7221F828-95E9-4762-8B81-966D7E4CF80D}" srcOrd="0" destOrd="0" presId="urn:microsoft.com/office/officeart/2018/2/layout/IconVerticalSolidList"/>
    <dgm:cxn modelId="{D23E5BF1-F4D5-4894-9723-623F75C8A6F9}" type="presParOf" srcId="{E6751F48-8CE1-457C-A503-4B04E8957F84}" destId="{C76199FD-0F9D-4366-823C-44F66F3A265C}" srcOrd="0" destOrd="0" presId="urn:microsoft.com/office/officeart/2018/2/layout/IconVerticalSolidList"/>
    <dgm:cxn modelId="{E1F8A06E-83BC-4336-AF91-37D68D543B8D}" type="presParOf" srcId="{C76199FD-0F9D-4366-823C-44F66F3A265C}" destId="{67F773DA-5D44-4B97-AFB9-3C19B2A768D9}" srcOrd="0" destOrd="0" presId="urn:microsoft.com/office/officeart/2018/2/layout/IconVerticalSolidList"/>
    <dgm:cxn modelId="{3AD71943-ADC5-4803-B57F-2044F239E43D}" type="presParOf" srcId="{C76199FD-0F9D-4366-823C-44F66F3A265C}" destId="{341D3E5B-42A1-4016-BD51-AF44078CCDEE}" srcOrd="1" destOrd="0" presId="urn:microsoft.com/office/officeart/2018/2/layout/IconVerticalSolidList"/>
    <dgm:cxn modelId="{37958548-E59A-4D83-B729-B81B3B3B76E5}" type="presParOf" srcId="{C76199FD-0F9D-4366-823C-44F66F3A265C}" destId="{D2240546-F712-42C8-8263-55CF79176631}" srcOrd="2" destOrd="0" presId="urn:microsoft.com/office/officeart/2018/2/layout/IconVerticalSolidList"/>
    <dgm:cxn modelId="{BFB7BCA9-2A7D-4D1A-A5F9-EB8C56A54F91}" type="presParOf" srcId="{C76199FD-0F9D-4366-823C-44F66F3A265C}" destId="{0F4797BD-0C8F-4171-B542-610977B4B3F6}" srcOrd="3" destOrd="0" presId="urn:microsoft.com/office/officeart/2018/2/layout/IconVerticalSolidList"/>
    <dgm:cxn modelId="{79B45571-BCB5-483C-97DD-E5D8BBDB349F}" type="presParOf" srcId="{E6751F48-8CE1-457C-A503-4B04E8957F84}" destId="{240963D0-8FD8-4296-BF9C-D443FB61C2E9}" srcOrd="1" destOrd="0" presId="urn:microsoft.com/office/officeart/2018/2/layout/IconVerticalSolidList"/>
    <dgm:cxn modelId="{ABF673A1-675E-45E6-925C-2DDE79AED8B1}" type="presParOf" srcId="{E6751F48-8CE1-457C-A503-4B04E8957F84}" destId="{C4AB9F03-682C-4E89-95B9-5E77B4C0C722}" srcOrd="2" destOrd="0" presId="urn:microsoft.com/office/officeart/2018/2/layout/IconVerticalSolidList"/>
    <dgm:cxn modelId="{07BB446A-B234-41CB-8A0C-49DAD931616B}" type="presParOf" srcId="{C4AB9F03-682C-4E89-95B9-5E77B4C0C722}" destId="{5EC64736-9D70-404F-9B8D-471C8FB63FCE}" srcOrd="0" destOrd="0" presId="urn:microsoft.com/office/officeart/2018/2/layout/IconVerticalSolidList"/>
    <dgm:cxn modelId="{C80C0BC4-D35C-489C-B724-EEE432C9CF96}" type="presParOf" srcId="{C4AB9F03-682C-4E89-95B9-5E77B4C0C722}" destId="{4202BD6A-C4DC-4AF7-A1D1-22E96C58F0B3}" srcOrd="1" destOrd="0" presId="urn:microsoft.com/office/officeart/2018/2/layout/IconVerticalSolidList"/>
    <dgm:cxn modelId="{60E9C64B-4B51-427C-9EC0-6FCA8AB8F5F1}" type="presParOf" srcId="{C4AB9F03-682C-4E89-95B9-5E77B4C0C722}" destId="{C5747468-08AA-4145-9374-CAF306EF283B}" srcOrd="2" destOrd="0" presId="urn:microsoft.com/office/officeart/2018/2/layout/IconVerticalSolidList"/>
    <dgm:cxn modelId="{4BA0978B-BB94-4DC7-A218-0D005DFB1CAD}" type="presParOf" srcId="{C4AB9F03-682C-4E89-95B9-5E77B4C0C722}" destId="{7221F828-95E9-4762-8B81-966D7E4CF80D}" srcOrd="3" destOrd="0" presId="urn:microsoft.com/office/officeart/2018/2/layout/IconVerticalSolidList"/>
    <dgm:cxn modelId="{5CB0F9C9-9156-4844-ABDA-E2742EC9AF53}" type="presParOf" srcId="{E6751F48-8CE1-457C-A503-4B04E8957F84}" destId="{224B2913-867B-40DE-8A51-1E25DAEA616D}" srcOrd="3" destOrd="0" presId="urn:microsoft.com/office/officeart/2018/2/layout/IconVerticalSolidList"/>
    <dgm:cxn modelId="{64C1CB46-8EBE-45E6-945E-382528D8CB23}" type="presParOf" srcId="{E6751F48-8CE1-457C-A503-4B04E8957F84}" destId="{50D4EA7E-D543-48D4-B89F-E12851D686CD}" srcOrd="4" destOrd="0" presId="urn:microsoft.com/office/officeart/2018/2/layout/IconVerticalSolidList"/>
    <dgm:cxn modelId="{63ADC56E-E830-4E4A-A5F2-625C9AE0B1C8}" type="presParOf" srcId="{50D4EA7E-D543-48D4-B89F-E12851D686CD}" destId="{0B85AF7F-659E-4F6A-8918-F59CFFACCB13}" srcOrd="0" destOrd="0" presId="urn:microsoft.com/office/officeart/2018/2/layout/IconVerticalSolidList"/>
    <dgm:cxn modelId="{0FC83004-ADC2-4F11-937E-5A8FF6BAAEFD}" type="presParOf" srcId="{50D4EA7E-D543-48D4-B89F-E12851D686CD}" destId="{93394BE7-0977-4423-8C99-FE32D74AA81C}" srcOrd="1" destOrd="0" presId="urn:microsoft.com/office/officeart/2018/2/layout/IconVerticalSolidList"/>
    <dgm:cxn modelId="{E3869EAE-3B26-4C89-9A60-D8114C0E15EE}" type="presParOf" srcId="{50D4EA7E-D543-48D4-B89F-E12851D686CD}" destId="{7EB88200-0CA9-4EB3-A9B6-0778B1548328}" srcOrd="2" destOrd="0" presId="urn:microsoft.com/office/officeart/2018/2/layout/IconVerticalSolidList"/>
    <dgm:cxn modelId="{2B74EFC4-2975-4935-B9BE-2602B73D8634}" type="presParOf" srcId="{50D4EA7E-D543-48D4-B89F-E12851D686CD}" destId="{6571E262-69C6-40D7-8EE7-E0091DD1F6DD}" srcOrd="3" destOrd="0" presId="urn:microsoft.com/office/officeart/2018/2/layout/IconVerticalSolidList"/>
    <dgm:cxn modelId="{D2AFA528-BE7B-488B-8AFA-6FCE7B922815}" type="presParOf" srcId="{E6751F48-8CE1-457C-A503-4B04E8957F84}" destId="{1246771C-CC0E-4AD5-AF09-E75AB06F13A3}" srcOrd="5" destOrd="0" presId="urn:microsoft.com/office/officeart/2018/2/layout/IconVerticalSolidList"/>
    <dgm:cxn modelId="{9431EB4D-3008-4581-90C4-46E38C35747A}" type="presParOf" srcId="{E6751F48-8CE1-457C-A503-4B04E8957F84}" destId="{F238071B-D120-4AB5-8861-3C6604642790}" srcOrd="6" destOrd="0" presId="urn:microsoft.com/office/officeart/2018/2/layout/IconVerticalSolidList"/>
    <dgm:cxn modelId="{D9EDA3BA-239B-4876-9205-8082F8E139B1}" type="presParOf" srcId="{F238071B-D120-4AB5-8861-3C6604642790}" destId="{019505EC-152A-4E04-9369-70577FD78A99}" srcOrd="0" destOrd="0" presId="urn:microsoft.com/office/officeart/2018/2/layout/IconVerticalSolidList"/>
    <dgm:cxn modelId="{75C4664F-A920-43D5-A55E-0DC756CFE8DB}" type="presParOf" srcId="{F238071B-D120-4AB5-8861-3C6604642790}" destId="{3CADCEBF-474C-4772-93C2-2927F8E35B05}" srcOrd="1" destOrd="0" presId="urn:microsoft.com/office/officeart/2018/2/layout/IconVerticalSolidList"/>
    <dgm:cxn modelId="{1F679A74-9644-466D-B2EF-03311D67DABF}" type="presParOf" srcId="{F238071B-D120-4AB5-8861-3C6604642790}" destId="{B2C9EC33-0D23-4305-B302-CCFE9187F1A2}" srcOrd="2" destOrd="0" presId="urn:microsoft.com/office/officeart/2018/2/layout/IconVerticalSolidList"/>
    <dgm:cxn modelId="{3B912877-EA50-49AC-AA2D-68D36D3CDF6F}" type="presParOf" srcId="{F238071B-D120-4AB5-8861-3C6604642790}" destId="{3A4EE752-CD12-437F-9530-1160A8888F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E08AFD-8C65-4299-BA96-4F1AC6E533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E59865D-88DE-48A2-8AB4-DC8BC0248C1D}">
      <dgm:prSet/>
      <dgm:spPr/>
      <dgm:t>
        <a:bodyPr/>
        <a:lstStyle/>
        <a:p>
          <a:r>
            <a:rPr lang="en-US" b="0" i="0" baseline="0"/>
            <a:t>Each Error Handler Can contain one or more Error Scope</a:t>
          </a:r>
          <a:endParaRPr lang="en-US"/>
        </a:p>
      </dgm:t>
    </dgm:pt>
    <dgm:pt modelId="{82A3355D-DE93-4526-B019-0051999B709B}" type="parTrans" cxnId="{C27C7F6D-CAB5-4FFB-A459-7D5ADE46CF0F}">
      <dgm:prSet/>
      <dgm:spPr/>
      <dgm:t>
        <a:bodyPr/>
        <a:lstStyle/>
        <a:p>
          <a:endParaRPr lang="en-US"/>
        </a:p>
      </dgm:t>
    </dgm:pt>
    <dgm:pt modelId="{023DC90C-0D11-43C6-A46C-EC0EE6BD5FDE}" type="sibTrans" cxnId="{C27C7F6D-CAB5-4FFB-A459-7D5ADE46CF0F}">
      <dgm:prSet/>
      <dgm:spPr/>
      <dgm:t>
        <a:bodyPr/>
        <a:lstStyle/>
        <a:p>
          <a:endParaRPr lang="en-US"/>
        </a:p>
      </dgm:t>
    </dgm:pt>
    <dgm:pt modelId="{638A252A-EA15-4816-A1E9-1F4029057648}">
      <dgm:prSet/>
      <dgm:spPr/>
      <dgm:t>
        <a:bodyPr/>
        <a:lstStyle/>
        <a:p>
          <a:r>
            <a:rPr lang="en-US"/>
            <a:t>onError Continue</a:t>
          </a:r>
        </a:p>
      </dgm:t>
    </dgm:pt>
    <dgm:pt modelId="{EA6785C7-9751-4B3B-BA3F-B275E4DBD7B2}" type="parTrans" cxnId="{9D9E50EE-9D21-47F9-AED2-A9EDB20EFC68}">
      <dgm:prSet/>
      <dgm:spPr/>
      <dgm:t>
        <a:bodyPr/>
        <a:lstStyle/>
        <a:p>
          <a:endParaRPr lang="en-US"/>
        </a:p>
      </dgm:t>
    </dgm:pt>
    <dgm:pt modelId="{0E25D7BD-12F8-43F2-852C-9E4DF4367073}" type="sibTrans" cxnId="{9D9E50EE-9D21-47F9-AED2-A9EDB20EFC68}">
      <dgm:prSet/>
      <dgm:spPr/>
      <dgm:t>
        <a:bodyPr/>
        <a:lstStyle/>
        <a:p>
          <a:endParaRPr lang="en-US"/>
        </a:p>
      </dgm:t>
    </dgm:pt>
    <dgm:pt modelId="{B8A1391C-535A-4D5F-B964-63546831C452}">
      <dgm:prSet/>
      <dgm:spPr/>
      <dgm:t>
        <a:bodyPr/>
        <a:lstStyle/>
        <a:p>
          <a:r>
            <a:rPr lang="en-US" b="0" i="0" baseline="0"/>
            <a:t>onError Propagate</a:t>
          </a:r>
          <a:endParaRPr lang="en-US"/>
        </a:p>
      </dgm:t>
    </dgm:pt>
    <dgm:pt modelId="{D5E9FE79-3538-4E9A-A38D-579975D262BC}" type="parTrans" cxnId="{4090715B-343B-4376-9F48-66AE81D844DA}">
      <dgm:prSet/>
      <dgm:spPr/>
      <dgm:t>
        <a:bodyPr/>
        <a:lstStyle/>
        <a:p>
          <a:endParaRPr lang="en-US"/>
        </a:p>
      </dgm:t>
    </dgm:pt>
    <dgm:pt modelId="{846DA0FD-C0CC-4B85-AC3D-67CE9E13C259}" type="sibTrans" cxnId="{4090715B-343B-4376-9F48-66AE81D844DA}">
      <dgm:prSet/>
      <dgm:spPr/>
      <dgm:t>
        <a:bodyPr/>
        <a:lstStyle/>
        <a:p>
          <a:endParaRPr lang="en-US"/>
        </a:p>
      </dgm:t>
    </dgm:pt>
    <dgm:pt modelId="{DF53DE5F-FA21-47C9-A67C-595E4BFF8A22}">
      <dgm:prSet/>
      <dgm:spPr/>
      <dgm:t>
        <a:bodyPr/>
        <a:lstStyle/>
        <a:p>
          <a:r>
            <a:rPr lang="en-US" b="0" i="0" baseline="0"/>
            <a:t>Each Error scope can contains any no of Scope Parameters</a:t>
          </a:r>
          <a:endParaRPr lang="en-US"/>
        </a:p>
      </dgm:t>
    </dgm:pt>
    <dgm:pt modelId="{23651495-1C96-4044-990E-30EAFB21678C}" type="parTrans" cxnId="{107D6AC0-C8A4-4F78-9571-8BAD0CFB7691}">
      <dgm:prSet/>
      <dgm:spPr/>
      <dgm:t>
        <a:bodyPr/>
        <a:lstStyle/>
        <a:p>
          <a:endParaRPr lang="en-US"/>
        </a:p>
      </dgm:t>
    </dgm:pt>
    <dgm:pt modelId="{241C653F-507B-4F54-8820-470AAF9BD8E1}" type="sibTrans" cxnId="{107D6AC0-C8A4-4F78-9571-8BAD0CFB7691}">
      <dgm:prSet/>
      <dgm:spPr/>
      <dgm:t>
        <a:bodyPr/>
        <a:lstStyle/>
        <a:p>
          <a:endParaRPr lang="en-US"/>
        </a:p>
      </dgm:t>
    </dgm:pt>
    <dgm:pt modelId="{3A5030F9-B9C9-4DDA-8A1E-57044BAD63F4}" type="pres">
      <dgm:prSet presAssocID="{D5E08AFD-8C65-4299-BA96-4F1AC6E533B5}" presName="root" presStyleCnt="0">
        <dgm:presLayoutVars>
          <dgm:dir/>
          <dgm:resizeHandles val="exact"/>
        </dgm:presLayoutVars>
      </dgm:prSet>
      <dgm:spPr/>
    </dgm:pt>
    <dgm:pt modelId="{A68D7C92-2046-4010-AACC-E9E9E6387464}" type="pres">
      <dgm:prSet presAssocID="{FE59865D-88DE-48A2-8AB4-DC8BC0248C1D}" presName="compNode" presStyleCnt="0"/>
      <dgm:spPr/>
    </dgm:pt>
    <dgm:pt modelId="{85C49D34-EEC2-4416-A76E-CC04139FEB90}" type="pres">
      <dgm:prSet presAssocID="{FE59865D-88DE-48A2-8AB4-DC8BC0248C1D}" presName="bgRect" presStyleLbl="bgShp" presStyleIdx="0" presStyleCnt="2"/>
      <dgm:spPr/>
    </dgm:pt>
    <dgm:pt modelId="{423BDD94-92BE-477F-A94A-694883F1C99A}" type="pres">
      <dgm:prSet presAssocID="{FE59865D-88DE-48A2-8AB4-DC8BC0248C1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og"/>
        </a:ext>
      </dgm:extLst>
    </dgm:pt>
    <dgm:pt modelId="{DD7950EF-1753-4BF5-AF11-070C087FE543}" type="pres">
      <dgm:prSet presAssocID="{FE59865D-88DE-48A2-8AB4-DC8BC0248C1D}" presName="spaceRect" presStyleCnt="0"/>
      <dgm:spPr/>
    </dgm:pt>
    <dgm:pt modelId="{E1F74149-0BDD-4456-BB13-95F10E19F863}" type="pres">
      <dgm:prSet presAssocID="{FE59865D-88DE-48A2-8AB4-DC8BC0248C1D}" presName="parTx" presStyleLbl="revTx" presStyleIdx="0" presStyleCnt="3">
        <dgm:presLayoutVars>
          <dgm:chMax val="0"/>
          <dgm:chPref val="0"/>
        </dgm:presLayoutVars>
      </dgm:prSet>
      <dgm:spPr/>
    </dgm:pt>
    <dgm:pt modelId="{36380FEE-9614-449E-A9B8-87B2C6182540}" type="pres">
      <dgm:prSet presAssocID="{FE59865D-88DE-48A2-8AB4-DC8BC0248C1D}" presName="desTx" presStyleLbl="revTx" presStyleIdx="1" presStyleCnt="3">
        <dgm:presLayoutVars/>
      </dgm:prSet>
      <dgm:spPr/>
    </dgm:pt>
    <dgm:pt modelId="{61F589CF-3F5F-4586-8639-0F492C862EA4}" type="pres">
      <dgm:prSet presAssocID="{023DC90C-0D11-43C6-A46C-EC0EE6BD5FDE}" presName="sibTrans" presStyleCnt="0"/>
      <dgm:spPr/>
    </dgm:pt>
    <dgm:pt modelId="{32467A20-3FD7-4AB5-B7C3-5D77D4B9AAC5}" type="pres">
      <dgm:prSet presAssocID="{DF53DE5F-FA21-47C9-A67C-595E4BFF8A22}" presName="compNode" presStyleCnt="0"/>
      <dgm:spPr/>
    </dgm:pt>
    <dgm:pt modelId="{08F9B9F5-1DBC-42F0-8C22-492F08AEDB72}" type="pres">
      <dgm:prSet presAssocID="{DF53DE5F-FA21-47C9-A67C-595E4BFF8A22}" presName="bgRect" presStyleLbl="bgShp" presStyleIdx="1" presStyleCnt="2"/>
      <dgm:spPr/>
    </dgm:pt>
    <dgm:pt modelId="{EE221E85-C82E-43EF-8FB1-944E5D18C560}" type="pres">
      <dgm:prSet presAssocID="{DF53DE5F-FA21-47C9-A67C-595E4BFF8A2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5CC5803E-37BF-473C-97E5-CFA411E946A3}" type="pres">
      <dgm:prSet presAssocID="{DF53DE5F-FA21-47C9-A67C-595E4BFF8A22}" presName="spaceRect" presStyleCnt="0"/>
      <dgm:spPr/>
    </dgm:pt>
    <dgm:pt modelId="{479F604E-B9A4-4A53-8E57-93A416FD6928}" type="pres">
      <dgm:prSet presAssocID="{DF53DE5F-FA21-47C9-A67C-595E4BFF8A2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D27FE1F-5A39-4D01-9175-B45C2A0692E8}" type="presOf" srcId="{B8A1391C-535A-4D5F-B964-63546831C452}" destId="{36380FEE-9614-449E-A9B8-87B2C6182540}" srcOrd="0" destOrd="1" presId="urn:microsoft.com/office/officeart/2018/2/layout/IconVerticalSolidList"/>
    <dgm:cxn modelId="{137B7225-3925-4DF8-B82C-FBAFC1099E7C}" type="presOf" srcId="{FE59865D-88DE-48A2-8AB4-DC8BC0248C1D}" destId="{E1F74149-0BDD-4456-BB13-95F10E19F863}" srcOrd="0" destOrd="0" presId="urn:microsoft.com/office/officeart/2018/2/layout/IconVerticalSolidList"/>
    <dgm:cxn modelId="{4090715B-343B-4376-9F48-66AE81D844DA}" srcId="{FE59865D-88DE-48A2-8AB4-DC8BC0248C1D}" destId="{B8A1391C-535A-4D5F-B964-63546831C452}" srcOrd="1" destOrd="0" parTransId="{D5E9FE79-3538-4E9A-A38D-579975D262BC}" sibTransId="{846DA0FD-C0CC-4B85-AC3D-67CE9E13C259}"/>
    <dgm:cxn modelId="{C27C7F6D-CAB5-4FFB-A459-7D5ADE46CF0F}" srcId="{D5E08AFD-8C65-4299-BA96-4F1AC6E533B5}" destId="{FE59865D-88DE-48A2-8AB4-DC8BC0248C1D}" srcOrd="0" destOrd="0" parTransId="{82A3355D-DE93-4526-B019-0051999B709B}" sibTransId="{023DC90C-0D11-43C6-A46C-EC0EE6BD5FDE}"/>
    <dgm:cxn modelId="{1F06ACA1-A989-4DC0-91C7-A013E174AED2}" type="presOf" srcId="{DF53DE5F-FA21-47C9-A67C-595E4BFF8A22}" destId="{479F604E-B9A4-4A53-8E57-93A416FD6928}" srcOrd="0" destOrd="0" presId="urn:microsoft.com/office/officeart/2018/2/layout/IconVerticalSolidList"/>
    <dgm:cxn modelId="{B52619A2-E250-473A-8690-D45B77479719}" type="presOf" srcId="{D5E08AFD-8C65-4299-BA96-4F1AC6E533B5}" destId="{3A5030F9-B9C9-4DDA-8A1E-57044BAD63F4}" srcOrd="0" destOrd="0" presId="urn:microsoft.com/office/officeart/2018/2/layout/IconVerticalSolidList"/>
    <dgm:cxn modelId="{107D6AC0-C8A4-4F78-9571-8BAD0CFB7691}" srcId="{D5E08AFD-8C65-4299-BA96-4F1AC6E533B5}" destId="{DF53DE5F-FA21-47C9-A67C-595E4BFF8A22}" srcOrd="1" destOrd="0" parTransId="{23651495-1C96-4044-990E-30EAFB21678C}" sibTransId="{241C653F-507B-4F54-8820-470AAF9BD8E1}"/>
    <dgm:cxn modelId="{B37B2BCB-4109-4057-B80F-4DBF82BFB8F9}" type="presOf" srcId="{638A252A-EA15-4816-A1E9-1F4029057648}" destId="{36380FEE-9614-449E-A9B8-87B2C6182540}" srcOrd="0" destOrd="0" presId="urn:microsoft.com/office/officeart/2018/2/layout/IconVerticalSolidList"/>
    <dgm:cxn modelId="{9D9E50EE-9D21-47F9-AED2-A9EDB20EFC68}" srcId="{FE59865D-88DE-48A2-8AB4-DC8BC0248C1D}" destId="{638A252A-EA15-4816-A1E9-1F4029057648}" srcOrd="0" destOrd="0" parTransId="{EA6785C7-9751-4B3B-BA3F-B275E4DBD7B2}" sibTransId="{0E25D7BD-12F8-43F2-852C-9E4DF4367073}"/>
    <dgm:cxn modelId="{601FD8F3-510A-4D96-A946-9107D216BF67}" type="presParOf" srcId="{3A5030F9-B9C9-4DDA-8A1E-57044BAD63F4}" destId="{A68D7C92-2046-4010-AACC-E9E9E6387464}" srcOrd="0" destOrd="0" presId="urn:microsoft.com/office/officeart/2018/2/layout/IconVerticalSolidList"/>
    <dgm:cxn modelId="{F54FD372-B5F3-4C87-9DD3-8F06B273190A}" type="presParOf" srcId="{A68D7C92-2046-4010-AACC-E9E9E6387464}" destId="{85C49D34-EEC2-4416-A76E-CC04139FEB90}" srcOrd="0" destOrd="0" presId="urn:microsoft.com/office/officeart/2018/2/layout/IconVerticalSolidList"/>
    <dgm:cxn modelId="{6D3530B5-F6C3-4A03-8B57-8BF4495EBBBF}" type="presParOf" srcId="{A68D7C92-2046-4010-AACC-E9E9E6387464}" destId="{423BDD94-92BE-477F-A94A-694883F1C99A}" srcOrd="1" destOrd="0" presId="urn:microsoft.com/office/officeart/2018/2/layout/IconVerticalSolidList"/>
    <dgm:cxn modelId="{4F64FD64-AC06-4561-B740-0C52C89CFE8D}" type="presParOf" srcId="{A68D7C92-2046-4010-AACC-E9E9E6387464}" destId="{DD7950EF-1753-4BF5-AF11-070C087FE543}" srcOrd="2" destOrd="0" presId="urn:microsoft.com/office/officeart/2018/2/layout/IconVerticalSolidList"/>
    <dgm:cxn modelId="{9487FBF1-4983-4BB6-9D1F-11D6A6FD3144}" type="presParOf" srcId="{A68D7C92-2046-4010-AACC-E9E9E6387464}" destId="{E1F74149-0BDD-4456-BB13-95F10E19F863}" srcOrd="3" destOrd="0" presId="urn:microsoft.com/office/officeart/2018/2/layout/IconVerticalSolidList"/>
    <dgm:cxn modelId="{8B2E04F4-CE51-4D0B-BCBF-FDA38644CD58}" type="presParOf" srcId="{A68D7C92-2046-4010-AACC-E9E9E6387464}" destId="{36380FEE-9614-449E-A9B8-87B2C6182540}" srcOrd="4" destOrd="0" presId="urn:microsoft.com/office/officeart/2018/2/layout/IconVerticalSolidList"/>
    <dgm:cxn modelId="{BB135F82-F1AB-4B39-AFDB-55396F24EF31}" type="presParOf" srcId="{3A5030F9-B9C9-4DDA-8A1E-57044BAD63F4}" destId="{61F589CF-3F5F-4586-8639-0F492C862EA4}" srcOrd="1" destOrd="0" presId="urn:microsoft.com/office/officeart/2018/2/layout/IconVerticalSolidList"/>
    <dgm:cxn modelId="{C476A836-9DD7-4098-BE37-B34B9F8246AC}" type="presParOf" srcId="{3A5030F9-B9C9-4DDA-8A1E-57044BAD63F4}" destId="{32467A20-3FD7-4AB5-B7C3-5D77D4B9AAC5}" srcOrd="2" destOrd="0" presId="urn:microsoft.com/office/officeart/2018/2/layout/IconVerticalSolidList"/>
    <dgm:cxn modelId="{480F4605-5E10-4B69-82EA-62854B4E445D}" type="presParOf" srcId="{32467A20-3FD7-4AB5-B7C3-5D77D4B9AAC5}" destId="{08F9B9F5-1DBC-42F0-8C22-492F08AEDB72}" srcOrd="0" destOrd="0" presId="urn:microsoft.com/office/officeart/2018/2/layout/IconVerticalSolidList"/>
    <dgm:cxn modelId="{98D9278C-9F1C-427B-BEF2-BCEB88C1604F}" type="presParOf" srcId="{32467A20-3FD7-4AB5-B7C3-5D77D4B9AAC5}" destId="{EE221E85-C82E-43EF-8FB1-944E5D18C560}" srcOrd="1" destOrd="0" presId="urn:microsoft.com/office/officeart/2018/2/layout/IconVerticalSolidList"/>
    <dgm:cxn modelId="{77F4A4CE-E0C9-46D5-9D18-54E72077495D}" type="presParOf" srcId="{32467A20-3FD7-4AB5-B7C3-5D77D4B9AAC5}" destId="{5CC5803E-37BF-473C-97E5-CFA411E946A3}" srcOrd="2" destOrd="0" presId="urn:microsoft.com/office/officeart/2018/2/layout/IconVerticalSolidList"/>
    <dgm:cxn modelId="{B031A815-A4C9-4451-A70C-1D407DF21D91}" type="presParOf" srcId="{32467A20-3FD7-4AB5-B7C3-5D77D4B9AAC5}" destId="{479F604E-B9A4-4A53-8E57-93A416FD69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B6E8F-F3F9-477D-A773-C749BF2082BD}">
      <dsp:nvSpPr>
        <dsp:cNvPr id="0" name=""/>
        <dsp:cNvSpPr/>
      </dsp:nvSpPr>
      <dsp:spPr>
        <a:xfrm>
          <a:off x="0" y="1612"/>
          <a:ext cx="6513603" cy="6871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2E91EE-8477-40E4-B656-EBA15D5132D7}">
      <dsp:nvSpPr>
        <dsp:cNvPr id="0" name=""/>
        <dsp:cNvSpPr/>
      </dsp:nvSpPr>
      <dsp:spPr>
        <a:xfrm>
          <a:off x="207849" y="156211"/>
          <a:ext cx="377908" cy="3779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2BBF2B-D5F0-4BC4-9B34-1D06A5045DA1}">
      <dsp:nvSpPr>
        <dsp:cNvPr id="0" name=""/>
        <dsp:cNvSpPr/>
      </dsp:nvSpPr>
      <dsp:spPr>
        <a:xfrm>
          <a:off x="793608" y="1612"/>
          <a:ext cx="5719995" cy="687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19" tIns="72719" rIns="72719" bIns="727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Mulesoft Introduction</a:t>
          </a:r>
        </a:p>
      </dsp:txBody>
      <dsp:txXfrm>
        <a:off x="793608" y="1612"/>
        <a:ext cx="5719995" cy="687106"/>
      </dsp:txXfrm>
    </dsp:sp>
    <dsp:sp modelId="{392A624F-1F83-4AA1-8D1F-D453022DD512}">
      <dsp:nvSpPr>
        <dsp:cNvPr id="0" name=""/>
        <dsp:cNvSpPr/>
      </dsp:nvSpPr>
      <dsp:spPr>
        <a:xfrm>
          <a:off x="0" y="860496"/>
          <a:ext cx="6513603" cy="6871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4981CF-5C73-4D7F-AB93-FC7EE1563922}">
      <dsp:nvSpPr>
        <dsp:cNvPr id="0" name=""/>
        <dsp:cNvSpPr/>
      </dsp:nvSpPr>
      <dsp:spPr>
        <a:xfrm>
          <a:off x="207849" y="1015095"/>
          <a:ext cx="377908" cy="3779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EBC3B-8624-470B-9BFB-1CF442202CBA}">
      <dsp:nvSpPr>
        <dsp:cNvPr id="0" name=""/>
        <dsp:cNvSpPr/>
      </dsp:nvSpPr>
      <dsp:spPr>
        <a:xfrm>
          <a:off x="793608" y="860496"/>
          <a:ext cx="5719995" cy="687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19" tIns="72719" rIns="72719" bIns="727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is mule Event?</a:t>
          </a:r>
        </a:p>
      </dsp:txBody>
      <dsp:txXfrm>
        <a:off x="793608" y="860496"/>
        <a:ext cx="5719995" cy="687106"/>
      </dsp:txXfrm>
    </dsp:sp>
    <dsp:sp modelId="{E9C6DF01-D212-4FDD-A785-E2B8EDDF8EB2}">
      <dsp:nvSpPr>
        <dsp:cNvPr id="0" name=""/>
        <dsp:cNvSpPr/>
      </dsp:nvSpPr>
      <dsp:spPr>
        <a:xfrm>
          <a:off x="0" y="1719379"/>
          <a:ext cx="6513603" cy="6871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DF84E-3606-4378-82C4-5EEB288CB72B}">
      <dsp:nvSpPr>
        <dsp:cNvPr id="0" name=""/>
        <dsp:cNvSpPr/>
      </dsp:nvSpPr>
      <dsp:spPr>
        <a:xfrm>
          <a:off x="207849" y="1873978"/>
          <a:ext cx="377908" cy="3779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AE635-ADBC-4246-A39C-9212F77CA7DA}">
      <dsp:nvSpPr>
        <dsp:cNvPr id="0" name=""/>
        <dsp:cNvSpPr/>
      </dsp:nvSpPr>
      <dsp:spPr>
        <a:xfrm>
          <a:off x="793608" y="1719379"/>
          <a:ext cx="5719995" cy="687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19" tIns="72719" rIns="72719" bIns="727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Conditional Routing of Requests</a:t>
          </a:r>
        </a:p>
      </dsp:txBody>
      <dsp:txXfrm>
        <a:off x="793608" y="1719379"/>
        <a:ext cx="5719995" cy="687106"/>
      </dsp:txXfrm>
    </dsp:sp>
    <dsp:sp modelId="{3B8D0F04-55CC-4AE3-B5D9-A9192990132C}">
      <dsp:nvSpPr>
        <dsp:cNvPr id="0" name=""/>
        <dsp:cNvSpPr/>
      </dsp:nvSpPr>
      <dsp:spPr>
        <a:xfrm>
          <a:off x="0" y="2578263"/>
          <a:ext cx="6513603" cy="6871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EEA46-FC2E-4AE7-9AF8-4D9DDB91414E}">
      <dsp:nvSpPr>
        <dsp:cNvPr id="0" name=""/>
        <dsp:cNvSpPr/>
      </dsp:nvSpPr>
      <dsp:spPr>
        <a:xfrm>
          <a:off x="207849" y="2732862"/>
          <a:ext cx="377908" cy="3779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1FE21-EFFA-476F-9BA3-7A7DD4468474}">
      <dsp:nvSpPr>
        <dsp:cNvPr id="0" name=""/>
        <dsp:cNvSpPr/>
      </dsp:nvSpPr>
      <dsp:spPr>
        <a:xfrm>
          <a:off x="793608" y="2578263"/>
          <a:ext cx="5719995" cy="687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19" tIns="72719" rIns="72719" bIns="727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Error handling in mulesoft</a:t>
          </a:r>
        </a:p>
      </dsp:txBody>
      <dsp:txXfrm>
        <a:off x="793608" y="2578263"/>
        <a:ext cx="5719995" cy="687106"/>
      </dsp:txXfrm>
    </dsp:sp>
    <dsp:sp modelId="{26563F0C-EC0F-4E08-B105-47559E076C78}">
      <dsp:nvSpPr>
        <dsp:cNvPr id="0" name=""/>
        <dsp:cNvSpPr/>
      </dsp:nvSpPr>
      <dsp:spPr>
        <a:xfrm>
          <a:off x="0" y="3437146"/>
          <a:ext cx="6513603" cy="6871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12C3B7-6793-4D14-961F-517554922646}">
      <dsp:nvSpPr>
        <dsp:cNvPr id="0" name=""/>
        <dsp:cNvSpPr/>
      </dsp:nvSpPr>
      <dsp:spPr>
        <a:xfrm>
          <a:off x="207849" y="3591746"/>
          <a:ext cx="377908" cy="37790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0E073-CF70-48E7-B5FC-7196641130B7}">
      <dsp:nvSpPr>
        <dsp:cNvPr id="0" name=""/>
        <dsp:cNvSpPr/>
      </dsp:nvSpPr>
      <dsp:spPr>
        <a:xfrm>
          <a:off x="793608" y="3437146"/>
          <a:ext cx="5719995" cy="687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19" tIns="72719" rIns="72719" bIns="727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Demos</a:t>
          </a:r>
        </a:p>
      </dsp:txBody>
      <dsp:txXfrm>
        <a:off x="793608" y="3437146"/>
        <a:ext cx="5719995" cy="687106"/>
      </dsp:txXfrm>
    </dsp:sp>
    <dsp:sp modelId="{0B6F2DFF-8657-487F-A68F-40E69C46B984}">
      <dsp:nvSpPr>
        <dsp:cNvPr id="0" name=""/>
        <dsp:cNvSpPr/>
      </dsp:nvSpPr>
      <dsp:spPr>
        <a:xfrm>
          <a:off x="0" y="4296030"/>
          <a:ext cx="6513603" cy="6871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7A63D-598D-440C-AB10-59437ADB2712}">
      <dsp:nvSpPr>
        <dsp:cNvPr id="0" name=""/>
        <dsp:cNvSpPr/>
      </dsp:nvSpPr>
      <dsp:spPr>
        <a:xfrm>
          <a:off x="207849" y="4450629"/>
          <a:ext cx="377908" cy="37790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35B69-90AB-4BC1-A3B8-C02F7BED38A7}">
      <dsp:nvSpPr>
        <dsp:cNvPr id="0" name=""/>
        <dsp:cNvSpPr/>
      </dsp:nvSpPr>
      <dsp:spPr>
        <a:xfrm>
          <a:off x="793608" y="4296030"/>
          <a:ext cx="5719995" cy="687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19" tIns="72719" rIns="72719" bIns="7271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 &amp; A</a:t>
          </a:r>
        </a:p>
      </dsp:txBody>
      <dsp:txXfrm>
        <a:off x="793608" y="4296030"/>
        <a:ext cx="5719995" cy="6871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773DA-5D44-4B97-AFB9-3C19B2A768D9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D3E5B-42A1-4016-BD51-AF44078CCDEE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797BD-0C8F-4171-B542-610977B4B3F6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Default Error Handling</a:t>
          </a:r>
          <a:endParaRPr lang="en-US" sz="2200" kern="1200"/>
        </a:p>
      </dsp:txBody>
      <dsp:txXfrm>
        <a:off x="1057183" y="1805"/>
        <a:ext cx="9458416" cy="915310"/>
      </dsp:txXfrm>
    </dsp:sp>
    <dsp:sp modelId="{5EC64736-9D70-404F-9B8D-471C8FB63FCE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02BD6A-C4DC-4AF7-A1D1-22E96C58F0B3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1F828-95E9-4762-8B81-966D7E4CF80D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Global Error Handling</a:t>
          </a:r>
          <a:endParaRPr lang="en-US" sz="2200" kern="1200"/>
        </a:p>
      </dsp:txBody>
      <dsp:txXfrm>
        <a:off x="1057183" y="1145944"/>
        <a:ext cx="9458416" cy="915310"/>
      </dsp:txXfrm>
    </dsp:sp>
    <dsp:sp modelId="{0B85AF7F-659E-4F6A-8918-F59CFFACCB13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94BE7-0977-4423-8C99-FE32D74AA81C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1E262-69C6-40D7-8EE7-E0091DD1F6DD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Flow Level Error Handling</a:t>
          </a:r>
          <a:endParaRPr lang="en-US" sz="2200" kern="1200"/>
        </a:p>
      </dsp:txBody>
      <dsp:txXfrm>
        <a:off x="1057183" y="2290082"/>
        <a:ext cx="9458416" cy="915310"/>
      </dsp:txXfrm>
    </dsp:sp>
    <dsp:sp modelId="{019505EC-152A-4E04-9369-70577FD78A99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DCEBF-474C-4772-93C2-2927F8E35B05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EE752-CD12-437F-9530-1160A8888FBB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Process Level Error handling</a:t>
          </a:r>
          <a:endParaRPr lang="en-US" sz="2200" kern="1200"/>
        </a:p>
      </dsp:txBody>
      <dsp:txXfrm>
        <a:off x="1057183" y="3434221"/>
        <a:ext cx="9458416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49D34-EEC2-4416-A76E-CC04139FEB90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BDD94-92BE-477F-A94A-694883F1C99A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74149-0BDD-4456-BB13-95F10E19F863}">
      <dsp:nvSpPr>
        <dsp:cNvPr id="0" name=""/>
        <dsp:cNvSpPr/>
      </dsp:nvSpPr>
      <dsp:spPr>
        <a:xfrm>
          <a:off x="2039300" y="956381"/>
          <a:ext cx="2931121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Each Error Handler Can contain one or more Error Scope</a:t>
          </a:r>
          <a:endParaRPr lang="en-US" sz="2500" kern="1200"/>
        </a:p>
      </dsp:txBody>
      <dsp:txXfrm>
        <a:off x="2039300" y="956381"/>
        <a:ext cx="2931121" cy="1765627"/>
      </dsp:txXfrm>
    </dsp:sp>
    <dsp:sp modelId="{36380FEE-9614-449E-A9B8-87B2C6182540}">
      <dsp:nvSpPr>
        <dsp:cNvPr id="0" name=""/>
        <dsp:cNvSpPr/>
      </dsp:nvSpPr>
      <dsp:spPr>
        <a:xfrm>
          <a:off x="4970421" y="956381"/>
          <a:ext cx="1543182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onError Continue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onError Propagate</a:t>
          </a:r>
          <a:endParaRPr lang="en-US" sz="1800" kern="1200"/>
        </a:p>
      </dsp:txBody>
      <dsp:txXfrm>
        <a:off x="4970421" y="956381"/>
        <a:ext cx="1543182" cy="1765627"/>
      </dsp:txXfrm>
    </dsp:sp>
    <dsp:sp modelId="{08F9B9F5-1DBC-42F0-8C22-492F08AEDB72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21E85-C82E-43EF-8FB1-944E5D18C560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F604E-B9A4-4A53-8E57-93A416FD6928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Each Error scope can contains any no of Scope Parameters</a:t>
          </a:r>
          <a:endParaRPr lang="en-US" sz="2500" kern="1200"/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8153-1F74-41ED-98AE-62D0A0E01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29B4F-A8AE-406B-941D-3B41C15A0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18889-C1FB-40B7-87E0-514364AF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E17750-30CD-4F75-9770-A23804BDEAD9}" type="datetimeFigureOut">
              <a:rPr lang="en-IN" smtClean="0"/>
              <a:t>2020-02-06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860FA-6CE2-4C6E-AF34-AA94D742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08411-CB85-40FA-BF13-63451AFF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CA687-0E2A-4996-8A82-C3BBBF4AD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6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908AA-E52A-45AE-876F-61CC6A66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5564B-839C-48C9-98B2-EF37E857F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354E3-C1A8-41D8-8740-EF034DC9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E17750-30CD-4F75-9770-A23804BDEAD9}" type="datetimeFigureOut">
              <a:rPr lang="en-IN" smtClean="0"/>
              <a:t>2020-02-06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70087-664D-40A7-90A2-A8A9BA41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44F98-DA75-4123-8085-F263EFEC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CA687-0E2A-4996-8A82-C3BBBF4AD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74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82209E-5942-4B73-95CB-39A5CEDB2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0A50E-FE99-49D0-A965-8241686F0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E43B4-A9A5-4922-957E-04B230AB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E17750-30CD-4F75-9770-A23804BDEAD9}" type="datetimeFigureOut">
              <a:rPr lang="en-IN" smtClean="0"/>
              <a:t>2020-02-06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F336C-E03C-4009-AA30-44051790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4B05C-F934-4666-89B2-84F8A508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CA687-0E2A-4996-8A82-C3BBBF4AD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80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895753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902766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2"/>
          <p:cNvSpPr/>
          <p:nvPr/>
        </p:nvSpPr>
        <p:spPr>
          <a:xfrm>
            <a:off x="0" y="6420358"/>
            <a:ext cx="12192000" cy="43764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7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886" y="13541"/>
            <a:ext cx="11083636" cy="977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32715" y="6442085"/>
            <a:ext cx="398002" cy="398002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TextBox 14"/>
          <p:cNvSpPr txBox="1"/>
          <p:nvPr/>
        </p:nvSpPr>
        <p:spPr>
          <a:xfrm>
            <a:off x="9944459" y="6498647"/>
            <a:ext cx="180532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#SalesforceApexHours </a:t>
            </a:r>
          </a:p>
        </p:txBody>
      </p:sp>
      <p:sp>
        <p:nvSpPr>
          <p:cNvPr id="40" name="TextBox 16"/>
          <p:cNvSpPr txBox="1"/>
          <p:nvPr/>
        </p:nvSpPr>
        <p:spPr>
          <a:xfrm>
            <a:off x="1057223" y="6529451"/>
            <a:ext cx="155647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 www.ApexHours.com</a:t>
            </a:r>
          </a:p>
        </p:txBody>
      </p:sp>
      <p:pic>
        <p:nvPicPr>
          <p:cNvPr id="41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32715" y="74993"/>
            <a:ext cx="2362201" cy="1086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Picture 5" descr="Picture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0861" y="6433129"/>
            <a:ext cx="765284" cy="415915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950554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440066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12"/>
          <p:cNvSpPr/>
          <p:nvPr/>
        </p:nvSpPr>
        <p:spPr>
          <a:xfrm>
            <a:off x="0" y="6420358"/>
            <a:ext cx="12192000" cy="43764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62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886" y="13541"/>
            <a:ext cx="11083636" cy="977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32715" y="6442085"/>
            <a:ext cx="398002" cy="398002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TextBox 14"/>
          <p:cNvSpPr txBox="1"/>
          <p:nvPr/>
        </p:nvSpPr>
        <p:spPr>
          <a:xfrm>
            <a:off x="9944459" y="6498647"/>
            <a:ext cx="180532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#SalesforceApexHours </a:t>
            </a:r>
          </a:p>
        </p:txBody>
      </p:sp>
      <p:sp>
        <p:nvSpPr>
          <p:cNvPr id="65" name="TextBox 16"/>
          <p:cNvSpPr txBox="1"/>
          <p:nvPr/>
        </p:nvSpPr>
        <p:spPr>
          <a:xfrm>
            <a:off x="1057223" y="6529451"/>
            <a:ext cx="155647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 www.ApexHours.com</a:t>
            </a:r>
          </a:p>
        </p:txBody>
      </p:sp>
      <p:pic>
        <p:nvPicPr>
          <p:cNvPr id="66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32715" y="74993"/>
            <a:ext cx="2362201" cy="1086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Picture 5" descr="Picture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0861" y="6433129"/>
            <a:ext cx="765284" cy="415915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1pPr>
            <a:lvl2pPr marL="0" indent="4572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2pPr>
            <a:lvl3pPr marL="0" indent="9144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3pPr>
            <a:lvl4pPr marL="0" indent="13716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4pPr>
            <a:lvl5pPr marL="0" indent="182880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10260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12"/>
          <p:cNvSpPr/>
          <p:nvPr/>
        </p:nvSpPr>
        <p:spPr>
          <a:xfrm>
            <a:off x="0" y="6420358"/>
            <a:ext cx="12192000" cy="43764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9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886" y="13541"/>
            <a:ext cx="11083636" cy="977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32715" y="6442085"/>
            <a:ext cx="398002" cy="398002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TextBox 14"/>
          <p:cNvSpPr txBox="1"/>
          <p:nvPr/>
        </p:nvSpPr>
        <p:spPr>
          <a:xfrm>
            <a:off x="9944459" y="6498647"/>
            <a:ext cx="180532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#SalesforceApexHours </a:t>
            </a:r>
          </a:p>
        </p:txBody>
      </p:sp>
      <p:sp>
        <p:nvSpPr>
          <p:cNvPr id="82" name="TextBox 16"/>
          <p:cNvSpPr txBox="1"/>
          <p:nvPr/>
        </p:nvSpPr>
        <p:spPr>
          <a:xfrm>
            <a:off x="1057223" y="6529451"/>
            <a:ext cx="155647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 www.ApexHours.com</a:t>
            </a:r>
          </a:p>
        </p:txBody>
      </p:sp>
      <p:pic>
        <p:nvPicPr>
          <p:cNvPr id="83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32715" y="74993"/>
            <a:ext cx="2362201" cy="1086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84" name="Picture 5" descr="Picture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0861" y="6433129"/>
            <a:ext cx="765284" cy="415915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4582776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45715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0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82578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BAF0-69F8-49A1-A69B-0997EC3B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B83B6-B428-4F41-84AD-F38A12716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BE1F7-FFA2-44A7-8D9F-E4520288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E17750-30CD-4F75-9770-A23804BDEAD9}" type="datetimeFigureOut">
              <a:rPr lang="en-IN" smtClean="0"/>
              <a:t>2020-02-06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81FEB-8434-4C2F-9F2C-66BC2F28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0581E-F9CB-4020-8113-D4E9F4E9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CA687-0E2A-4996-8A82-C3BBBF4AD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002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2"/>
          <p:cNvSpPr/>
          <p:nvPr/>
        </p:nvSpPr>
        <p:spPr>
          <a:xfrm>
            <a:off x="0" y="6420358"/>
            <a:ext cx="12192000" cy="43764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11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1886" y="13541"/>
            <a:ext cx="11083636" cy="977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32715" y="6442085"/>
            <a:ext cx="398002" cy="398002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TextBox 14"/>
          <p:cNvSpPr txBox="1"/>
          <p:nvPr/>
        </p:nvSpPr>
        <p:spPr>
          <a:xfrm>
            <a:off x="9944459" y="6498647"/>
            <a:ext cx="180532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#SalesforceApexHours </a:t>
            </a:r>
          </a:p>
        </p:txBody>
      </p:sp>
      <p:sp>
        <p:nvSpPr>
          <p:cNvPr id="114" name="TextBox 16"/>
          <p:cNvSpPr txBox="1"/>
          <p:nvPr/>
        </p:nvSpPr>
        <p:spPr>
          <a:xfrm>
            <a:off x="1057223" y="6529451"/>
            <a:ext cx="155647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 www.ApexHours.com</a:t>
            </a:r>
          </a:p>
        </p:txBody>
      </p:sp>
      <p:pic>
        <p:nvPicPr>
          <p:cNvPr id="115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32715" y="74993"/>
            <a:ext cx="2362201" cy="1086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Picture 5" descr="Picture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0861" y="6433129"/>
            <a:ext cx="765284" cy="415915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18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328003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lIns="45699" tIns="45699" rIns="45699" bIns="45699" anchor="b"/>
          <a:lstStyle>
            <a:lvl1pPr algn="ctr">
              <a:defRPr sz="19900">
                <a:solidFill>
                  <a:srgbClr val="523F6D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 defTabSz="457200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642778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EF32-3BE0-49AC-9C31-81265DC5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68B4C-18EA-49D0-8892-C327839C6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569D9-37FB-45F5-A031-684DE8E5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E17750-30CD-4F75-9770-A23804BDEAD9}" type="datetimeFigureOut">
              <a:rPr lang="en-IN" smtClean="0"/>
              <a:t>2020-02-06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D4577-8774-4EBD-844E-0E1D2A3A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86082-067A-4F70-915D-E25A9691C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CA687-0E2A-4996-8A82-C3BBBF4AD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05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C133-0986-4D9B-ACDB-5D21AC66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EA4FF-969F-4E8F-A897-73B4065C7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037AC-24DA-4045-98D4-9402A9308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60169-3CBB-463A-BB46-34F19BBC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E17750-30CD-4F75-9770-A23804BDEAD9}" type="datetimeFigureOut">
              <a:rPr lang="en-IN" smtClean="0"/>
              <a:t>2020-02-06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5A21F-3D21-44E9-9ED5-33D8587B3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BA5BD-A677-4AD1-BFE9-CFD883AF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CA687-0E2A-4996-8A82-C3BBBF4AD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06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4A75-D73A-4A28-A211-74D88A372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74FED-14DD-4742-ABBB-C30FD77F7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FCF3A-8C91-4A4E-94DC-B1D151960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BC4B70-1CC0-43E9-A873-8CADF236B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24A5E-C94C-4FBA-BCC4-1C730D057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02C93-E432-4611-95C0-625E01DD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E17750-30CD-4F75-9770-A23804BDEAD9}" type="datetimeFigureOut">
              <a:rPr lang="en-IN" smtClean="0"/>
              <a:t>2020-02-06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E34800-D492-44CA-9F43-51A24EA1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31F972-B7F4-4A9D-99B5-6AF42152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CA687-0E2A-4996-8A82-C3BBBF4AD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59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0910-35FC-455C-8DE0-70AFE78A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9B270-A2C5-4AB2-AF6F-73D46954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E17750-30CD-4F75-9770-A23804BDEAD9}" type="datetimeFigureOut">
              <a:rPr lang="en-IN" smtClean="0"/>
              <a:t>2020-02-06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A2901-FF19-4268-AD6D-E6CD72ED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2BD9A-C5F0-4EF6-8A8F-08AE19CF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CA687-0E2A-4996-8A82-C3BBBF4AD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01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5EEE3-9CD4-4936-B876-5F0E5721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E17750-30CD-4F75-9770-A23804BDEAD9}" type="datetimeFigureOut">
              <a:rPr lang="en-IN" smtClean="0"/>
              <a:t>2020-02-06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FBFA3-9CA8-4346-B6B3-C2474495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6BE2C-0417-4352-AD00-4F9996A0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CA687-0E2A-4996-8A82-C3BBBF4AD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24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E468-1B64-4203-9E2A-54E006C7A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D0C3F-1E5A-4D9E-9B26-A4FF78C44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B313E-2167-4DE6-B854-3ABC0677E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AF1BD-994B-49E4-B60B-9F4A2736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E17750-30CD-4F75-9770-A23804BDEAD9}" type="datetimeFigureOut">
              <a:rPr lang="en-IN" smtClean="0"/>
              <a:t>2020-02-06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4BFB2-98D4-47D0-A87F-F2ADAA3A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EE997-D94F-4C79-A8DA-2DD29B2E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CA687-0E2A-4996-8A82-C3BBBF4AD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25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4BDE9-33C1-4CA8-A97D-744FBEBF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55EBAD-E033-474A-9701-7877A073E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D36A4-0EA2-46A5-B565-DBF8E2501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01B5F-A05A-443A-AB41-54A4AF52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E17750-30CD-4F75-9770-A23804BDEAD9}" type="datetimeFigureOut">
              <a:rPr lang="en-IN" smtClean="0"/>
              <a:t>2020-02-06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1A9E3-397B-47AF-AA47-FCE34850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DB401-F50D-4A84-9A57-8BF1C44D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0CA687-0E2A-4996-8A82-C3BBBF4AD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42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3C92729-DD79-4850-9A76-D4CBF6A89B6A}"/>
              </a:ext>
            </a:extLst>
          </p:cNvPr>
          <p:cNvSpPr/>
          <p:nvPr userDrawn="1"/>
        </p:nvSpPr>
        <p:spPr>
          <a:xfrm>
            <a:off x="0" y="6420358"/>
            <a:ext cx="12192000" cy="4376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C72229-A56E-4B16-AA63-F79104486E8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86" y="13541"/>
            <a:ext cx="11083636" cy="9777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53212A-B86C-4247-AAA0-02902AA57E9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716" y="6442086"/>
            <a:ext cx="398001" cy="398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C1D574-2B36-4140-B053-C7E9DD01EF16}"/>
              </a:ext>
            </a:extLst>
          </p:cNvPr>
          <p:cNvSpPr txBox="1"/>
          <p:nvPr userDrawn="1"/>
        </p:nvSpPr>
        <p:spPr>
          <a:xfrm>
            <a:off x="9898739" y="6498648"/>
            <a:ext cx="1901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#SalesforceApexHours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2DB4E8-7686-4FAB-B1FD-EC70965790E0}"/>
              </a:ext>
            </a:extLst>
          </p:cNvPr>
          <p:cNvSpPr txBox="1"/>
          <p:nvPr userDrawn="1"/>
        </p:nvSpPr>
        <p:spPr>
          <a:xfrm>
            <a:off x="1011504" y="6529451"/>
            <a:ext cx="1647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www.ApexHours.com</a:t>
            </a:r>
            <a:endParaRPr lang="en-IN" sz="10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18" name="Picture 5" descr="C:\Users\chaud\Downloads\Apex Hours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16" y="74993"/>
            <a:ext cx="2362200" cy="108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C:\Users\chaud\Downloads\Apex Hours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62" y="6433129"/>
            <a:ext cx="765283" cy="41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94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/>
          <p:nvPr/>
        </p:nvSpPr>
        <p:spPr>
          <a:xfrm>
            <a:off x="0" y="6420358"/>
            <a:ext cx="12192000" cy="43764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" name="Picture 9" descr="Picture 9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71886" y="13541"/>
            <a:ext cx="11083636" cy="977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13" descr="Picture 13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9632715" y="6442085"/>
            <a:ext cx="398002" cy="39800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14"/>
          <p:cNvSpPr txBox="1"/>
          <p:nvPr/>
        </p:nvSpPr>
        <p:spPr>
          <a:xfrm>
            <a:off x="9944459" y="6498647"/>
            <a:ext cx="180532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#SalesforceApexHours </a:t>
            </a:r>
          </a:p>
        </p:txBody>
      </p:sp>
      <p:sp>
        <p:nvSpPr>
          <p:cNvPr id="6" name="TextBox 16"/>
          <p:cNvSpPr txBox="1"/>
          <p:nvPr/>
        </p:nvSpPr>
        <p:spPr>
          <a:xfrm>
            <a:off x="1057223" y="6529451"/>
            <a:ext cx="1556473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000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 www.ApexHours.com</a:t>
            </a:r>
          </a:p>
        </p:txBody>
      </p:sp>
      <p:pic>
        <p:nvPicPr>
          <p:cNvPr id="7" name="Picture 5" descr="Picture 5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9632715" y="74993"/>
            <a:ext cx="2362201" cy="1086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icture 5" descr="Picture 5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330861" y="6433129"/>
            <a:ext cx="765284" cy="415915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10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10600" y="6356350"/>
            <a:ext cx="335866" cy="33308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946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www.apexhours.com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hyperlink" Target="http://www.apexhours.com/" TargetMode="External"/><Relationship Id="rId7" Type="http://schemas.openxmlformats.org/officeDocument/2006/relationships/image" Target="../media/image48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hyperlink" Target="https://www.facebook.com/FarmingtonHillsSfdcdug/?ref=bookmarks" TargetMode="External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exhours.com/" TargetMode="External"/><Relationship Id="rId2" Type="http://schemas.openxmlformats.org/officeDocument/2006/relationships/hyperlink" Target="http://amitsalesforce.blogspot.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lblazercommunitygroups.com/events/details/salesforce-farmington-mi-developers-group-presents-salesforce-integration-pattern-best-practices/#/" TargetMode="External"/><Relationship Id="rId2" Type="http://schemas.openxmlformats.org/officeDocument/2006/relationships/hyperlink" Target="http://www.apexhours.com/become-an-order-of-execution-her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pexhours.com/sessions-in-2020/" TargetMode="External"/><Relationship Id="rId4" Type="http://schemas.openxmlformats.org/officeDocument/2006/relationships/hyperlink" Target="https://trailblazercommunitygroups.com/events/details/salesforce-farmington-mi-developers-group-presents-microservices-in-salesforce/#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1ECB92-7FFE-4B61-A07B-A40F8681A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41459C-D2CA-447B-89F6-28C81C954989}"/>
              </a:ext>
            </a:extLst>
          </p:cNvPr>
          <p:cNvSpPr txBox="1"/>
          <p:nvPr/>
        </p:nvSpPr>
        <p:spPr>
          <a:xfrm>
            <a:off x="6392708" y="487523"/>
            <a:ext cx="5694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  <a:latin typeface="Century Gothic" panose="020B0502020202020204" pitchFamily="34" charset="0"/>
              </a:rPr>
              <a:t>Salesforce Apex Hours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B54B58-E892-4C04-B8C7-2290658AB52D}"/>
              </a:ext>
            </a:extLst>
          </p:cNvPr>
          <p:cNvSpPr txBox="1"/>
          <p:nvPr/>
        </p:nvSpPr>
        <p:spPr>
          <a:xfrm>
            <a:off x="8115082" y="80596"/>
            <a:ext cx="3972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Farmington Hill Salesforce Developer Group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153107-0733-4715-A682-F5A6DF1552F7}"/>
              </a:ext>
            </a:extLst>
          </p:cNvPr>
          <p:cNvSpPr txBox="1"/>
          <p:nvPr/>
        </p:nvSpPr>
        <p:spPr>
          <a:xfrm>
            <a:off x="2776943" y="3022250"/>
            <a:ext cx="2590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Topic Name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7D2067-BA0C-4FE6-B85C-CDAF93250B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844" y="6314070"/>
            <a:ext cx="398001" cy="3980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1C476F-4559-4D22-82E1-BBEC153A7007}"/>
              </a:ext>
            </a:extLst>
          </p:cNvPr>
          <p:cNvSpPr txBox="1"/>
          <p:nvPr/>
        </p:nvSpPr>
        <p:spPr>
          <a:xfrm>
            <a:off x="9779867" y="6370632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#SalesforceApexHours</a:t>
            </a:r>
          </a:p>
        </p:txBody>
      </p:sp>
      <p:pic>
        <p:nvPicPr>
          <p:cNvPr id="18" name="Picture 5" descr="C:\Users\chaud\Downloads\Apex Hour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8" y="2635117"/>
            <a:ext cx="2362200" cy="108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hape 155">
            <a:extLst>
              <a:ext uri="{FF2B5EF4-FFF2-40B4-BE49-F238E27FC236}">
                <a16:creationId xmlns:a16="http://schemas.microsoft.com/office/drawing/2014/main" id="{862B898B-7B73-419F-8828-E73D2A61F63C}"/>
              </a:ext>
            </a:extLst>
          </p:cNvPr>
          <p:cNvSpPr/>
          <p:nvPr/>
        </p:nvSpPr>
        <p:spPr>
          <a:xfrm>
            <a:off x="-1237435" y="5499591"/>
            <a:ext cx="589376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SzPct val="25000"/>
            </a:pPr>
            <a:r>
              <a:rPr lang="en-US" sz="1800" b="1" dirty="0">
                <a:latin typeface="Segoe UI" panose="020B0502040204020203" pitchFamily="34" charset="0"/>
                <a:ea typeface="Century Gothic"/>
                <a:cs typeface="Segoe UI" panose="020B0502040204020203" pitchFamily="34" charset="0"/>
                <a:sym typeface="Century Gothic"/>
              </a:rPr>
              <a:t>#SalesforceApexHours  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1C09BA-BB7F-480A-B63C-BBA48C9FA8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31" y="5423391"/>
            <a:ext cx="521732" cy="521732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09248" y="4302948"/>
            <a:ext cx="1600199" cy="1138773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Speaker</a:t>
            </a:r>
            <a:endParaRPr lang="en-US" sz="1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</a:t>
            </a:r>
            <a:endParaRPr lang="en-US" sz="1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>
              <a:spcAft>
                <a:spcPts val="600"/>
              </a:spcAft>
            </a:pPr>
            <a:r>
              <a:rPr lang="en-US" sz="1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Venue/Link</a:t>
            </a:r>
            <a:endParaRPr lang="en-US" sz="1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259F86-E649-4368-92C6-31A4D88BDF95}"/>
              </a:ext>
            </a:extLst>
          </p:cNvPr>
          <p:cNvSpPr/>
          <p:nvPr/>
        </p:nvSpPr>
        <p:spPr>
          <a:xfrm>
            <a:off x="2098940" y="4249626"/>
            <a:ext cx="7048869" cy="1477328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Name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Saturday, JAN 11, 2020 10:00 AM EST ( 8:30 PM IST )</a:t>
            </a:r>
          </a:p>
          <a:p>
            <a:r>
              <a:rPr lang="en-US" sz="2000" dirty="0">
                <a:solidFill>
                  <a:schemeClr val="tx1"/>
                </a:solidFill>
              </a:rPr>
              <a:t>Online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4AFE159-D7B3-4F50-83D6-D69B064B943B}"/>
              </a:ext>
            </a:extLst>
          </p:cNvPr>
          <p:cNvCxnSpPr>
            <a:cxnSpLocks/>
          </p:cNvCxnSpPr>
          <p:nvPr/>
        </p:nvCxnSpPr>
        <p:spPr>
          <a:xfrm>
            <a:off x="1828801" y="4302948"/>
            <a:ext cx="0" cy="22758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5" descr="C:\Users\chaud\Downloads\Apex Hour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10" y="6010435"/>
            <a:ext cx="573173" cy="29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hape 155">
            <a:extLst>
              <a:ext uri="{FF2B5EF4-FFF2-40B4-BE49-F238E27FC236}">
                <a16:creationId xmlns:a16="http://schemas.microsoft.com/office/drawing/2014/main" id="{862B898B-7B73-419F-8828-E73D2A61F63C}"/>
              </a:ext>
            </a:extLst>
          </p:cNvPr>
          <p:cNvSpPr/>
          <p:nvPr/>
        </p:nvSpPr>
        <p:spPr>
          <a:xfrm>
            <a:off x="-1289396" y="5957503"/>
            <a:ext cx="582093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r">
              <a:buSzPct val="25000"/>
            </a:pPr>
            <a:r>
              <a:rPr lang="en-US" sz="1800" b="1" dirty="0">
                <a:latin typeface="Segoe UI" panose="020B0502040204020203" pitchFamily="34" charset="0"/>
                <a:ea typeface="Century Gothic"/>
                <a:cs typeface="Segoe UI" panose="020B0502040204020203" pitchFamily="34" charset="0"/>
                <a:sym typeface="Century Gothic"/>
                <a:hlinkClick r:id="rId7"/>
              </a:rPr>
              <a:t>www.apexhours.com</a:t>
            </a:r>
            <a:r>
              <a:rPr lang="en-US" sz="1800" b="1" dirty="0">
                <a:latin typeface="Segoe UI" panose="020B0502040204020203" pitchFamily="34" charset="0"/>
                <a:ea typeface="Century Gothic"/>
                <a:cs typeface="Segoe UI" panose="020B0502040204020203" pitchFamily="34" charset="0"/>
                <a:sym typeface="Century Gothic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9257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903E-1416-45FF-909F-16B4103AE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845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Mulesoft</a:t>
            </a: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: Error Handling</a:t>
            </a:r>
          </a:p>
        </p:txBody>
      </p:sp>
      <p:pic>
        <p:nvPicPr>
          <p:cNvPr id="3074" name="Picture 2" descr="https://docs.mulesoft.com/mule-runtime/4.2/_images/error-hierarchy.png">
            <a:extLst>
              <a:ext uri="{FF2B5EF4-FFF2-40B4-BE49-F238E27FC236}">
                <a16:creationId xmlns:a16="http://schemas.microsoft.com/office/drawing/2014/main" id="{E6EE7178-E2EB-4457-8BB6-BC82DFC03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06" y="1635760"/>
            <a:ext cx="11769898" cy="404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21559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1C49-001A-40A7-9009-11AF75E65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525" y="6985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Default Error handler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8A9AC-64D0-49E9-831A-546C01608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If there is no error handler, “</a:t>
            </a:r>
            <a:r>
              <a:rPr lang="en-US" b="1" dirty="0"/>
              <a:t>Default Error handler</a:t>
            </a:r>
            <a:r>
              <a:rPr lang="en-US" dirty="0"/>
              <a:t>”  is used</a:t>
            </a:r>
          </a:p>
          <a:p>
            <a:r>
              <a:rPr lang="en-US" dirty="0"/>
              <a:t>Globally Handles all the messages &amp; error thrown in the mule application.</a:t>
            </a:r>
          </a:p>
          <a:p>
            <a:r>
              <a:rPr lang="en-US" dirty="0"/>
              <a:t>Stops the execution of the flow and logs information about the error</a:t>
            </a:r>
          </a:p>
          <a:p>
            <a:r>
              <a:rPr lang="en-US" dirty="0"/>
              <a:t>Can not be configured.</a:t>
            </a:r>
          </a:p>
        </p:txBody>
      </p:sp>
      <p:pic>
        <p:nvPicPr>
          <p:cNvPr id="4" name="Screenshot 2020-01-26 at 4.55.51 PM.png" descr="Screenshot 2020-01-26 at 4.55.51 PM.png">
            <a:extLst>
              <a:ext uri="{FF2B5EF4-FFF2-40B4-BE49-F238E27FC236}">
                <a16:creationId xmlns:a16="http://schemas.microsoft.com/office/drawing/2014/main" id="{562C87A6-87BF-40A5-87DA-52999261B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3590926"/>
            <a:ext cx="9719390" cy="243284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1218855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1C49-001A-40A7-9009-11AF75E65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525" y="6985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Default Error handler</a:t>
            </a:r>
          </a:p>
        </p:txBody>
      </p:sp>
      <p:pic>
        <p:nvPicPr>
          <p:cNvPr id="7" name="Screenshot 2020-01-26 at 4.56.33 PM.png" descr="Screenshot 2020-01-26 at 4.56.33 PM.png">
            <a:extLst>
              <a:ext uri="{FF2B5EF4-FFF2-40B4-BE49-F238E27FC236}">
                <a16:creationId xmlns:a16="http://schemas.microsoft.com/office/drawing/2014/main" id="{D36A9424-7A3A-43BC-A92E-5813FDD93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6397" y="1323975"/>
            <a:ext cx="10139206" cy="46482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6378186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01C49-001A-40A7-9009-11AF75E65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Mulesift: Global Error handler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A930CFFF-958C-4C2B-8A2D-C877260478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724420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353839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FFBA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390E714-9F51-4028-BBED-ABA0ACCC5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860" y="1123527"/>
            <a:ext cx="6222701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5218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B3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379DC-133E-404A-8FAF-54FF1E66F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 Level Error Handling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C29CE-86FE-43E6-B637-55D65EE24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89" y="1073329"/>
            <a:ext cx="7147511" cy="541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9752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644837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5180BB-4150-4FB4-875E-79F8CEAF4B22}"/>
              </a:ext>
            </a:extLst>
          </p:cNvPr>
          <p:cNvSpPr txBox="1"/>
          <p:nvPr/>
        </p:nvSpPr>
        <p:spPr>
          <a:xfrm>
            <a:off x="1764146" y="221675"/>
            <a:ext cx="369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Heading text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6BDD90-6C40-4AB5-A271-29BAA4C6F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309" y="2269814"/>
            <a:ext cx="3064186" cy="3064186"/>
          </a:xfrm>
          <a:prstGeom prst="rect">
            <a:avLst/>
          </a:prstGeom>
        </p:spPr>
      </p:pic>
      <p:sp>
        <p:nvSpPr>
          <p:cNvPr id="7" name="Shape 289"/>
          <p:cNvSpPr txBox="1"/>
          <p:nvPr/>
        </p:nvSpPr>
        <p:spPr>
          <a:xfrm>
            <a:off x="1569148" y="1379584"/>
            <a:ext cx="7202618" cy="511022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sz="2000" b="1" dirty="0"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  <a:sym typeface="Century Gothic"/>
              </a:rPr>
              <a:t>#SalesforceApexHours  @</a:t>
            </a:r>
            <a:r>
              <a:rPr lang="en-US" sz="2000" b="1" dirty="0" err="1"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  <a:sym typeface="Century Gothic"/>
              </a:rPr>
              <a:t>ApexHours</a:t>
            </a:r>
            <a:endParaRPr lang="en-US" sz="2000" b="1" dirty="0">
              <a:latin typeface="Montserrat Medium" panose="00000600000000000000" pitchFamily="2" charset="0"/>
              <a:ea typeface="Open Sans" panose="020B0606030504020204" pitchFamily="34" charset="0"/>
              <a:cs typeface="Open Sans" panose="020B0606030504020204" pitchFamily="34" charset="0"/>
              <a:sym typeface="Century Gothic"/>
            </a:endParaRP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sz="2000" b="1" dirty="0"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  <a:sym typeface="Century Gothic"/>
                <a:hlinkClick r:id="rId3"/>
              </a:rPr>
              <a:t>www.ApexHours.com</a:t>
            </a:r>
            <a:r>
              <a:rPr lang="en-US" sz="2000" b="1" dirty="0"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  <a:sym typeface="Century Gothic"/>
              </a:rPr>
              <a:t> </a:t>
            </a:r>
          </a:p>
          <a:p>
            <a:pPr lvl="0">
              <a:spcBef>
                <a:spcPts val="4200"/>
              </a:spcBef>
              <a:buSzPct val="25000"/>
            </a:pPr>
            <a:r>
              <a:rPr lang="en-US" sz="2000" b="1" u="sng" dirty="0">
                <a:solidFill>
                  <a:schemeClr val="hlink"/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  <a:sym typeface="Century Gothic"/>
                <a:hlinkClick r:id="rId4"/>
              </a:rPr>
              <a:t>https://trailblazercommunitygroups.com/farmington-mi-developers-group/</a:t>
            </a:r>
          </a:p>
          <a:p>
            <a:pPr lvl="0">
              <a:spcBef>
                <a:spcPts val="4200"/>
              </a:spcBef>
              <a:buSzPct val="25000"/>
            </a:pPr>
            <a:r>
              <a:rPr lang="en-US" sz="2000" b="1" u="sng" dirty="0">
                <a:solidFill>
                  <a:schemeClr val="hlink"/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  <a:sym typeface="Century Gothic"/>
                <a:hlinkClick r:id="rId4"/>
              </a:rPr>
              <a:t>https://www.youtube.com/channel/UChTdRj6YfwqhR_WEFepkcJw/videos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sz="2000" b="1" u="sng" dirty="0">
                <a:solidFill>
                  <a:schemeClr val="hlink"/>
                </a:solidFill>
                <a:latin typeface="Montserrat Medium" panose="00000600000000000000" pitchFamily="2" charset="0"/>
                <a:ea typeface="Open Sans" panose="020B0606030504020204" pitchFamily="34" charset="0"/>
                <a:cs typeface="Open Sans" panose="020B0606030504020204" pitchFamily="34" charset="0"/>
                <a:sym typeface="Century Gothic"/>
                <a:hlinkClick r:id="rId4"/>
              </a:rPr>
              <a:t>https://www.facebook.com/FarmingtonHillsSfdcdug/?ref=bookmarks</a:t>
            </a:r>
            <a:endParaRPr sz="2000" b="1" dirty="0">
              <a:solidFill>
                <a:schemeClr val="lt1"/>
              </a:solidFill>
              <a:latin typeface="Montserrat Medium" panose="00000600000000000000" pitchFamily="2" charset="0"/>
              <a:ea typeface="Open Sans" panose="020B0606030504020204" pitchFamily="34" charset="0"/>
              <a:cs typeface="Open Sans" panose="020B0606030504020204" pitchFamily="34" charset="0"/>
              <a:sym typeface="Century Gothic"/>
            </a:endParaRPr>
          </a:p>
          <a:p>
            <a:pPr marL="0" marR="0" lvl="0" indent="0" algn="l" rtl="0">
              <a:spcBef>
                <a:spcPts val="4200"/>
              </a:spcBef>
              <a:buNone/>
            </a:pPr>
            <a:endParaRPr sz="2400" b="1" dirty="0">
              <a:solidFill>
                <a:schemeClr val="lt1"/>
              </a:solidFill>
              <a:latin typeface="Montserrat Medium" panose="00000600000000000000" pitchFamily="2" charset="0"/>
              <a:ea typeface="Open Sans" panose="020B0606030504020204" pitchFamily="34" charset="0"/>
              <a:cs typeface="Open Sans" panose="020B0606030504020204" pitchFamily="34" charset="0"/>
              <a:sym typeface="Century Gothic"/>
            </a:endParaRPr>
          </a:p>
        </p:txBody>
      </p:sp>
      <p:pic>
        <p:nvPicPr>
          <p:cNvPr id="9" name="Picture 16" descr="circle, twitte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39" y="1351259"/>
            <a:ext cx="637042" cy="65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1466851" y="1588240"/>
            <a:ext cx="0" cy="4583960"/>
          </a:xfrm>
          <a:prstGeom prst="line">
            <a:avLst/>
          </a:prstGeom>
          <a:ln>
            <a:solidFill>
              <a:srgbClr val="FFFFFF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 descr="Image result for facebook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19" y="5264759"/>
            <a:ext cx="663281" cy="62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32" y="3131303"/>
            <a:ext cx="610151" cy="670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19" y="4298473"/>
            <a:ext cx="610149" cy="490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 descr="C:\Users\chaud\Downloads\Apex Hours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57" y="2190326"/>
            <a:ext cx="932512" cy="60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1466851" y="1379584"/>
            <a:ext cx="0" cy="5045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3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933"/>
            <a:ext cx="10515600" cy="793019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Who I am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23B4FB-E9E6-4696-9DDF-D6FC737F4730}"/>
              </a:ext>
            </a:extLst>
          </p:cNvPr>
          <p:cNvSpPr txBox="1">
            <a:spLocks/>
          </p:cNvSpPr>
          <p:nvPr/>
        </p:nvSpPr>
        <p:spPr>
          <a:xfrm>
            <a:off x="838200" y="1294726"/>
            <a:ext cx="10515600" cy="48822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latin typeface="Century Gothic" panose="020B0502020202020204" pitchFamily="34" charset="0"/>
              </a:rPr>
              <a:t>Amit Chaudhary (Salesforce MVP)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latin typeface="Century Gothic" panose="020B0502020202020204" pitchFamily="34" charset="0"/>
            </a:endParaRPr>
          </a:p>
          <a:p>
            <a:r>
              <a:rPr lang="en-US" sz="2400" dirty="0">
                <a:latin typeface="Century Gothic" panose="020B0502020202020204" pitchFamily="34" charset="0"/>
              </a:rPr>
              <a:t>Active on Salesforce Developer Community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Blogging at </a:t>
            </a:r>
            <a:r>
              <a:rPr lang="en-US" sz="2400" dirty="0">
                <a:latin typeface="Century Gothic" panose="020B0502020202020204" pitchFamily="34" charset="0"/>
                <a:hlinkClick r:id="rId2"/>
              </a:rPr>
              <a:t>http://amitsalesforce.blogspot.in/</a:t>
            </a:r>
            <a:r>
              <a:rPr lang="en-US" sz="2400" dirty="0">
                <a:latin typeface="Century Gothic" panose="020B0502020202020204" pitchFamily="34" charset="0"/>
              </a:rPr>
              <a:t> 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Co-Organizer of – FarmingtonHillsSFDCDug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Founder of </a:t>
            </a:r>
            <a:r>
              <a:rPr lang="en-US" sz="2400" dirty="0">
                <a:latin typeface="Century Gothic" panose="020B0502020202020204" pitchFamily="34" charset="0"/>
                <a:hlinkClick r:id="rId3"/>
              </a:rPr>
              <a:t>www.ApexHours.com</a:t>
            </a:r>
            <a:r>
              <a:rPr lang="en-US" sz="2400" dirty="0">
                <a:latin typeface="Century Gothic" panose="020B0502020202020204" pitchFamily="34" charset="0"/>
              </a:rPr>
              <a:t>  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Follow us @</a:t>
            </a:r>
            <a:r>
              <a:rPr lang="en-US" sz="2400" dirty="0" err="1">
                <a:latin typeface="Century Gothic" panose="020B0502020202020204" pitchFamily="34" charset="0"/>
              </a:rPr>
              <a:t>Amit_SFDC</a:t>
            </a:r>
            <a:r>
              <a:rPr lang="en-US" sz="2400" dirty="0">
                <a:latin typeface="Century Gothic" panose="020B0502020202020204" pitchFamily="34" charset="0"/>
              </a:rPr>
              <a:t> or @</a:t>
            </a:r>
            <a:r>
              <a:rPr lang="en-US" sz="2400" dirty="0" err="1">
                <a:latin typeface="Century Gothic" panose="020B0502020202020204" pitchFamily="34" charset="0"/>
              </a:rPr>
              <a:t>ApexHours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905" y="1497027"/>
            <a:ext cx="3267497" cy="316398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3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933"/>
            <a:ext cx="10515600" cy="793019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Upcoming session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23B4FB-E9E6-4696-9DDF-D6FC737F4730}"/>
              </a:ext>
            </a:extLst>
          </p:cNvPr>
          <p:cNvSpPr txBox="1">
            <a:spLocks/>
          </p:cNvSpPr>
          <p:nvPr/>
        </p:nvSpPr>
        <p:spPr>
          <a:xfrm>
            <a:off x="838200" y="1294726"/>
            <a:ext cx="10515600" cy="48822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1675939"/>
            <a:ext cx="10654364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hlinkClick r:id="rId2"/>
              </a:rPr>
              <a:t>Become an Order of Execution Hero</a:t>
            </a:r>
            <a:r>
              <a:rPr lang="en-US" dirty="0"/>
              <a:t> on JAN 18, 2020 10:00 AM EST (8:30 PM IST) with Daniel </a:t>
            </a:r>
            <a:r>
              <a:rPr lang="en-US" dirty="0" err="1"/>
              <a:t>Stange</a:t>
            </a:r>
            <a:r>
              <a:rPr lang="en-US" dirty="0"/>
              <a:t> and Marc B. Kirsch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hlinkClick r:id="rId3"/>
              </a:rPr>
              <a:t>Salesforce integration Pattern &amp; Best Practices</a:t>
            </a:r>
            <a:r>
              <a:rPr lang="en-US" sz="2400" b="1" dirty="0"/>
              <a:t> </a:t>
            </a:r>
            <a:r>
              <a:rPr lang="en-US" dirty="0"/>
              <a:t>on FEB 1, 2019 10:00 AM EST (8:30 PM IST) with </a:t>
            </a:r>
            <a:r>
              <a:rPr lang="en-US" dirty="0" err="1"/>
              <a:t>Jitendra</a:t>
            </a:r>
            <a:r>
              <a:rPr lang="en-US" dirty="0"/>
              <a:t> </a:t>
            </a:r>
            <a:r>
              <a:rPr lang="en-US" dirty="0" err="1"/>
              <a:t>Zaa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>
                <a:hlinkClick r:id="rId4"/>
              </a:rPr>
              <a:t>Microservices</a:t>
            </a:r>
            <a:r>
              <a:rPr lang="en-US" sz="2400" b="1" dirty="0">
                <a:hlinkClick r:id="rId4"/>
              </a:rPr>
              <a:t> in Salesforce</a:t>
            </a:r>
            <a:r>
              <a:rPr lang="en-US" sz="2400" b="1" dirty="0"/>
              <a:t> </a:t>
            </a:r>
            <a:r>
              <a:rPr lang="en-US" dirty="0"/>
              <a:t>on FEB 22, 2020 10:00 AM EST (8:30 PM IST) with </a:t>
            </a:r>
            <a:r>
              <a:rPr lang="en-US" dirty="0" err="1"/>
              <a:t>Jigar</a:t>
            </a:r>
            <a:r>
              <a:rPr lang="en-US" dirty="0"/>
              <a:t> Shah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800" dirty="0"/>
              <a:t>RSVP Here : </a:t>
            </a:r>
            <a:r>
              <a:rPr lang="en-US" sz="2800" dirty="0">
                <a:hlinkClick r:id="rId5"/>
              </a:rPr>
              <a:t>http://www.apexhours.com/sessions-in-2020/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9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>
            <a:spLocks noGrp="1"/>
          </p:cNvSpPr>
          <p:nvPr>
            <p:ph type="title"/>
          </p:nvPr>
        </p:nvSpPr>
        <p:spPr>
          <a:xfrm>
            <a:off x="838200" y="169933"/>
            <a:ext cx="10515600" cy="7930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Our Speaker</a:t>
            </a:r>
          </a:p>
        </p:txBody>
      </p:sp>
      <p:sp>
        <p:nvSpPr>
          <p:cNvPr id="157" name="Content Placeholder 2"/>
          <p:cNvSpPr txBox="1"/>
          <p:nvPr/>
        </p:nvSpPr>
        <p:spPr>
          <a:xfrm>
            <a:off x="883919" y="1116982"/>
            <a:ext cx="10424162" cy="490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>
                <a:latin typeface="Century Gothic"/>
                <a:ea typeface="Century Gothic"/>
                <a:cs typeface="Century Gothic"/>
                <a:sym typeface="Century Gothic"/>
              </a:defRPr>
            </a:pPr>
            <a:r>
              <a:rPr kumimoji="0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sym typeface="Century Gothic"/>
              </a:rPr>
              <a:t>Amit</a:t>
            </a:r>
            <a:r>
              <a:rPr kumimoji="0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sym typeface="Century Gothic"/>
              </a:rPr>
              <a:t> Singh</a:t>
            </a: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sym typeface="Century Gothic"/>
            </a:endParaRPr>
          </a:p>
          <a:p>
            <a:pPr marL="0" marR="0" lvl="0" indent="0" algn="l" defTabSz="914400" rtl="0" eaLnBrk="1" fontAlgn="auto" latinLnBrk="0" hangingPunc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/>
              <a:sym typeface="Century Gothic"/>
            </a:endParaRPr>
          </a:p>
        </p:txBody>
      </p:sp>
      <p:sp>
        <p:nvSpPr>
          <p:cNvPr id="158" name="Google Shape;180;p23"/>
          <p:cNvSpPr txBox="1"/>
          <p:nvPr/>
        </p:nvSpPr>
        <p:spPr>
          <a:xfrm>
            <a:off x="850267" y="1433527"/>
            <a:ext cx="6505263" cy="3227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 marL="284607" marR="0" lvl="0" indent="-284607" algn="l" defTabSz="758951" rtl="0" eaLnBrk="1" fontAlgn="auto" latinLnBrk="0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490">
                <a:latin typeface="Palatino"/>
                <a:ea typeface="Palatino"/>
                <a:cs typeface="Palatino"/>
                <a:sym typeface="Palatino"/>
              </a:defRPr>
            </a:pPr>
            <a:r>
              <a:rPr kumimoji="0" sz="249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/>
                <a:sym typeface="Palatino"/>
              </a:rPr>
              <a:t>Certified Salesforce Application Architect</a:t>
            </a:r>
          </a:p>
          <a:p>
            <a:pPr marL="284607" marR="0" lvl="0" indent="-284607" algn="l" defTabSz="758951" rtl="0" eaLnBrk="1" fontAlgn="auto" latinLnBrk="0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490">
                <a:latin typeface="Palatino"/>
                <a:ea typeface="Palatino"/>
                <a:cs typeface="Palatino"/>
                <a:sym typeface="Palatino"/>
              </a:defRPr>
            </a:pPr>
            <a:r>
              <a:rPr kumimoji="0" sz="249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/>
                <a:sym typeface="Palatino"/>
              </a:rPr>
              <a:t>Community Leader &amp; Speaker</a:t>
            </a:r>
          </a:p>
          <a:p>
            <a:pPr marL="284607" marR="0" lvl="0" indent="-284607" algn="l" defTabSz="758951" rtl="0" eaLnBrk="1" fontAlgn="auto" latinLnBrk="0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490">
                <a:latin typeface="Palatino"/>
                <a:ea typeface="Palatino"/>
                <a:cs typeface="Palatino"/>
                <a:sym typeface="Palatino"/>
              </a:defRPr>
            </a:pPr>
            <a:r>
              <a:rPr kumimoji="0" sz="249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/>
                <a:sym typeface="Palatino"/>
              </a:rPr>
              <a:t>Mulesoft</a:t>
            </a:r>
            <a:r>
              <a:rPr kumimoji="0" sz="249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/>
                <a:sym typeface="Palatino"/>
              </a:rPr>
              <a:t> Leader</a:t>
            </a:r>
          </a:p>
          <a:p>
            <a:pPr marL="284607" marR="0" lvl="0" indent="-284607" algn="l" defTabSz="758951" rtl="0" eaLnBrk="1" fontAlgn="auto" latinLnBrk="0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490">
                <a:latin typeface="Palatino"/>
                <a:ea typeface="Palatino"/>
                <a:cs typeface="Palatino"/>
                <a:sym typeface="Palatino"/>
              </a:defRPr>
            </a:pPr>
            <a:r>
              <a:rPr kumimoji="0" sz="249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/>
                <a:sym typeface="Palatino"/>
              </a:rPr>
              <a:t>Lightning &amp; Analytics Champion</a:t>
            </a:r>
          </a:p>
          <a:p>
            <a:pPr marL="284607" marR="0" lvl="0" indent="-284607" algn="l" defTabSz="758951" rtl="0" eaLnBrk="1" fontAlgn="auto" latinLnBrk="0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490">
                <a:latin typeface="Palatino"/>
                <a:ea typeface="Palatino"/>
                <a:cs typeface="Palatino"/>
                <a:sym typeface="Palatino"/>
              </a:defRPr>
            </a:pPr>
            <a:r>
              <a:rPr kumimoji="0" sz="249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/>
                <a:sym typeface="Palatino"/>
              </a:rPr>
              <a:t>11x Certified </a:t>
            </a:r>
          </a:p>
          <a:p>
            <a:pPr marL="284607" marR="0" lvl="0" indent="-284607" algn="l" defTabSz="758951" rtl="0" eaLnBrk="1" fontAlgn="auto" latinLnBrk="0" hangingPunct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490">
                <a:latin typeface="Palatino"/>
                <a:ea typeface="Palatino"/>
                <a:cs typeface="Palatino"/>
                <a:sym typeface="Palatino"/>
              </a:defRPr>
            </a:pPr>
            <a:r>
              <a:rPr kumimoji="0" sz="249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"/>
                <a:sym typeface="Palatino"/>
              </a:rPr>
              <a:t>7X Ranger</a:t>
            </a:r>
            <a:endParaRPr kumimoji="0" sz="166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Calibri Light"/>
              <a:cs typeface="Calibri Light"/>
              <a:sym typeface="Calibri Light"/>
            </a:endParaRPr>
          </a:p>
        </p:txBody>
      </p:sp>
      <p:pic>
        <p:nvPicPr>
          <p:cNvPr id="159" name="amit bhai.png" descr="amit bhai.png"/>
          <p:cNvPicPr>
            <a:picLocks noChangeAspect="1"/>
          </p:cNvPicPr>
          <p:nvPr/>
        </p:nvPicPr>
        <p:blipFill>
          <a:blip r:embed="rId2">
            <a:extLst/>
          </a:blip>
          <a:srcRect t="30" b="21767"/>
          <a:stretch>
            <a:fillRect/>
          </a:stretch>
        </p:blipFill>
        <p:spPr>
          <a:xfrm>
            <a:off x="8828409" y="1497026"/>
            <a:ext cx="3267473" cy="3163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4837" y="0"/>
                  <a:pt x="0" y="4835"/>
                  <a:pt x="0" y="10800"/>
                </a:cubicBezTo>
                <a:cubicBezTo>
                  <a:pt x="0" y="16765"/>
                  <a:pt x="4837" y="21600"/>
                  <a:pt x="10801" y="21600"/>
                </a:cubicBezTo>
                <a:cubicBezTo>
                  <a:pt x="16766" y="21600"/>
                  <a:pt x="21600" y="16765"/>
                  <a:pt x="21600" y="10800"/>
                </a:cubicBezTo>
                <a:cubicBezTo>
                  <a:pt x="21600" y="4835"/>
                  <a:pt x="16766" y="0"/>
                  <a:pt x="10801" y="0"/>
                </a:cubicBezTo>
                <a:close/>
              </a:path>
            </a:pathLst>
          </a:custGeom>
          <a:ln w="63500" cap="rnd">
            <a:solidFill>
              <a:srgbClr val="333333"/>
            </a:solidFill>
          </a:ln>
          <a:effectLst>
            <a:outerShdw blurRad="381000" dist="292100" dir="5400000" rotWithShape="0">
              <a:srgbClr val="000000">
                <a:alpha val="22000"/>
              </a:srgbClr>
            </a:outerShdw>
          </a:effectLst>
        </p:spPr>
      </p:pic>
      <p:grpSp>
        <p:nvGrpSpPr>
          <p:cNvPr id="162" name="Group 1"/>
          <p:cNvGrpSpPr/>
          <p:nvPr/>
        </p:nvGrpSpPr>
        <p:grpSpPr>
          <a:xfrm>
            <a:off x="914963" y="5102992"/>
            <a:ext cx="3072046" cy="431706"/>
            <a:chOff x="0" y="0"/>
            <a:chExt cx="3072045" cy="431705"/>
          </a:xfrm>
        </p:grpSpPr>
        <p:pic>
          <p:nvPicPr>
            <p:cNvPr id="160" name="Picture 12" descr="Picture 1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50514" cy="4317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1" name="Google Shape;185;p24"/>
            <p:cNvSpPr txBox="1"/>
            <p:nvPr/>
          </p:nvSpPr>
          <p:spPr>
            <a:xfrm>
              <a:off x="384666" y="73931"/>
              <a:ext cx="2687380" cy="332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>
                <a:lnSpc>
                  <a:spcPct val="90000"/>
                </a:lnSpc>
                <a:buClr>
                  <a:srgbClr val="FFFFFF"/>
                </a:buClr>
                <a:buSzPts val="1600"/>
                <a:buFont typeface="Arial"/>
                <a:buChar char="•"/>
                <a:defRPr sz="1600" i="1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 marL="0" marR="0" lvl="0" indent="0" algn="l" defTabSz="914400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Arial"/>
                <a:buChar char="•"/>
                <a:tabLst/>
                <a:defRPr/>
              </a:pPr>
              <a:r>
                <a:rPr kumimoji="0" sz="16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/>
                  <a:cs typeface="Calibri Light"/>
                  <a:sym typeface="Calibri Light"/>
                </a:rPr>
                <a:t>@cloudyamit</a:t>
              </a:r>
            </a:p>
          </p:txBody>
        </p:sp>
      </p:grpSp>
      <p:grpSp>
        <p:nvGrpSpPr>
          <p:cNvPr id="165" name="Group 2"/>
          <p:cNvGrpSpPr/>
          <p:nvPr/>
        </p:nvGrpSpPr>
        <p:grpSpPr>
          <a:xfrm>
            <a:off x="914966" y="5594145"/>
            <a:ext cx="2764227" cy="431706"/>
            <a:chOff x="0" y="0"/>
            <a:chExt cx="2764225" cy="431704"/>
          </a:xfrm>
        </p:grpSpPr>
        <p:pic>
          <p:nvPicPr>
            <p:cNvPr id="163" name="Picture 13" descr="Picture 13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450512" cy="4317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4" name="Google Shape;185;p24"/>
            <p:cNvSpPr txBox="1"/>
            <p:nvPr/>
          </p:nvSpPr>
          <p:spPr>
            <a:xfrm>
              <a:off x="503711" y="73932"/>
              <a:ext cx="2260515" cy="332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>
                <a:lnSpc>
                  <a:spcPct val="90000"/>
                </a:lnSpc>
                <a:defRPr sz="1600" i="1">
                  <a:latin typeface="Calibri Light"/>
                  <a:ea typeface="Calibri Light"/>
                  <a:cs typeface="Calibri Light"/>
                  <a:sym typeface="Calibri Light"/>
                </a:defRPr>
              </a:lvl1pPr>
            </a:lstStyle>
            <a:p>
              <a:pPr marL="0" marR="0" lvl="0" indent="0" algn="l" defTabSz="914400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/>
                  <a:cs typeface="Calibri Light"/>
                  <a:sym typeface="Calibri Light"/>
                </a:rPr>
                <a:t>/in/simplyamit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439BCE-7980-4DFC-959C-2DDA48C67A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241672"/>
              </p:ext>
            </p:extLst>
          </p:nvPr>
        </p:nvGraphicFramePr>
        <p:xfrm>
          <a:off x="5194300" y="1371600"/>
          <a:ext cx="6513604" cy="498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589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6883-2363-43EB-A084-4898E2C89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73977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Introduction to </a:t>
            </a:r>
            <a:r>
              <a:rPr lang="en-US" b="1" dirty="0" err="1">
                <a:solidFill>
                  <a:schemeClr val="bg1"/>
                </a:solidFill>
              </a:rPr>
              <a:t>mulesoft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www.mulesoft.com/sites/default/files/customer%20integration%20mulesoft.png">
            <a:extLst>
              <a:ext uri="{FF2B5EF4-FFF2-40B4-BE49-F238E27FC236}">
                <a16:creationId xmlns:a16="http://schemas.microsoft.com/office/drawing/2014/main" id="{08174315-C062-4979-97C3-1B3CF677D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45920"/>
            <a:ext cx="4840176" cy="268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res.cloudinary.com/hy4kyit2a/f_auto,fl_lossy,q_70/learn/modules/mulesoft-basics/integrate-systems/images/1ea136f036d08e51b9b09e918b8fd828_cjkvcbsxj-00590-v-9-ueffbpnca.png">
            <a:extLst>
              <a:ext uri="{FF2B5EF4-FFF2-40B4-BE49-F238E27FC236}">
                <a16:creationId xmlns:a16="http://schemas.microsoft.com/office/drawing/2014/main" id="{98B20C16-411C-4F4F-8F87-AADAEB36D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626" y="1645920"/>
            <a:ext cx="5540057" cy="3125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107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E6C0-3EC3-48C5-A314-6F98A3947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95250"/>
            <a:ext cx="10515600" cy="7112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mule event</a:t>
            </a:r>
          </a:p>
        </p:txBody>
      </p:sp>
      <p:pic>
        <p:nvPicPr>
          <p:cNvPr id="2050" name="Picture 2" descr="https://docs.mulesoft.com/mule-runtime/4.2/_images/mule-concepts-d46f9.png">
            <a:extLst>
              <a:ext uri="{FF2B5EF4-FFF2-40B4-BE49-F238E27FC236}">
                <a16:creationId xmlns:a16="http://schemas.microsoft.com/office/drawing/2014/main" id="{0BC24CC1-DB7E-41FA-BD32-9412A687C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4" y="1981199"/>
            <a:ext cx="7610707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11FBBC-5023-485F-8AA2-5EBBB02EB5B3}"/>
              </a:ext>
            </a:extLst>
          </p:cNvPr>
          <p:cNvSpPr txBox="1"/>
          <p:nvPr/>
        </p:nvSpPr>
        <p:spPr>
          <a:xfrm>
            <a:off x="1571625" y="1057872"/>
            <a:ext cx="664845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2000" dirty="0">
                <a:latin typeface="Palatino"/>
              </a:rPr>
              <a:t>Mule Events contains the core information that application passes Runtime through various flows</a:t>
            </a:r>
          </a:p>
        </p:txBody>
      </p:sp>
    </p:spTree>
    <p:extLst>
      <p:ext uri="{BB962C8B-B14F-4D97-AF65-F5344CB8AC3E}">
        <p14:creationId xmlns:p14="http://schemas.microsoft.com/office/powerpoint/2010/main" val="23651216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26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5089D-3871-4D15-A503-10F33964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Conditional Routing of Events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Screenshot 2020-01-26 at 4.48.30 PM.png" descr="Screenshot 2020-01-26 at 4.48.30 PM.png">
            <a:extLst>
              <a:ext uri="{FF2B5EF4-FFF2-40B4-BE49-F238E27FC236}">
                <a16:creationId xmlns:a16="http://schemas.microsoft.com/office/drawing/2014/main" id="{32B3B094-5AA4-4D81-ABEE-7400A7883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0" y="1279822"/>
            <a:ext cx="5459470" cy="429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829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903E-1416-45FF-909F-16B4103AE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845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Mulesoft</a:t>
            </a:r>
            <a:r>
              <a:rPr lang="en-US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: Error Handling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C3DB4F20-FC10-463E-BF03-D2391F1F04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584831"/>
              </p:ext>
            </p:extLst>
          </p:nvPr>
        </p:nvGraphicFramePr>
        <p:xfrm>
          <a:off x="838200" y="1444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358714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Helvetica</vt:lpstr>
      <vt:lpstr>Montserrat Medium</vt:lpstr>
      <vt:lpstr>Palatino</vt:lpstr>
      <vt:lpstr>Segoe UI</vt:lpstr>
      <vt:lpstr>Office Theme</vt:lpstr>
      <vt:lpstr>1_Office Theme</vt:lpstr>
      <vt:lpstr>PowerPoint Presentation</vt:lpstr>
      <vt:lpstr>Who I am</vt:lpstr>
      <vt:lpstr>Upcoming session</vt:lpstr>
      <vt:lpstr>Our Speaker</vt:lpstr>
      <vt:lpstr>Agenda</vt:lpstr>
      <vt:lpstr>Introduction to mulesoft</vt:lpstr>
      <vt:lpstr>What is mule event</vt:lpstr>
      <vt:lpstr>Conditional Routing of Events</vt:lpstr>
      <vt:lpstr>Mulesoft : Error Handling</vt:lpstr>
      <vt:lpstr>Mulesoft : Error Handling</vt:lpstr>
      <vt:lpstr>Default Error handler</vt:lpstr>
      <vt:lpstr>Default Error handler</vt:lpstr>
      <vt:lpstr>Mulesift: Global Error handler</vt:lpstr>
      <vt:lpstr>PowerPoint Presentation</vt:lpstr>
      <vt:lpstr>Flow Level Error Handling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Amit</dc:creator>
  <cp:lastModifiedBy>Singh, Amit</cp:lastModifiedBy>
  <cp:revision>3</cp:revision>
  <dcterms:created xsi:type="dcterms:W3CDTF">2020-02-06T10:21:26Z</dcterms:created>
  <dcterms:modified xsi:type="dcterms:W3CDTF">2020-02-06T10:22:12Z</dcterms:modified>
</cp:coreProperties>
</file>