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5D025-BCAF-4CF5-AD80-97D5CA03F8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B3C781-1B41-4BF4-9314-EEEA68B22681}">
      <dgm:prSet/>
      <dgm:spPr/>
      <dgm:t>
        <a:bodyPr/>
        <a:lstStyle/>
        <a:p>
          <a:r>
            <a:rPr lang="en-US"/>
            <a:t>Org level access</a:t>
          </a:r>
        </a:p>
      </dgm:t>
    </dgm:pt>
    <dgm:pt modelId="{A26D30AC-21DA-444D-8297-6ED57A90D94C}" type="parTrans" cxnId="{6B9CD3A3-B3F2-4762-AA6C-C1D3FC7BAFC1}">
      <dgm:prSet/>
      <dgm:spPr/>
      <dgm:t>
        <a:bodyPr/>
        <a:lstStyle/>
        <a:p>
          <a:endParaRPr lang="en-US"/>
        </a:p>
      </dgm:t>
    </dgm:pt>
    <dgm:pt modelId="{E0DF6B20-2A21-41F0-BC0F-13BB6432AC51}" type="sibTrans" cxnId="{6B9CD3A3-B3F2-4762-AA6C-C1D3FC7BAFC1}">
      <dgm:prSet/>
      <dgm:spPr/>
      <dgm:t>
        <a:bodyPr/>
        <a:lstStyle/>
        <a:p>
          <a:endParaRPr lang="en-US"/>
        </a:p>
      </dgm:t>
    </dgm:pt>
    <dgm:pt modelId="{2C6B1B2F-23F6-4309-88FD-8FA5CE09C2ED}">
      <dgm:prSet/>
      <dgm:spPr/>
      <dgm:t>
        <a:bodyPr/>
        <a:lstStyle/>
        <a:p>
          <a:r>
            <a:rPr lang="en-US"/>
            <a:t>Object Level ( Profile )</a:t>
          </a:r>
        </a:p>
      </dgm:t>
    </dgm:pt>
    <dgm:pt modelId="{5C836FBE-4BEE-4738-AE4D-3ECED336E3BC}" type="parTrans" cxnId="{A8484736-9051-4AAC-A32E-EBB5628EFCC4}">
      <dgm:prSet/>
      <dgm:spPr/>
      <dgm:t>
        <a:bodyPr/>
        <a:lstStyle/>
        <a:p>
          <a:endParaRPr lang="en-US"/>
        </a:p>
      </dgm:t>
    </dgm:pt>
    <dgm:pt modelId="{7CB11C7C-D80C-4B12-8A06-91002D0453C5}" type="sibTrans" cxnId="{A8484736-9051-4AAC-A32E-EBB5628EFCC4}">
      <dgm:prSet/>
      <dgm:spPr/>
      <dgm:t>
        <a:bodyPr/>
        <a:lstStyle/>
        <a:p>
          <a:endParaRPr lang="en-US"/>
        </a:p>
      </dgm:t>
    </dgm:pt>
    <dgm:pt modelId="{F8FC0C42-3B98-49D8-8D5E-69908AD716FB}">
      <dgm:prSet/>
      <dgm:spPr/>
      <dgm:t>
        <a:bodyPr/>
        <a:lstStyle/>
        <a:p>
          <a:r>
            <a:rPr lang="en-US"/>
            <a:t>Record Level Access</a:t>
          </a:r>
        </a:p>
      </dgm:t>
    </dgm:pt>
    <dgm:pt modelId="{EBCA0BB2-2081-4F7D-88DF-C5C996AD5C8C}" type="parTrans" cxnId="{FD4E29B8-0D29-468E-8062-477D7C60CF49}">
      <dgm:prSet/>
      <dgm:spPr/>
      <dgm:t>
        <a:bodyPr/>
        <a:lstStyle/>
        <a:p>
          <a:endParaRPr lang="en-US"/>
        </a:p>
      </dgm:t>
    </dgm:pt>
    <dgm:pt modelId="{9670AC24-93D4-418C-9676-5867FF7389BE}" type="sibTrans" cxnId="{FD4E29B8-0D29-468E-8062-477D7C60CF49}">
      <dgm:prSet/>
      <dgm:spPr/>
      <dgm:t>
        <a:bodyPr/>
        <a:lstStyle/>
        <a:p>
          <a:endParaRPr lang="en-US"/>
        </a:p>
      </dgm:t>
    </dgm:pt>
    <dgm:pt modelId="{076FF47F-854F-4917-9459-8623A43C99A4}">
      <dgm:prSet/>
      <dgm:spPr/>
      <dgm:t>
        <a:bodyPr/>
        <a:lstStyle/>
        <a:p>
          <a:r>
            <a:rPr lang="en-US"/>
            <a:t>Field Level Access</a:t>
          </a:r>
        </a:p>
      </dgm:t>
    </dgm:pt>
    <dgm:pt modelId="{26E4E3A2-D772-45DE-8292-1B4645416902}" type="parTrans" cxnId="{B706FD38-FA63-4337-827C-63B9AD044E7C}">
      <dgm:prSet/>
      <dgm:spPr/>
      <dgm:t>
        <a:bodyPr/>
        <a:lstStyle/>
        <a:p>
          <a:endParaRPr lang="en-US"/>
        </a:p>
      </dgm:t>
    </dgm:pt>
    <dgm:pt modelId="{6552271F-9342-4002-87A1-F19365217A07}" type="sibTrans" cxnId="{B706FD38-FA63-4337-827C-63B9AD044E7C}">
      <dgm:prSet/>
      <dgm:spPr/>
      <dgm:t>
        <a:bodyPr/>
        <a:lstStyle/>
        <a:p>
          <a:endParaRPr lang="en-US"/>
        </a:p>
      </dgm:t>
    </dgm:pt>
    <dgm:pt modelId="{C6A787E7-F2EE-4D8E-B066-530D7984B439}" type="pres">
      <dgm:prSet presAssocID="{3BB5D025-BCAF-4CF5-AD80-97D5CA03F85C}" presName="linear" presStyleCnt="0">
        <dgm:presLayoutVars>
          <dgm:animLvl val="lvl"/>
          <dgm:resizeHandles val="exact"/>
        </dgm:presLayoutVars>
      </dgm:prSet>
      <dgm:spPr/>
    </dgm:pt>
    <dgm:pt modelId="{6DFFBECF-9E5D-475C-8240-E3C3D9C6D77C}" type="pres">
      <dgm:prSet presAssocID="{57B3C781-1B41-4BF4-9314-EEEA68B226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DB69E0-1107-4802-9E46-607D3505013B}" type="pres">
      <dgm:prSet presAssocID="{E0DF6B20-2A21-41F0-BC0F-13BB6432AC51}" presName="spacer" presStyleCnt="0"/>
      <dgm:spPr/>
    </dgm:pt>
    <dgm:pt modelId="{DD94CB2E-75AC-43F1-A11F-B360763757B3}" type="pres">
      <dgm:prSet presAssocID="{2C6B1B2F-23F6-4309-88FD-8FA5CE09C2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87DAA6-209D-4DD7-87CE-2E2E147F085A}" type="pres">
      <dgm:prSet presAssocID="{7CB11C7C-D80C-4B12-8A06-91002D0453C5}" presName="spacer" presStyleCnt="0"/>
      <dgm:spPr/>
    </dgm:pt>
    <dgm:pt modelId="{22E41C85-3E36-4576-93EC-6C01EB313B8B}" type="pres">
      <dgm:prSet presAssocID="{F8FC0C42-3B98-49D8-8D5E-69908AD716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1CBF94-2CA2-4095-9DF0-4F308F93623F}" type="pres">
      <dgm:prSet presAssocID="{9670AC24-93D4-418C-9676-5867FF7389BE}" presName="spacer" presStyleCnt="0"/>
      <dgm:spPr/>
    </dgm:pt>
    <dgm:pt modelId="{4799EEB8-17E3-4361-AC6C-6BCE690D8280}" type="pres">
      <dgm:prSet presAssocID="{076FF47F-854F-4917-9459-8623A43C99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027123-6EB9-4585-A484-33DBFDB4B06A}" type="presOf" srcId="{076FF47F-854F-4917-9459-8623A43C99A4}" destId="{4799EEB8-17E3-4361-AC6C-6BCE690D8280}" srcOrd="0" destOrd="0" presId="urn:microsoft.com/office/officeart/2005/8/layout/vList2"/>
    <dgm:cxn modelId="{A8484736-9051-4AAC-A32E-EBB5628EFCC4}" srcId="{3BB5D025-BCAF-4CF5-AD80-97D5CA03F85C}" destId="{2C6B1B2F-23F6-4309-88FD-8FA5CE09C2ED}" srcOrd="1" destOrd="0" parTransId="{5C836FBE-4BEE-4738-AE4D-3ECED336E3BC}" sibTransId="{7CB11C7C-D80C-4B12-8A06-91002D0453C5}"/>
    <dgm:cxn modelId="{B706FD38-FA63-4337-827C-63B9AD044E7C}" srcId="{3BB5D025-BCAF-4CF5-AD80-97D5CA03F85C}" destId="{076FF47F-854F-4917-9459-8623A43C99A4}" srcOrd="3" destOrd="0" parTransId="{26E4E3A2-D772-45DE-8292-1B4645416902}" sibTransId="{6552271F-9342-4002-87A1-F19365217A07}"/>
    <dgm:cxn modelId="{BEF18B3D-D0D1-4B29-80EB-2685ED6C1125}" type="presOf" srcId="{F8FC0C42-3B98-49D8-8D5E-69908AD716FB}" destId="{22E41C85-3E36-4576-93EC-6C01EB313B8B}" srcOrd="0" destOrd="0" presId="urn:microsoft.com/office/officeart/2005/8/layout/vList2"/>
    <dgm:cxn modelId="{6B9CD3A3-B3F2-4762-AA6C-C1D3FC7BAFC1}" srcId="{3BB5D025-BCAF-4CF5-AD80-97D5CA03F85C}" destId="{57B3C781-1B41-4BF4-9314-EEEA68B22681}" srcOrd="0" destOrd="0" parTransId="{A26D30AC-21DA-444D-8297-6ED57A90D94C}" sibTransId="{E0DF6B20-2A21-41F0-BC0F-13BB6432AC51}"/>
    <dgm:cxn modelId="{3D600DB5-A253-44BC-ABCA-77CC4214FB2B}" type="presOf" srcId="{3BB5D025-BCAF-4CF5-AD80-97D5CA03F85C}" destId="{C6A787E7-F2EE-4D8E-B066-530D7984B439}" srcOrd="0" destOrd="0" presId="urn:microsoft.com/office/officeart/2005/8/layout/vList2"/>
    <dgm:cxn modelId="{7B271EB5-ABB7-483C-8C0E-5A8A5BB4C886}" type="presOf" srcId="{57B3C781-1B41-4BF4-9314-EEEA68B22681}" destId="{6DFFBECF-9E5D-475C-8240-E3C3D9C6D77C}" srcOrd="0" destOrd="0" presId="urn:microsoft.com/office/officeart/2005/8/layout/vList2"/>
    <dgm:cxn modelId="{FD4E29B8-0D29-468E-8062-477D7C60CF49}" srcId="{3BB5D025-BCAF-4CF5-AD80-97D5CA03F85C}" destId="{F8FC0C42-3B98-49D8-8D5E-69908AD716FB}" srcOrd="2" destOrd="0" parTransId="{EBCA0BB2-2081-4F7D-88DF-C5C996AD5C8C}" sibTransId="{9670AC24-93D4-418C-9676-5867FF7389BE}"/>
    <dgm:cxn modelId="{494868F2-64B8-40CA-A6BF-237229EB7412}" type="presOf" srcId="{2C6B1B2F-23F6-4309-88FD-8FA5CE09C2ED}" destId="{DD94CB2E-75AC-43F1-A11F-B360763757B3}" srcOrd="0" destOrd="0" presId="urn:microsoft.com/office/officeart/2005/8/layout/vList2"/>
    <dgm:cxn modelId="{7130F51A-B573-4C36-99A9-C9571C81A923}" type="presParOf" srcId="{C6A787E7-F2EE-4D8E-B066-530D7984B439}" destId="{6DFFBECF-9E5D-475C-8240-E3C3D9C6D77C}" srcOrd="0" destOrd="0" presId="urn:microsoft.com/office/officeart/2005/8/layout/vList2"/>
    <dgm:cxn modelId="{13898F00-676C-48F0-B53C-B488FC9E0191}" type="presParOf" srcId="{C6A787E7-F2EE-4D8E-B066-530D7984B439}" destId="{6CDB69E0-1107-4802-9E46-607D3505013B}" srcOrd="1" destOrd="0" presId="urn:microsoft.com/office/officeart/2005/8/layout/vList2"/>
    <dgm:cxn modelId="{D136AE1B-6A35-4F9F-B398-1B7EDBA66D9D}" type="presParOf" srcId="{C6A787E7-F2EE-4D8E-B066-530D7984B439}" destId="{DD94CB2E-75AC-43F1-A11F-B360763757B3}" srcOrd="2" destOrd="0" presId="urn:microsoft.com/office/officeart/2005/8/layout/vList2"/>
    <dgm:cxn modelId="{96AAF6CE-A44F-4711-B4EA-19E1523A219A}" type="presParOf" srcId="{C6A787E7-F2EE-4D8E-B066-530D7984B439}" destId="{8587DAA6-209D-4DD7-87CE-2E2E147F085A}" srcOrd="3" destOrd="0" presId="urn:microsoft.com/office/officeart/2005/8/layout/vList2"/>
    <dgm:cxn modelId="{DA6CE1C8-DE29-4FB4-8857-8FFB7E2A65B6}" type="presParOf" srcId="{C6A787E7-F2EE-4D8E-B066-530D7984B439}" destId="{22E41C85-3E36-4576-93EC-6C01EB313B8B}" srcOrd="4" destOrd="0" presId="urn:microsoft.com/office/officeart/2005/8/layout/vList2"/>
    <dgm:cxn modelId="{BA480F98-00AB-48DD-8F1C-230CF986FB63}" type="presParOf" srcId="{C6A787E7-F2EE-4D8E-B066-530D7984B439}" destId="{A61CBF94-2CA2-4095-9DF0-4F308F93623F}" srcOrd="5" destOrd="0" presId="urn:microsoft.com/office/officeart/2005/8/layout/vList2"/>
    <dgm:cxn modelId="{7EF40D7A-5257-4D3A-A179-F6DCDEB38E5B}" type="presParOf" srcId="{C6A787E7-F2EE-4D8E-B066-530D7984B439}" destId="{4799EEB8-17E3-4361-AC6C-6BCE690D82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FBECF-9E5D-475C-8240-E3C3D9C6D77C}">
      <dsp:nvSpPr>
        <dsp:cNvPr id="0" name=""/>
        <dsp:cNvSpPr/>
      </dsp:nvSpPr>
      <dsp:spPr>
        <a:xfrm>
          <a:off x="0" y="223632"/>
          <a:ext cx="6513603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Org level access</a:t>
          </a:r>
        </a:p>
      </dsp:txBody>
      <dsp:txXfrm>
        <a:off x="60884" y="284516"/>
        <a:ext cx="6391835" cy="1125452"/>
      </dsp:txXfrm>
    </dsp:sp>
    <dsp:sp modelId="{DD94CB2E-75AC-43F1-A11F-B360763757B3}">
      <dsp:nvSpPr>
        <dsp:cNvPr id="0" name=""/>
        <dsp:cNvSpPr/>
      </dsp:nvSpPr>
      <dsp:spPr>
        <a:xfrm>
          <a:off x="0" y="1620613"/>
          <a:ext cx="6513603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Object Level ( Profile )</a:t>
          </a:r>
        </a:p>
      </dsp:txBody>
      <dsp:txXfrm>
        <a:off x="60884" y="1681497"/>
        <a:ext cx="6391835" cy="1125452"/>
      </dsp:txXfrm>
    </dsp:sp>
    <dsp:sp modelId="{22E41C85-3E36-4576-93EC-6C01EB313B8B}">
      <dsp:nvSpPr>
        <dsp:cNvPr id="0" name=""/>
        <dsp:cNvSpPr/>
      </dsp:nvSpPr>
      <dsp:spPr>
        <a:xfrm>
          <a:off x="0" y="3017593"/>
          <a:ext cx="6513603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Record Level Access</a:t>
          </a:r>
        </a:p>
      </dsp:txBody>
      <dsp:txXfrm>
        <a:off x="60884" y="3078477"/>
        <a:ext cx="6391835" cy="1125452"/>
      </dsp:txXfrm>
    </dsp:sp>
    <dsp:sp modelId="{4799EEB8-17E3-4361-AC6C-6BCE690D8280}">
      <dsp:nvSpPr>
        <dsp:cNvPr id="0" name=""/>
        <dsp:cNvSpPr/>
      </dsp:nvSpPr>
      <dsp:spPr>
        <a:xfrm>
          <a:off x="0" y="4414573"/>
          <a:ext cx="6513603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Field Level Access</a:t>
          </a:r>
        </a:p>
      </dsp:txBody>
      <dsp:txXfrm>
        <a:off x="60884" y="4475457"/>
        <a:ext cx="6391835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D13A-B2F5-4F16-98A4-2F62FB03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A7694-4EA2-4EFA-9556-E3B932A6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BF03-CD05-47D4-995B-9D580C6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4531-ECEE-41D8-B828-624588C4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3DD3-D6D5-4422-B113-E498248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4D27-14F0-4BB7-AF67-7F93191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DF649-A842-48F0-8858-F7DEDD69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09A8-C1AC-46A2-A3EB-41A5D186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C739-C5D5-49F8-8104-C2BB52FF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4940-D34B-4232-BF09-4D9377F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76A4F-A378-46AD-93E2-7CE3527E5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BFD82-6602-401F-9B32-34DF72997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6208-3851-42CD-A9FE-D0F45B58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0B3D-4B29-43B7-B168-9FBAA629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51AD-B901-4C3F-9962-DA70516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4C30-41A9-4FE3-A22D-4F0D95FE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80F5-983C-4C98-A354-3E9FB163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B9D6-4135-4C34-97DC-E819C589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5DB9-7E5B-4E94-A9BD-DDAE2737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A003-4CD6-475A-9E9D-82F1408C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F978-5A59-44F2-9970-1FE59BFD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6792-EE2F-4BA5-85CB-0E005735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0296-E474-4934-8293-E6DB0504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B111-D7FD-4D25-A260-9EA07A6F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B7E5-B11E-400A-9C1D-639F766E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445-9A42-43A3-BDB0-63C531DE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DDA9-005F-4D71-9864-DF45BE7B3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EE2A-61E8-4951-B961-EDB2BEB6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08A1-4391-4655-80BF-87B8E876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F815-948F-4C91-B038-49DB870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E668B-ABAE-46D2-BB0E-449FF1FF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117-0112-403D-9266-5F5951D4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48ED-4484-40DC-81BC-D593D842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31FD-DD48-42D6-BABA-9DEB67A4A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E4FD-74E8-40C9-BE19-4A7CF24F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40ADC-61D0-4088-8B65-D98119F39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A1F74-44B2-4CFD-9201-BA6348DB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F0C1F-B0CB-47D0-8F1F-E41F04F2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C7DDC-00A1-4B49-93BB-94A81D5A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700C-8B4B-48B2-836E-80E2773D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893A1-FAAF-4C5C-ACC4-6EE52DB1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78AA-280F-450F-AF76-2BC6449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CA1EB-70CA-4EEB-AA3B-EEBCBF1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4A344-A161-4FEF-8E4E-D6D00771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2176C-DF6A-4FA2-A82F-99C7DB5E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10A78-6B10-46DA-AD64-9CE134A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5512-E910-4AA2-9518-224DA2DB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BD2E-DB2E-4527-BCCB-60CB15C9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FC2CA-9878-4EB0-BE82-7C377C2D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C5009-2037-4C50-8F64-65D7451A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7AF3-9156-445A-B921-1E65E059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390BB-8D67-499F-B1C1-91A1D668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2646-7FB8-4761-962C-1824113E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7CB6C-D7AE-403E-AA64-77E0F0DC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DB474-5D52-4E64-9ADC-B0437C98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1498-F39E-4928-8C75-E8276F45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26AC-B7FF-42FF-929A-ED7ACEE9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1190F-DA2E-4344-98DD-B59DD00E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66BDB-C6AB-4253-A3CB-99A0F8C9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C4D9-ACEC-48C4-A5E5-3F644ECA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8C16-527A-4AC4-9F81-F6CD1AC2A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06E0-A929-458C-AB1B-906C3C1A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9609-B6E7-4C2D-A1A9-FE108CE7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2F58C-7BBA-4CDA-8C05-926B3CC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in Salesforce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1DF4A-B191-4F18-AD7F-842D87B99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security works behind the scene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C82D09E0-1254-45D0-874E-E3395210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7B013-09E8-4C44-9125-5AF23274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AC4617-57B0-4EF9-AA9E-347F07084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8831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6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FB1E-9F75-476F-BB75-39F1579E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725"/>
          </a:xfrm>
        </p:spPr>
        <p:txBody>
          <a:bodyPr/>
          <a:lstStyle/>
          <a:p>
            <a:r>
              <a:rPr lang="en-US" dirty="0"/>
              <a:t>Org level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735C-1340-4CDA-AA77-842E5B9AB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529"/>
            <a:ext cx="12068175" cy="62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3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04EF-BBC2-470F-8E5A-D2E74F95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512E-EA4B-4BE8-A667-66C1DF90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Security in Salesforce</vt:lpstr>
      <vt:lpstr>Agenda</vt:lpstr>
      <vt:lpstr>Org level access</vt:lpstr>
      <vt:lpstr>Object Level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Salesforce</dc:title>
  <dc:creator>Singh, Amit</dc:creator>
  <cp:lastModifiedBy>Singh, Amit</cp:lastModifiedBy>
  <cp:revision>4</cp:revision>
  <dcterms:created xsi:type="dcterms:W3CDTF">2020-02-05T10:55:20Z</dcterms:created>
  <dcterms:modified xsi:type="dcterms:W3CDTF">2020-02-05T12:30:23Z</dcterms:modified>
</cp:coreProperties>
</file>