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7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5" r:id="rId14"/>
    <p:sldId id="286" r:id="rId15"/>
    <p:sldId id="287" r:id="rId16"/>
    <p:sldId id="288" r:id="rId17"/>
    <p:sldId id="271" r:id="rId18"/>
    <p:sldId id="272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9" autoAdjust="0"/>
  </p:normalViewPr>
  <p:slideViewPr>
    <p:cSldViewPr>
      <p:cViewPr>
        <p:scale>
          <a:sx n="62" d="100"/>
          <a:sy n="62" d="100"/>
        </p:scale>
        <p:origin x="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hyperlink" Target="https://trailhead.salesforce.com/en/content/learn/trails/build-lightning-web-components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hyperlink" Target="https://www.youtube.com/watch?v=KKNEpPP6V4s&amp;list=PLaGX-30v1lh2R0DmV94hqMtPSpiIT7xmO" TargetMode="External"/><Relationship Id="rId1" Type="http://schemas.openxmlformats.org/officeDocument/2006/relationships/hyperlink" Target="https://developer.salesforce.com/blogs/2018/12/introducing-lightning-web-components.html" TargetMode="Externa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hyperlink" Target="http://bit.do/ApexHoursDev" TargetMode="External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hyperlink" Target="https://developer.salesforce.com/blogs/2018/12/introducing-lightning-web-components.html" TargetMode="External"/><Relationship Id="rId7" Type="http://schemas.openxmlformats.org/officeDocument/2006/relationships/image" Target="../media/image57.png"/><Relationship Id="rId12" Type="http://schemas.openxmlformats.org/officeDocument/2006/relationships/hyperlink" Target="http://bit.do/ApexHoursDev" TargetMode="External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hyperlink" Target="https://www.youtube.com/watch?v=KKNEpPP6V4s&amp;list=PLaGX-30v1lh2R0DmV94hqMtPSpiIT7xmO" TargetMode="External"/><Relationship Id="rId11" Type="http://schemas.openxmlformats.org/officeDocument/2006/relationships/image" Target="../media/image60.sv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hyperlink" Target="https://trailhead.salesforce.com/en/content/learn/trails/build-lightning-web-componen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C1133-DAA8-496C-97AB-4393E5653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E9CE8698-E98A-491E-9EE7-27DEAFF4DDB6}">
      <dgm:prSet custT="1"/>
      <dgm:spPr/>
      <dgm:t>
        <a:bodyPr/>
        <a:lstStyle/>
        <a:p>
          <a:pPr>
            <a:defRPr cap="all"/>
          </a:pPr>
          <a:r>
            <a:rPr lang="en-US" sz="1700" dirty="0">
              <a:latin typeface="Palatino"/>
            </a:rPr>
            <a:t>Please be muted if you are not speaking</a:t>
          </a:r>
        </a:p>
      </dgm:t>
    </dgm:pt>
    <dgm:pt modelId="{F1F4CD63-4458-49EE-8196-12FDC935AD21}" type="parTrans" cxnId="{98B3AD48-0909-4E20-849D-985CEC08910E}">
      <dgm:prSet/>
      <dgm:spPr/>
      <dgm:t>
        <a:bodyPr/>
        <a:lstStyle/>
        <a:p>
          <a:endParaRPr lang="en-US"/>
        </a:p>
      </dgm:t>
    </dgm:pt>
    <dgm:pt modelId="{4D7D90BD-2468-4253-84A4-2D6800F2022B}" type="sibTrans" cxnId="{98B3AD48-0909-4E20-849D-985CEC08910E}">
      <dgm:prSet/>
      <dgm:spPr/>
      <dgm:t>
        <a:bodyPr/>
        <a:lstStyle/>
        <a:p>
          <a:endParaRPr lang="en-US"/>
        </a:p>
      </dgm:t>
    </dgm:pt>
    <dgm:pt modelId="{FBC360F9-1C19-488F-BCB1-367EAB41DC95}">
      <dgm:prSet custT="1"/>
      <dgm:spPr/>
      <dgm:t>
        <a:bodyPr/>
        <a:lstStyle/>
        <a:p>
          <a:pPr>
            <a:defRPr cap="all"/>
          </a:pPr>
          <a:r>
            <a:rPr lang="en-US" sz="1700" dirty="0">
              <a:latin typeface="Palatino"/>
            </a:rPr>
            <a:t>No question is silly question so keep adding the question in chat window.</a:t>
          </a:r>
        </a:p>
      </dgm:t>
    </dgm:pt>
    <dgm:pt modelId="{F25359CB-3FD6-4033-A9C9-441536109411}" type="parTrans" cxnId="{E8F7B357-BFC8-40CF-835B-805C4BAF2F17}">
      <dgm:prSet/>
      <dgm:spPr/>
      <dgm:t>
        <a:bodyPr/>
        <a:lstStyle/>
        <a:p>
          <a:endParaRPr lang="en-US"/>
        </a:p>
      </dgm:t>
    </dgm:pt>
    <dgm:pt modelId="{9E045AF7-F688-45D6-B6B2-82C8E66DF2E2}" type="sibTrans" cxnId="{E8F7B357-BFC8-40CF-835B-805C4BAF2F17}">
      <dgm:prSet/>
      <dgm:spPr/>
      <dgm:t>
        <a:bodyPr/>
        <a:lstStyle/>
        <a:p>
          <a:endParaRPr lang="en-US"/>
        </a:p>
      </dgm:t>
    </dgm:pt>
    <dgm:pt modelId="{F27C7964-9B18-48E5-8191-0521651BEB8C}">
      <dgm:prSet/>
      <dgm:spPr/>
      <dgm:t>
        <a:bodyPr/>
        <a:lstStyle/>
        <a:p>
          <a:pPr>
            <a:defRPr cap="all"/>
          </a:pPr>
          <a:r>
            <a:rPr lang="en-US" dirty="0">
              <a:latin typeface="Palatino"/>
            </a:rPr>
            <a:t>We have reserved time for Q&amp;A at the end of the session</a:t>
          </a:r>
        </a:p>
      </dgm:t>
    </dgm:pt>
    <dgm:pt modelId="{11FEE5D3-1A04-4BB3-851D-541C95A01138}" type="parTrans" cxnId="{F44EE639-AD63-4F56-83F0-412D2B185B76}">
      <dgm:prSet/>
      <dgm:spPr/>
      <dgm:t>
        <a:bodyPr/>
        <a:lstStyle/>
        <a:p>
          <a:endParaRPr lang="en-US"/>
        </a:p>
      </dgm:t>
    </dgm:pt>
    <dgm:pt modelId="{249767C7-E65C-4FF2-B9D4-B39373027EEA}" type="sibTrans" cxnId="{F44EE639-AD63-4F56-83F0-412D2B185B76}">
      <dgm:prSet/>
      <dgm:spPr/>
      <dgm:t>
        <a:bodyPr/>
        <a:lstStyle/>
        <a:p>
          <a:endParaRPr lang="en-US"/>
        </a:p>
      </dgm:t>
    </dgm:pt>
    <dgm:pt modelId="{191B1B79-1157-42E9-A07D-B03F1EDEF61C}" type="pres">
      <dgm:prSet presAssocID="{1E3C1133-DAA8-496C-97AB-4393E5653133}" presName="root" presStyleCnt="0">
        <dgm:presLayoutVars>
          <dgm:dir/>
          <dgm:resizeHandles val="exact"/>
        </dgm:presLayoutVars>
      </dgm:prSet>
      <dgm:spPr/>
    </dgm:pt>
    <dgm:pt modelId="{319D2617-0C13-4B2D-8D41-DCD4FEE4887D}" type="pres">
      <dgm:prSet presAssocID="{E9CE8698-E98A-491E-9EE7-27DEAFF4DDB6}" presName="compNode" presStyleCnt="0"/>
      <dgm:spPr/>
    </dgm:pt>
    <dgm:pt modelId="{416B3FBF-4E44-4FEE-9227-942A7A001FA6}" type="pres">
      <dgm:prSet presAssocID="{E9CE8698-E98A-491E-9EE7-27DEAFF4DDB6}" presName="iconBgRect" presStyleLbl="bgShp" presStyleIdx="0" presStyleCnt="3"/>
      <dgm:spPr/>
    </dgm:pt>
    <dgm:pt modelId="{27E8C578-2AC4-469D-A27B-47ADE6743FAE}" type="pres">
      <dgm:prSet presAssocID="{E9CE8698-E98A-491E-9EE7-27DEAFF4D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DB936D72-5D57-425B-ABF0-95EE0CE6DB2E}" type="pres">
      <dgm:prSet presAssocID="{E9CE8698-E98A-491E-9EE7-27DEAFF4DDB6}" presName="spaceRect" presStyleCnt="0"/>
      <dgm:spPr/>
    </dgm:pt>
    <dgm:pt modelId="{620D0BC7-743D-4184-B042-C1B62B55947E}" type="pres">
      <dgm:prSet presAssocID="{E9CE8698-E98A-491E-9EE7-27DEAFF4DDB6}" presName="textRect" presStyleLbl="revTx" presStyleIdx="0" presStyleCnt="3">
        <dgm:presLayoutVars>
          <dgm:chMax val="1"/>
          <dgm:chPref val="1"/>
        </dgm:presLayoutVars>
      </dgm:prSet>
      <dgm:spPr/>
    </dgm:pt>
    <dgm:pt modelId="{F54DB0D6-3A1B-43FC-9B80-A569FCA48FE4}" type="pres">
      <dgm:prSet presAssocID="{4D7D90BD-2468-4253-84A4-2D6800F2022B}" presName="sibTrans" presStyleCnt="0"/>
      <dgm:spPr/>
    </dgm:pt>
    <dgm:pt modelId="{6EB5F616-CDC1-49D5-A491-024A5B30635F}" type="pres">
      <dgm:prSet presAssocID="{FBC360F9-1C19-488F-BCB1-367EAB41DC95}" presName="compNode" presStyleCnt="0"/>
      <dgm:spPr/>
    </dgm:pt>
    <dgm:pt modelId="{313807E9-1DE3-4E69-B7D5-4078B156F3B6}" type="pres">
      <dgm:prSet presAssocID="{FBC360F9-1C19-488F-BCB1-367EAB41DC95}" presName="iconBgRect" presStyleLbl="bgShp" presStyleIdx="1" presStyleCnt="3"/>
      <dgm:spPr/>
    </dgm:pt>
    <dgm:pt modelId="{5F6F956E-7392-4127-87A6-BC5B4D572C91}" type="pres">
      <dgm:prSet presAssocID="{FBC360F9-1C19-488F-BCB1-367EAB41DC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 RTL"/>
        </a:ext>
      </dgm:extLst>
    </dgm:pt>
    <dgm:pt modelId="{E3D95D45-26F5-47D7-B665-2E6CE7E3FF6A}" type="pres">
      <dgm:prSet presAssocID="{FBC360F9-1C19-488F-BCB1-367EAB41DC95}" presName="spaceRect" presStyleCnt="0"/>
      <dgm:spPr/>
    </dgm:pt>
    <dgm:pt modelId="{E16054C7-FDBE-46A8-9CC6-42C0C0A24173}" type="pres">
      <dgm:prSet presAssocID="{FBC360F9-1C19-488F-BCB1-367EAB41DC95}" presName="textRect" presStyleLbl="revTx" presStyleIdx="1" presStyleCnt="3">
        <dgm:presLayoutVars>
          <dgm:chMax val="1"/>
          <dgm:chPref val="1"/>
        </dgm:presLayoutVars>
      </dgm:prSet>
      <dgm:spPr/>
    </dgm:pt>
    <dgm:pt modelId="{7C61FA88-514C-4D13-9C3B-B3218C908AD4}" type="pres">
      <dgm:prSet presAssocID="{9E045AF7-F688-45D6-B6B2-82C8E66DF2E2}" presName="sibTrans" presStyleCnt="0"/>
      <dgm:spPr/>
    </dgm:pt>
    <dgm:pt modelId="{DB9EAA48-EB5A-4F6C-BABA-46B100B78785}" type="pres">
      <dgm:prSet presAssocID="{F27C7964-9B18-48E5-8191-0521651BEB8C}" presName="compNode" presStyleCnt="0"/>
      <dgm:spPr/>
    </dgm:pt>
    <dgm:pt modelId="{307661A2-BEC3-4333-926B-A0F230168BB7}" type="pres">
      <dgm:prSet presAssocID="{F27C7964-9B18-48E5-8191-0521651BEB8C}" presName="iconBgRect" presStyleLbl="bgShp" presStyleIdx="2" presStyleCnt="3" custScaleX="99285" custScaleY="91023"/>
      <dgm:spPr/>
    </dgm:pt>
    <dgm:pt modelId="{4BBCF8F4-CD12-487F-9A35-D8CD53AAF815}" type="pres">
      <dgm:prSet presAssocID="{F27C7964-9B18-48E5-8191-0521651BEB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AC804D-E58F-49AA-8D5A-D53AE1A237C3}" type="pres">
      <dgm:prSet presAssocID="{F27C7964-9B18-48E5-8191-0521651BEB8C}" presName="spaceRect" presStyleCnt="0"/>
      <dgm:spPr/>
    </dgm:pt>
    <dgm:pt modelId="{73DDD71D-4F8B-487F-B122-084BF86E3420}" type="pres">
      <dgm:prSet presAssocID="{F27C7964-9B18-48E5-8191-0521651BEB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D11A06-5C49-4D26-A6F1-3BC009B3D000}" type="presOf" srcId="{1E3C1133-DAA8-496C-97AB-4393E5653133}" destId="{191B1B79-1157-42E9-A07D-B03F1EDEF61C}" srcOrd="0" destOrd="0" presId="urn:microsoft.com/office/officeart/2018/5/layout/IconCircleLabelList"/>
    <dgm:cxn modelId="{F44EE639-AD63-4F56-83F0-412D2B185B76}" srcId="{1E3C1133-DAA8-496C-97AB-4393E5653133}" destId="{F27C7964-9B18-48E5-8191-0521651BEB8C}" srcOrd="2" destOrd="0" parTransId="{11FEE5D3-1A04-4BB3-851D-541C95A01138}" sibTransId="{249767C7-E65C-4FF2-B9D4-B39373027EEA}"/>
    <dgm:cxn modelId="{98B3AD48-0909-4E20-849D-985CEC08910E}" srcId="{1E3C1133-DAA8-496C-97AB-4393E5653133}" destId="{E9CE8698-E98A-491E-9EE7-27DEAFF4DDB6}" srcOrd="0" destOrd="0" parTransId="{F1F4CD63-4458-49EE-8196-12FDC935AD21}" sibTransId="{4D7D90BD-2468-4253-84A4-2D6800F2022B}"/>
    <dgm:cxn modelId="{E8F7B357-BFC8-40CF-835B-805C4BAF2F17}" srcId="{1E3C1133-DAA8-496C-97AB-4393E5653133}" destId="{FBC360F9-1C19-488F-BCB1-367EAB41DC95}" srcOrd="1" destOrd="0" parTransId="{F25359CB-3FD6-4033-A9C9-441536109411}" sibTransId="{9E045AF7-F688-45D6-B6B2-82C8E66DF2E2}"/>
    <dgm:cxn modelId="{F7E8F781-F571-468B-867E-1B7DBDD6FCC7}" type="presOf" srcId="{F27C7964-9B18-48E5-8191-0521651BEB8C}" destId="{73DDD71D-4F8B-487F-B122-084BF86E3420}" srcOrd="0" destOrd="0" presId="urn:microsoft.com/office/officeart/2018/5/layout/IconCircleLabelList"/>
    <dgm:cxn modelId="{5E0EB687-4B4E-4651-96EE-91955B1D93F6}" type="presOf" srcId="{FBC360F9-1C19-488F-BCB1-367EAB41DC95}" destId="{E16054C7-FDBE-46A8-9CC6-42C0C0A24173}" srcOrd="0" destOrd="0" presId="urn:microsoft.com/office/officeart/2018/5/layout/IconCircleLabelList"/>
    <dgm:cxn modelId="{CC9006EC-2D6F-4BBC-82B0-11640609D4E3}" type="presOf" srcId="{E9CE8698-E98A-491E-9EE7-27DEAFF4DDB6}" destId="{620D0BC7-743D-4184-B042-C1B62B55947E}" srcOrd="0" destOrd="0" presId="urn:microsoft.com/office/officeart/2018/5/layout/IconCircleLabelList"/>
    <dgm:cxn modelId="{D735E554-2E8B-4BE8-A870-99C90A33C423}" type="presParOf" srcId="{191B1B79-1157-42E9-A07D-B03F1EDEF61C}" destId="{319D2617-0C13-4B2D-8D41-DCD4FEE4887D}" srcOrd="0" destOrd="0" presId="urn:microsoft.com/office/officeart/2018/5/layout/IconCircleLabelList"/>
    <dgm:cxn modelId="{49B5959E-1460-41F2-B1D1-FA91C0D24900}" type="presParOf" srcId="{319D2617-0C13-4B2D-8D41-DCD4FEE4887D}" destId="{416B3FBF-4E44-4FEE-9227-942A7A001FA6}" srcOrd="0" destOrd="0" presId="urn:microsoft.com/office/officeart/2018/5/layout/IconCircleLabelList"/>
    <dgm:cxn modelId="{ED45B2A2-EEEC-4FF0-AE88-A638D5112DA8}" type="presParOf" srcId="{319D2617-0C13-4B2D-8D41-DCD4FEE4887D}" destId="{27E8C578-2AC4-469D-A27B-47ADE6743FAE}" srcOrd="1" destOrd="0" presId="urn:microsoft.com/office/officeart/2018/5/layout/IconCircleLabelList"/>
    <dgm:cxn modelId="{A55A4212-C3EF-410E-AE32-D1328C45636C}" type="presParOf" srcId="{319D2617-0C13-4B2D-8D41-DCD4FEE4887D}" destId="{DB936D72-5D57-425B-ABF0-95EE0CE6DB2E}" srcOrd="2" destOrd="0" presId="urn:microsoft.com/office/officeart/2018/5/layout/IconCircleLabelList"/>
    <dgm:cxn modelId="{21CD892C-DD0F-42A8-A861-D672D04B23AF}" type="presParOf" srcId="{319D2617-0C13-4B2D-8D41-DCD4FEE4887D}" destId="{620D0BC7-743D-4184-B042-C1B62B55947E}" srcOrd="3" destOrd="0" presId="urn:microsoft.com/office/officeart/2018/5/layout/IconCircleLabelList"/>
    <dgm:cxn modelId="{A986BBBE-88BC-4790-B424-4866532C5BA0}" type="presParOf" srcId="{191B1B79-1157-42E9-A07D-B03F1EDEF61C}" destId="{F54DB0D6-3A1B-43FC-9B80-A569FCA48FE4}" srcOrd="1" destOrd="0" presId="urn:microsoft.com/office/officeart/2018/5/layout/IconCircleLabelList"/>
    <dgm:cxn modelId="{5D266A48-9A87-4ABD-977E-E7533AFA656E}" type="presParOf" srcId="{191B1B79-1157-42E9-A07D-B03F1EDEF61C}" destId="{6EB5F616-CDC1-49D5-A491-024A5B30635F}" srcOrd="2" destOrd="0" presId="urn:microsoft.com/office/officeart/2018/5/layout/IconCircleLabelList"/>
    <dgm:cxn modelId="{95CCD9C2-CCA5-4AF4-86BD-8CB402ED86B6}" type="presParOf" srcId="{6EB5F616-CDC1-49D5-A491-024A5B30635F}" destId="{313807E9-1DE3-4E69-B7D5-4078B156F3B6}" srcOrd="0" destOrd="0" presId="urn:microsoft.com/office/officeart/2018/5/layout/IconCircleLabelList"/>
    <dgm:cxn modelId="{1B016D95-41D5-42DA-A510-04F5C063F15D}" type="presParOf" srcId="{6EB5F616-CDC1-49D5-A491-024A5B30635F}" destId="{5F6F956E-7392-4127-87A6-BC5B4D572C91}" srcOrd="1" destOrd="0" presId="urn:microsoft.com/office/officeart/2018/5/layout/IconCircleLabelList"/>
    <dgm:cxn modelId="{25A87F21-E274-4CB2-B5A6-224052CD6DEA}" type="presParOf" srcId="{6EB5F616-CDC1-49D5-A491-024A5B30635F}" destId="{E3D95D45-26F5-47D7-B665-2E6CE7E3FF6A}" srcOrd="2" destOrd="0" presId="urn:microsoft.com/office/officeart/2018/5/layout/IconCircleLabelList"/>
    <dgm:cxn modelId="{D11D78F9-1D98-42AC-BA56-0809E5F47727}" type="presParOf" srcId="{6EB5F616-CDC1-49D5-A491-024A5B30635F}" destId="{E16054C7-FDBE-46A8-9CC6-42C0C0A24173}" srcOrd="3" destOrd="0" presId="urn:microsoft.com/office/officeart/2018/5/layout/IconCircleLabelList"/>
    <dgm:cxn modelId="{E3FD5AF9-A7E3-4233-85F3-E0D06F42550A}" type="presParOf" srcId="{191B1B79-1157-42E9-A07D-B03F1EDEF61C}" destId="{7C61FA88-514C-4D13-9C3B-B3218C908AD4}" srcOrd="3" destOrd="0" presId="urn:microsoft.com/office/officeart/2018/5/layout/IconCircleLabelList"/>
    <dgm:cxn modelId="{935AC44E-377A-4275-9EF2-ED8CA3F5E9C3}" type="presParOf" srcId="{191B1B79-1157-42E9-A07D-B03F1EDEF61C}" destId="{DB9EAA48-EB5A-4F6C-BABA-46B100B78785}" srcOrd="4" destOrd="0" presId="urn:microsoft.com/office/officeart/2018/5/layout/IconCircleLabelList"/>
    <dgm:cxn modelId="{A18969A5-BD9F-42EE-814A-440C835D3628}" type="presParOf" srcId="{DB9EAA48-EB5A-4F6C-BABA-46B100B78785}" destId="{307661A2-BEC3-4333-926B-A0F230168BB7}" srcOrd="0" destOrd="0" presId="urn:microsoft.com/office/officeart/2018/5/layout/IconCircleLabelList"/>
    <dgm:cxn modelId="{92C63B3A-7199-4691-BBF0-3B986F8FA99F}" type="presParOf" srcId="{DB9EAA48-EB5A-4F6C-BABA-46B100B78785}" destId="{4BBCF8F4-CD12-487F-9A35-D8CD53AAF815}" srcOrd="1" destOrd="0" presId="urn:microsoft.com/office/officeart/2018/5/layout/IconCircleLabelList"/>
    <dgm:cxn modelId="{9FC1C582-CC81-44B6-B72B-5A42B9257027}" type="presParOf" srcId="{DB9EAA48-EB5A-4F6C-BABA-46B100B78785}" destId="{59AC804D-E58F-49AA-8D5A-D53AE1A237C3}" srcOrd="2" destOrd="0" presId="urn:microsoft.com/office/officeart/2018/5/layout/IconCircleLabelList"/>
    <dgm:cxn modelId="{F075BE0C-044D-414D-8E08-C8C6E0887DFB}" type="presParOf" srcId="{DB9EAA48-EB5A-4F6C-BABA-46B100B78785}" destId="{73DDD71D-4F8B-487F-B122-084BF86E34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66DF8-B95B-4D21-9F60-CCAE01E2E7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5A342D-1940-4D21-85C3-BBB91A7AC014}">
      <dgm:prSet/>
      <dgm:spPr/>
      <dgm:t>
        <a:bodyPr/>
        <a:lstStyle/>
        <a:p>
          <a:r>
            <a:rPr lang="en-US" b="0" i="0" baseline="0"/>
            <a:t>Introduction to lightning web component ( LWC ) &amp; Why LWC</a:t>
          </a:r>
          <a:endParaRPr lang="en-US"/>
        </a:p>
      </dgm:t>
    </dgm:pt>
    <dgm:pt modelId="{D6C015E8-DAD1-45AA-A60E-161316824930}" type="parTrans" cxnId="{3AFFFF13-B814-4C84-B7AD-EEE719EE26C2}">
      <dgm:prSet/>
      <dgm:spPr/>
      <dgm:t>
        <a:bodyPr/>
        <a:lstStyle/>
        <a:p>
          <a:endParaRPr lang="en-US"/>
        </a:p>
      </dgm:t>
    </dgm:pt>
    <dgm:pt modelId="{E609C51C-29EE-472D-865C-69CADDC975D9}" type="sibTrans" cxnId="{3AFFFF13-B814-4C84-B7AD-EEE719EE26C2}">
      <dgm:prSet/>
      <dgm:spPr/>
      <dgm:t>
        <a:bodyPr/>
        <a:lstStyle/>
        <a:p>
          <a:endParaRPr lang="en-US"/>
        </a:p>
      </dgm:t>
    </dgm:pt>
    <dgm:pt modelId="{0985BBF1-DF48-4D4E-999A-66FC472BA61B}">
      <dgm:prSet/>
      <dgm:spPr/>
      <dgm:t>
        <a:bodyPr/>
        <a:lstStyle/>
        <a:p>
          <a:r>
            <a:rPr lang="en-US" b="0" i="0" baseline="0"/>
            <a:t>Aura vs LWC</a:t>
          </a:r>
          <a:endParaRPr lang="en-US"/>
        </a:p>
      </dgm:t>
    </dgm:pt>
    <dgm:pt modelId="{AEB8AABB-B9DD-4AC2-AC87-618D36906A50}" type="parTrans" cxnId="{FCFC92F4-2F5D-47F5-A8F5-BC1AFAE78FE8}">
      <dgm:prSet/>
      <dgm:spPr/>
      <dgm:t>
        <a:bodyPr/>
        <a:lstStyle/>
        <a:p>
          <a:endParaRPr lang="en-US"/>
        </a:p>
      </dgm:t>
    </dgm:pt>
    <dgm:pt modelId="{AE5E6BF9-AFF7-4B71-8375-883B8016DCB1}" type="sibTrans" cxnId="{FCFC92F4-2F5D-47F5-A8F5-BC1AFAE78FE8}">
      <dgm:prSet/>
      <dgm:spPr/>
      <dgm:t>
        <a:bodyPr/>
        <a:lstStyle/>
        <a:p>
          <a:endParaRPr lang="en-US"/>
        </a:p>
      </dgm:t>
    </dgm:pt>
    <dgm:pt modelId="{4EF5C802-2CD6-4703-B2C0-A8708099C754}">
      <dgm:prSet/>
      <dgm:spPr/>
      <dgm:t>
        <a:bodyPr/>
        <a:lstStyle/>
        <a:p>
          <a:r>
            <a:rPr lang="en-US" b="0" i="0" baseline="0"/>
            <a:t>Software installation</a:t>
          </a:r>
          <a:endParaRPr lang="en-US"/>
        </a:p>
      </dgm:t>
    </dgm:pt>
    <dgm:pt modelId="{C3E24E5E-DE09-4C07-993E-FF4E15780CCB}" type="parTrans" cxnId="{6B67CF04-C338-46D5-BBD2-478408E730DD}">
      <dgm:prSet/>
      <dgm:spPr/>
      <dgm:t>
        <a:bodyPr/>
        <a:lstStyle/>
        <a:p>
          <a:endParaRPr lang="en-US"/>
        </a:p>
      </dgm:t>
    </dgm:pt>
    <dgm:pt modelId="{3C400375-1DEA-473A-8F66-25A9DA7B4E48}" type="sibTrans" cxnId="{6B67CF04-C338-46D5-BBD2-478408E730DD}">
      <dgm:prSet/>
      <dgm:spPr/>
      <dgm:t>
        <a:bodyPr/>
        <a:lstStyle/>
        <a:p>
          <a:endParaRPr lang="en-US"/>
        </a:p>
      </dgm:t>
    </dgm:pt>
    <dgm:pt modelId="{9D860DAD-5C23-4F4D-ABE5-9C95F07960DF}">
      <dgm:prSet/>
      <dgm:spPr/>
      <dgm:t>
        <a:bodyPr/>
        <a:lstStyle/>
        <a:p>
          <a:r>
            <a:rPr lang="en-US" b="0" i="0" baseline="0"/>
            <a:t>Walkthrough of Lightning Component library &amp; Playground</a:t>
          </a:r>
          <a:endParaRPr lang="en-US"/>
        </a:p>
      </dgm:t>
    </dgm:pt>
    <dgm:pt modelId="{3FC3763C-1974-43CD-8909-8209BDCADCB2}" type="parTrans" cxnId="{F4B09FC5-83A6-4EA7-BFB1-816F2015C2CF}">
      <dgm:prSet/>
      <dgm:spPr/>
      <dgm:t>
        <a:bodyPr/>
        <a:lstStyle/>
        <a:p>
          <a:endParaRPr lang="en-US"/>
        </a:p>
      </dgm:t>
    </dgm:pt>
    <dgm:pt modelId="{DD6D9ED3-E6FB-45A5-9D7A-93413D1E9F8B}" type="sibTrans" cxnId="{F4B09FC5-83A6-4EA7-BFB1-816F2015C2CF}">
      <dgm:prSet/>
      <dgm:spPr/>
      <dgm:t>
        <a:bodyPr/>
        <a:lstStyle/>
        <a:p>
          <a:endParaRPr lang="en-US"/>
        </a:p>
      </dgm:t>
    </dgm:pt>
    <dgm:pt modelId="{E37B651E-2929-4D4B-8408-98932E6AACF6}">
      <dgm:prSet/>
      <dgm:spPr/>
      <dgm:t>
        <a:bodyPr/>
        <a:lstStyle/>
        <a:p>
          <a:r>
            <a:rPr lang="en-US" b="0" i="0" baseline="0"/>
            <a:t>Create your fist web component &amp; deploy it to salesforce org.</a:t>
          </a:r>
          <a:endParaRPr lang="en-US"/>
        </a:p>
      </dgm:t>
    </dgm:pt>
    <dgm:pt modelId="{F789BFE8-8AD3-4BC0-9A73-D0463C266415}" type="parTrans" cxnId="{FD9EDE8D-F296-420B-9DE0-58999BC472C5}">
      <dgm:prSet/>
      <dgm:spPr/>
      <dgm:t>
        <a:bodyPr/>
        <a:lstStyle/>
        <a:p>
          <a:endParaRPr lang="en-US"/>
        </a:p>
      </dgm:t>
    </dgm:pt>
    <dgm:pt modelId="{92A17A55-BF57-414D-82C9-BC9B33BFA16D}" type="sibTrans" cxnId="{FD9EDE8D-F296-420B-9DE0-58999BC472C5}">
      <dgm:prSet/>
      <dgm:spPr/>
      <dgm:t>
        <a:bodyPr/>
        <a:lstStyle/>
        <a:p>
          <a:endParaRPr lang="en-US"/>
        </a:p>
      </dgm:t>
    </dgm:pt>
    <dgm:pt modelId="{BB03B7A6-C871-411E-812A-D87063CC6ED8}">
      <dgm:prSet/>
      <dgm:spPr/>
      <dgm:t>
        <a:bodyPr/>
        <a:lstStyle/>
        <a:p>
          <a:r>
            <a:rPr lang="en-US" b="0" i="0" baseline="0"/>
            <a:t>Properties in LWC</a:t>
          </a:r>
          <a:endParaRPr lang="en-US"/>
        </a:p>
      </dgm:t>
    </dgm:pt>
    <dgm:pt modelId="{4D14F2D9-DFA5-47C7-8C14-39A8BC925461}" type="parTrans" cxnId="{34D3749A-ABA8-48A1-B9D6-9B5D8DD3F8B8}">
      <dgm:prSet/>
      <dgm:spPr/>
      <dgm:t>
        <a:bodyPr/>
        <a:lstStyle/>
        <a:p>
          <a:endParaRPr lang="en-US"/>
        </a:p>
      </dgm:t>
    </dgm:pt>
    <dgm:pt modelId="{3F7EEBA8-5BFF-46E6-A9A3-EED8805815C0}" type="sibTrans" cxnId="{34D3749A-ABA8-48A1-B9D6-9B5D8DD3F8B8}">
      <dgm:prSet/>
      <dgm:spPr/>
      <dgm:t>
        <a:bodyPr/>
        <a:lstStyle/>
        <a:p>
          <a:endParaRPr lang="en-US"/>
        </a:p>
      </dgm:t>
    </dgm:pt>
    <dgm:pt modelId="{62FE55A6-712A-494B-B372-6CC67F8C4542}">
      <dgm:prSet/>
      <dgm:spPr/>
      <dgm:t>
        <a:bodyPr/>
        <a:lstStyle/>
        <a:p>
          <a:r>
            <a:rPr lang="en-US" b="0" i="0" baseline="0"/>
            <a:t>Call apex using web component</a:t>
          </a:r>
          <a:endParaRPr lang="en-US"/>
        </a:p>
      </dgm:t>
    </dgm:pt>
    <dgm:pt modelId="{8632AAC1-BAE3-43B4-A668-03B1A72D7BBA}" type="parTrans" cxnId="{FF394228-F83D-4E1B-8CB6-B6E9E948760A}">
      <dgm:prSet/>
      <dgm:spPr/>
      <dgm:t>
        <a:bodyPr/>
        <a:lstStyle/>
        <a:p>
          <a:endParaRPr lang="en-US"/>
        </a:p>
      </dgm:t>
    </dgm:pt>
    <dgm:pt modelId="{3F317122-6881-4781-B034-8E9D28EE1308}" type="sibTrans" cxnId="{FF394228-F83D-4E1B-8CB6-B6E9E948760A}">
      <dgm:prSet/>
      <dgm:spPr/>
      <dgm:t>
        <a:bodyPr/>
        <a:lstStyle/>
        <a:p>
          <a:endParaRPr lang="en-US"/>
        </a:p>
      </dgm:t>
    </dgm:pt>
    <dgm:pt modelId="{A1218641-8289-467E-9D3F-D346066B58DF}">
      <dgm:prSet/>
      <dgm:spPr/>
      <dgm:t>
        <a:bodyPr/>
        <a:lstStyle/>
        <a:p>
          <a:r>
            <a:rPr lang="en-US" b="0" i="0" baseline="0"/>
            <a:t>Q&amp;A</a:t>
          </a:r>
          <a:endParaRPr lang="en-US"/>
        </a:p>
      </dgm:t>
    </dgm:pt>
    <dgm:pt modelId="{E4E206E8-0118-4206-A5EB-6E7C4A4EC6B1}" type="parTrans" cxnId="{EC8DA75A-BCC6-42FC-97CE-83AA5E20882E}">
      <dgm:prSet/>
      <dgm:spPr/>
      <dgm:t>
        <a:bodyPr/>
        <a:lstStyle/>
        <a:p>
          <a:endParaRPr lang="en-US"/>
        </a:p>
      </dgm:t>
    </dgm:pt>
    <dgm:pt modelId="{95F1DDEF-993E-41E0-86A3-6EF3B2FF039E}" type="sibTrans" cxnId="{EC8DA75A-BCC6-42FC-97CE-83AA5E20882E}">
      <dgm:prSet/>
      <dgm:spPr/>
      <dgm:t>
        <a:bodyPr/>
        <a:lstStyle/>
        <a:p>
          <a:endParaRPr lang="en-US"/>
        </a:p>
      </dgm:t>
    </dgm:pt>
    <dgm:pt modelId="{A58D5B8D-8927-4418-8A24-E0678EF4C33F}" type="pres">
      <dgm:prSet presAssocID="{CC566DF8-B95B-4D21-9F60-CCAE01E2E733}" presName="root" presStyleCnt="0">
        <dgm:presLayoutVars>
          <dgm:dir/>
          <dgm:resizeHandles val="exact"/>
        </dgm:presLayoutVars>
      </dgm:prSet>
      <dgm:spPr/>
    </dgm:pt>
    <dgm:pt modelId="{D45A649E-C3B5-4F0A-A818-512D0E8A28CA}" type="pres">
      <dgm:prSet presAssocID="{CC566DF8-B95B-4D21-9F60-CCAE01E2E733}" presName="container" presStyleCnt="0">
        <dgm:presLayoutVars>
          <dgm:dir/>
          <dgm:resizeHandles val="exact"/>
        </dgm:presLayoutVars>
      </dgm:prSet>
      <dgm:spPr/>
    </dgm:pt>
    <dgm:pt modelId="{8F1F1B9A-6D0F-4F1E-8515-85D56F3B2B62}" type="pres">
      <dgm:prSet presAssocID="{755A342D-1940-4D21-85C3-BBB91A7AC014}" presName="compNode" presStyleCnt="0"/>
      <dgm:spPr/>
    </dgm:pt>
    <dgm:pt modelId="{87758A0A-BD67-450E-AEEC-5B590D81E448}" type="pres">
      <dgm:prSet presAssocID="{755A342D-1940-4D21-85C3-BBB91A7AC014}" presName="iconBgRect" presStyleLbl="bgShp" presStyleIdx="0" presStyleCnt="8"/>
      <dgm:spPr/>
    </dgm:pt>
    <dgm:pt modelId="{CE589D2F-E0D7-44D2-ACD7-68696CAE5D17}" type="pres">
      <dgm:prSet presAssocID="{755A342D-1940-4D21-85C3-BBB91A7AC01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3A949BA-289D-4ACF-AA18-BD026B8303E3}" type="pres">
      <dgm:prSet presAssocID="{755A342D-1940-4D21-85C3-BBB91A7AC014}" presName="spaceRect" presStyleCnt="0"/>
      <dgm:spPr/>
    </dgm:pt>
    <dgm:pt modelId="{2D817A8F-C5F3-40E3-A401-9CE3FA4FADDA}" type="pres">
      <dgm:prSet presAssocID="{755A342D-1940-4D21-85C3-BBB91A7AC014}" presName="textRect" presStyleLbl="revTx" presStyleIdx="0" presStyleCnt="8">
        <dgm:presLayoutVars>
          <dgm:chMax val="1"/>
          <dgm:chPref val="1"/>
        </dgm:presLayoutVars>
      </dgm:prSet>
      <dgm:spPr/>
    </dgm:pt>
    <dgm:pt modelId="{B80E0BC8-2CB6-40A8-A948-C36AC4A59BC1}" type="pres">
      <dgm:prSet presAssocID="{E609C51C-29EE-472D-865C-69CADDC975D9}" presName="sibTrans" presStyleLbl="sibTrans2D1" presStyleIdx="0" presStyleCnt="0"/>
      <dgm:spPr/>
    </dgm:pt>
    <dgm:pt modelId="{4722E44F-5DF0-4825-8C4D-A7BF1C5E92F6}" type="pres">
      <dgm:prSet presAssocID="{0985BBF1-DF48-4D4E-999A-66FC472BA61B}" presName="compNode" presStyleCnt="0"/>
      <dgm:spPr/>
    </dgm:pt>
    <dgm:pt modelId="{3BD8C714-26B7-4F2A-A562-B26B9D27FC9A}" type="pres">
      <dgm:prSet presAssocID="{0985BBF1-DF48-4D4E-999A-66FC472BA61B}" presName="iconBgRect" presStyleLbl="bgShp" presStyleIdx="1" presStyleCnt="8"/>
      <dgm:spPr/>
    </dgm:pt>
    <dgm:pt modelId="{89AEA742-D858-44E3-A8AB-DD28EF454974}" type="pres">
      <dgm:prSet presAssocID="{0985BBF1-DF48-4D4E-999A-66FC472BA61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DF9907-9694-43A2-86A8-4B9481DE2DC7}" type="pres">
      <dgm:prSet presAssocID="{0985BBF1-DF48-4D4E-999A-66FC472BA61B}" presName="spaceRect" presStyleCnt="0"/>
      <dgm:spPr/>
    </dgm:pt>
    <dgm:pt modelId="{43A677CF-7F7A-4D20-BE49-A77BE314C517}" type="pres">
      <dgm:prSet presAssocID="{0985BBF1-DF48-4D4E-999A-66FC472BA61B}" presName="textRect" presStyleLbl="revTx" presStyleIdx="1" presStyleCnt="8">
        <dgm:presLayoutVars>
          <dgm:chMax val="1"/>
          <dgm:chPref val="1"/>
        </dgm:presLayoutVars>
      </dgm:prSet>
      <dgm:spPr/>
    </dgm:pt>
    <dgm:pt modelId="{05A21A12-862D-4814-815A-3BCB4F86724E}" type="pres">
      <dgm:prSet presAssocID="{AE5E6BF9-AFF7-4B71-8375-883B8016DCB1}" presName="sibTrans" presStyleLbl="sibTrans2D1" presStyleIdx="0" presStyleCnt="0"/>
      <dgm:spPr/>
    </dgm:pt>
    <dgm:pt modelId="{CC97B08D-AD40-427D-B071-2B74A7B30D5B}" type="pres">
      <dgm:prSet presAssocID="{4EF5C802-2CD6-4703-B2C0-A8708099C754}" presName="compNode" presStyleCnt="0"/>
      <dgm:spPr/>
    </dgm:pt>
    <dgm:pt modelId="{F4363DE8-D598-446F-B225-DE333CE52894}" type="pres">
      <dgm:prSet presAssocID="{4EF5C802-2CD6-4703-B2C0-A8708099C754}" presName="iconBgRect" presStyleLbl="bgShp" presStyleIdx="2" presStyleCnt="8"/>
      <dgm:spPr/>
    </dgm:pt>
    <dgm:pt modelId="{F93F1F32-2F59-4115-B47B-AB0B3DFB8662}" type="pres">
      <dgm:prSet presAssocID="{4EF5C802-2CD6-4703-B2C0-A8708099C75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0624DAA-9CFA-4673-A08B-D3A6FC5ED288}" type="pres">
      <dgm:prSet presAssocID="{4EF5C802-2CD6-4703-B2C0-A8708099C754}" presName="spaceRect" presStyleCnt="0"/>
      <dgm:spPr/>
    </dgm:pt>
    <dgm:pt modelId="{FCE41CE2-7E8D-407D-8EAD-8622F26C62C8}" type="pres">
      <dgm:prSet presAssocID="{4EF5C802-2CD6-4703-B2C0-A8708099C754}" presName="textRect" presStyleLbl="revTx" presStyleIdx="2" presStyleCnt="8">
        <dgm:presLayoutVars>
          <dgm:chMax val="1"/>
          <dgm:chPref val="1"/>
        </dgm:presLayoutVars>
      </dgm:prSet>
      <dgm:spPr/>
    </dgm:pt>
    <dgm:pt modelId="{2B9E9A0A-B14F-462C-83E5-2E8BBC8C3EC7}" type="pres">
      <dgm:prSet presAssocID="{3C400375-1DEA-473A-8F66-25A9DA7B4E48}" presName="sibTrans" presStyleLbl="sibTrans2D1" presStyleIdx="0" presStyleCnt="0"/>
      <dgm:spPr/>
    </dgm:pt>
    <dgm:pt modelId="{25B96CD0-D3F1-4AAE-A947-2F43FD2E7FBB}" type="pres">
      <dgm:prSet presAssocID="{9D860DAD-5C23-4F4D-ABE5-9C95F07960DF}" presName="compNode" presStyleCnt="0"/>
      <dgm:spPr/>
    </dgm:pt>
    <dgm:pt modelId="{046AC4D3-FC03-4CB2-91FE-9FE0FA264E5F}" type="pres">
      <dgm:prSet presAssocID="{9D860DAD-5C23-4F4D-ABE5-9C95F07960DF}" presName="iconBgRect" presStyleLbl="bgShp" presStyleIdx="3" presStyleCnt="8"/>
      <dgm:spPr/>
    </dgm:pt>
    <dgm:pt modelId="{1763E73A-3BA3-431C-AE2A-CE78088CA235}" type="pres">
      <dgm:prSet presAssocID="{9D860DAD-5C23-4F4D-ABE5-9C95F07960D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WithLightningAndRain"/>
        </a:ext>
      </dgm:extLst>
    </dgm:pt>
    <dgm:pt modelId="{BB4CB081-4365-4037-91C7-A62A06BB5FF5}" type="pres">
      <dgm:prSet presAssocID="{9D860DAD-5C23-4F4D-ABE5-9C95F07960DF}" presName="spaceRect" presStyleCnt="0"/>
      <dgm:spPr/>
    </dgm:pt>
    <dgm:pt modelId="{EF7FFC85-C08E-4D8B-BDFE-B20FF1823D0D}" type="pres">
      <dgm:prSet presAssocID="{9D860DAD-5C23-4F4D-ABE5-9C95F07960DF}" presName="textRect" presStyleLbl="revTx" presStyleIdx="3" presStyleCnt="8">
        <dgm:presLayoutVars>
          <dgm:chMax val="1"/>
          <dgm:chPref val="1"/>
        </dgm:presLayoutVars>
      </dgm:prSet>
      <dgm:spPr/>
    </dgm:pt>
    <dgm:pt modelId="{EA8311D4-146B-4621-916D-AA54C6DC1B7D}" type="pres">
      <dgm:prSet presAssocID="{DD6D9ED3-E6FB-45A5-9D7A-93413D1E9F8B}" presName="sibTrans" presStyleLbl="sibTrans2D1" presStyleIdx="0" presStyleCnt="0"/>
      <dgm:spPr/>
    </dgm:pt>
    <dgm:pt modelId="{4FF2C751-30C8-46B4-AEA2-9B8D85C73DE1}" type="pres">
      <dgm:prSet presAssocID="{E37B651E-2929-4D4B-8408-98932E6AACF6}" presName="compNode" presStyleCnt="0"/>
      <dgm:spPr/>
    </dgm:pt>
    <dgm:pt modelId="{58D0470D-5038-42A2-B06B-9727EC0711CE}" type="pres">
      <dgm:prSet presAssocID="{E37B651E-2929-4D4B-8408-98932E6AACF6}" presName="iconBgRect" presStyleLbl="bgShp" presStyleIdx="4" presStyleCnt="8"/>
      <dgm:spPr/>
    </dgm:pt>
    <dgm:pt modelId="{50A0869B-98AA-4050-968B-FDEF97ADA0BC}" type="pres">
      <dgm:prSet presAssocID="{E37B651E-2929-4D4B-8408-98932E6AACF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DA1991-0006-406C-922D-901DBFCAE910}" type="pres">
      <dgm:prSet presAssocID="{E37B651E-2929-4D4B-8408-98932E6AACF6}" presName="spaceRect" presStyleCnt="0"/>
      <dgm:spPr/>
    </dgm:pt>
    <dgm:pt modelId="{77C20695-FCF3-4CBD-8ADF-0F06ED942BB9}" type="pres">
      <dgm:prSet presAssocID="{E37B651E-2929-4D4B-8408-98932E6AACF6}" presName="textRect" presStyleLbl="revTx" presStyleIdx="4" presStyleCnt="8">
        <dgm:presLayoutVars>
          <dgm:chMax val="1"/>
          <dgm:chPref val="1"/>
        </dgm:presLayoutVars>
      </dgm:prSet>
      <dgm:spPr/>
    </dgm:pt>
    <dgm:pt modelId="{0C195DE0-B6AB-4B22-A4AC-DE155D64A9B5}" type="pres">
      <dgm:prSet presAssocID="{92A17A55-BF57-414D-82C9-BC9B33BFA16D}" presName="sibTrans" presStyleLbl="sibTrans2D1" presStyleIdx="0" presStyleCnt="0"/>
      <dgm:spPr/>
    </dgm:pt>
    <dgm:pt modelId="{31F02C52-0387-4E83-B494-AB8B657D9E3A}" type="pres">
      <dgm:prSet presAssocID="{BB03B7A6-C871-411E-812A-D87063CC6ED8}" presName="compNode" presStyleCnt="0"/>
      <dgm:spPr/>
    </dgm:pt>
    <dgm:pt modelId="{570059F4-0A4B-450F-807C-9E251EB6148C}" type="pres">
      <dgm:prSet presAssocID="{BB03B7A6-C871-411E-812A-D87063CC6ED8}" presName="iconBgRect" presStyleLbl="bgShp" presStyleIdx="5" presStyleCnt="8"/>
      <dgm:spPr/>
    </dgm:pt>
    <dgm:pt modelId="{AA097930-D729-48C3-8B00-469193092B82}" type="pres">
      <dgm:prSet presAssocID="{BB03B7A6-C871-411E-812A-D87063CC6ED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508A493-BAD4-4DB8-9321-669A302CA3B6}" type="pres">
      <dgm:prSet presAssocID="{BB03B7A6-C871-411E-812A-D87063CC6ED8}" presName="spaceRect" presStyleCnt="0"/>
      <dgm:spPr/>
    </dgm:pt>
    <dgm:pt modelId="{07B27CD7-0583-47F9-90F0-6E3E3084D253}" type="pres">
      <dgm:prSet presAssocID="{BB03B7A6-C871-411E-812A-D87063CC6ED8}" presName="textRect" presStyleLbl="revTx" presStyleIdx="5" presStyleCnt="8">
        <dgm:presLayoutVars>
          <dgm:chMax val="1"/>
          <dgm:chPref val="1"/>
        </dgm:presLayoutVars>
      </dgm:prSet>
      <dgm:spPr/>
    </dgm:pt>
    <dgm:pt modelId="{76A8B73B-2492-4EAD-8926-FCB49E484D6C}" type="pres">
      <dgm:prSet presAssocID="{3F7EEBA8-5BFF-46E6-A9A3-EED8805815C0}" presName="sibTrans" presStyleLbl="sibTrans2D1" presStyleIdx="0" presStyleCnt="0"/>
      <dgm:spPr/>
    </dgm:pt>
    <dgm:pt modelId="{F6EBB9F2-B98B-4072-8038-D84B592DDAD1}" type="pres">
      <dgm:prSet presAssocID="{62FE55A6-712A-494B-B372-6CC67F8C4542}" presName="compNode" presStyleCnt="0"/>
      <dgm:spPr/>
    </dgm:pt>
    <dgm:pt modelId="{26D24779-73F1-40B2-8A59-AF115D094D3F}" type="pres">
      <dgm:prSet presAssocID="{62FE55A6-712A-494B-B372-6CC67F8C4542}" presName="iconBgRect" presStyleLbl="bgShp" presStyleIdx="6" presStyleCnt="8"/>
      <dgm:spPr/>
    </dgm:pt>
    <dgm:pt modelId="{5DB9766E-1E85-4AF4-96AE-6C207A63FA52}" type="pres">
      <dgm:prSet presAssocID="{62FE55A6-712A-494B-B372-6CC67F8C454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A30426-5FEF-417B-89B8-EA91AD02A9AF}" type="pres">
      <dgm:prSet presAssocID="{62FE55A6-712A-494B-B372-6CC67F8C4542}" presName="spaceRect" presStyleCnt="0"/>
      <dgm:spPr/>
    </dgm:pt>
    <dgm:pt modelId="{C6C88504-669D-492A-987C-8C84B4F1F409}" type="pres">
      <dgm:prSet presAssocID="{62FE55A6-712A-494B-B372-6CC67F8C4542}" presName="textRect" presStyleLbl="revTx" presStyleIdx="6" presStyleCnt="8">
        <dgm:presLayoutVars>
          <dgm:chMax val="1"/>
          <dgm:chPref val="1"/>
        </dgm:presLayoutVars>
      </dgm:prSet>
      <dgm:spPr/>
    </dgm:pt>
    <dgm:pt modelId="{BD1605AA-9E24-4212-9CFF-E155E0B4DBDB}" type="pres">
      <dgm:prSet presAssocID="{3F317122-6881-4781-B034-8E9D28EE1308}" presName="sibTrans" presStyleLbl="sibTrans2D1" presStyleIdx="0" presStyleCnt="0"/>
      <dgm:spPr/>
    </dgm:pt>
    <dgm:pt modelId="{63FC856F-262C-4394-BD1A-4D8A91F4286E}" type="pres">
      <dgm:prSet presAssocID="{A1218641-8289-467E-9D3F-D346066B58DF}" presName="compNode" presStyleCnt="0"/>
      <dgm:spPr/>
    </dgm:pt>
    <dgm:pt modelId="{9CAAD32F-695C-4DAC-87EF-B0F0C4B35AD8}" type="pres">
      <dgm:prSet presAssocID="{A1218641-8289-467E-9D3F-D346066B58DF}" presName="iconBgRect" presStyleLbl="bgShp" presStyleIdx="7" presStyleCnt="8"/>
      <dgm:spPr/>
    </dgm:pt>
    <dgm:pt modelId="{DE122A4A-D3E1-438A-8DD3-9B20078108AE}" type="pres">
      <dgm:prSet presAssocID="{A1218641-8289-467E-9D3F-D346066B58D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153786C-7C39-4B79-BB40-C1F7EE123790}" type="pres">
      <dgm:prSet presAssocID="{A1218641-8289-467E-9D3F-D346066B58DF}" presName="spaceRect" presStyleCnt="0"/>
      <dgm:spPr/>
    </dgm:pt>
    <dgm:pt modelId="{128E68E8-D9AF-4C53-A27C-5457E2B562A2}" type="pres">
      <dgm:prSet presAssocID="{A1218641-8289-467E-9D3F-D346066B58D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B67CF04-C338-46D5-BBD2-478408E730DD}" srcId="{CC566DF8-B95B-4D21-9F60-CCAE01E2E733}" destId="{4EF5C802-2CD6-4703-B2C0-A8708099C754}" srcOrd="2" destOrd="0" parTransId="{C3E24E5E-DE09-4C07-993E-FF4E15780CCB}" sibTransId="{3C400375-1DEA-473A-8F66-25A9DA7B4E48}"/>
    <dgm:cxn modelId="{297D370F-8599-47E1-907B-5F9B6FF915ED}" type="presOf" srcId="{E609C51C-29EE-472D-865C-69CADDC975D9}" destId="{B80E0BC8-2CB6-40A8-A948-C36AC4A59BC1}" srcOrd="0" destOrd="0" presId="urn:microsoft.com/office/officeart/2018/2/layout/IconCircleList"/>
    <dgm:cxn modelId="{3AFFFF13-B814-4C84-B7AD-EEE719EE26C2}" srcId="{CC566DF8-B95B-4D21-9F60-CCAE01E2E733}" destId="{755A342D-1940-4D21-85C3-BBB91A7AC014}" srcOrd="0" destOrd="0" parTransId="{D6C015E8-DAD1-45AA-A60E-161316824930}" sibTransId="{E609C51C-29EE-472D-865C-69CADDC975D9}"/>
    <dgm:cxn modelId="{2D38751E-C29F-4C83-99BE-9D8A0E8F050E}" type="presOf" srcId="{3C400375-1DEA-473A-8F66-25A9DA7B4E48}" destId="{2B9E9A0A-B14F-462C-83E5-2E8BBC8C3EC7}" srcOrd="0" destOrd="0" presId="urn:microsoft.com/office/officeart/2018/2/layout/IconCircleList"/>
    <dgm:cxn modelId="{FF394228-F83D-4E1B-8CB6-B6E9E948760A}" srcId="{CC566DF8-B95B-4D21-9F60-CCAE01E2E733}" destId="{62FE55A6-712A-494B-B372-6CC67F8C4542}" srcOrd="6" destOrd="0" parTransId="{8632AAC1-BAE3-43B4-A668-03B1A72D7BBA}" sibTransId="{3F317122-6881-4781-B034-8E9D28EE1308}"/>
    <dgm:cxn modelId="{A827DE36-35C2-4D99-8589-4059F258D0F7}" type="presOf" srcId="{A1218641-8289-467E-9D3F-D346066B58DF}" destId="{128E68E8-D9AF-4C53-A27C-5457E2B562A2}" srcOrd="0" destOrd="0" presId="urn:microsoft.com/office/officeart/2018/2/layout/IconCircleList"/>
    <dgm:cxn modelId="{7F2E633D-5401-4D70-8FD0-2E59126F92EB}" type="presOf" srcId="{BB03B7A6-C871-411E-812A-D87063CC6ED8}" destId="{07B27CD7-0583-47F9-90F0-6E3E3084D253}" srcOrd="0" destOrd="0" presId="urn:microsoft.com/office/officeart/2018/2/layout/IconCircleList"/>
    <dgm:cxn modelId="{B959573F-1699-4BD0-8C6B-2930893C5B1F}" type="presOf" srcId="{E37B651E-2929-4D4B-8408-98932E6AACF6}" destId="{77C20695-FCF3-4CBD-8ADF-0F06ED942BB9}" srcOrd="0" destOrd="0" presId="urn:microsoft.com/office/officeart/2018/2/layout/IconCircleList"/>
    <dgm:cxn modelId="{7652A05B-27E9-4B22-AEC1-265D3D3FCE03}" type="presOf" srcId="{0985BBF1-DF48-4D4E-999A-66FC472BA61B}" destId="{43A677CF-7F7A-4D20-BE49-A77BE314C517}" srcOrd="0" destOrd="0" presId="urn:microsoft.com/office/officeart/2018/2/layout/IconCircleList"/>
    <dgm:cxn modelId="{C6853662-1A47-47FF-A1AE-0F116DC79987}" type="presOf" srcId="{DD6D9ED3-E6FB-45A5-9D7A-93413D1E9F8B}" destId="{EA8311D4-146B-4621-916D-AA54C6DC1B7D}" srcOrd="0" destOrd="0" presId="urn:microsoft.com/office/officeart/2018/2/layout/IconCircleList"/>
    <dgm:cxn modelId="{902E6F4A-E242-4FCC-8892-8C3A899266DC}" type="presOf" srcId="{4EF5C802-2CD6-4703-B2C0-A8708099C754}" destId="{FCE41CE2-7E8D-407D-8EAD-8622F26C62C8}" srcOrd="0" destOrd="0" presId="urn:microsoft.com/office/officeart/2018/2/layout/IconCircleList"/>
    <dgm:cxn modelId="{2C65AE71-DEEE-4E75-8C04-EAB6989D4EFF}" type="presOf" srcId="{62FE55A6-712A-494B-B372-6CC67F8C4542}" destId="{C6C88504-669D-492A-987C-8C84B4F1F409}" srcOrd="0" destOrd="0" presId="urn:microsoft.com/office/officeart/2018/2/layout/IconCircleList"/>
    <dgm:cxn modelId="{EC8DA75A-BCC6-42FC-97CE-83AA5E20882E}" srcId="{CC566DF8-B95B-4D21-9F60-CCAE01E2E733}" destId="{A1218641-8289-467E-9D3F-D346066B58DF}" srcOrd="7" destOrd="0" parTransId="{E4E206E8-0118-4206-A5EB-6E7C4A4EC6B1}" sibTransId="{95F1DDEF-993E-41E0-86A3-6EF3B2FF039E}"/>
    <dgm:cxn modelId="{218EA48D-94EF-44CC-98AC-1EC156442B11}" type="presOf" srcId="{AE5E6BF9-AFF7-4B71-8375-883B8016DCB1}" destId="{05A21A12-862D-4814-815A-3BCB4F86724E}" srcOrd="0" destOrd="0" presId="urn:microsoft.com/office/officeart/2018/2/layout/IconCircleList"/>
    <dgm:cxn modelId="{FD9EDE8D-F296-420B-9DE0-58999BC472C5}" srcId="{CC566DF8-B95B-4D21-9F60-CCAE01E2E733}" destId="{E37B651E-2929-4D4B-8408-98932E6AACF6}" srcOrd="4" destOrd="0" parTransId="{F789BFE8-8AD3-4BC0-9A73-D0463C266415}" sibTransId="{92A17A55-BF57-414D-82C9-BC9B33BFA16D}"/>
    <dgm:cxn modelId="{96994A8E-2872-4FE3-B10E-A5C688A24ED1}" type="presOf" srcId="{3F317122-6881-4781-B034-8E9D28EE1308}" destId="{BD1605AA-9E24-4212-9CFF-E155E0B4DBDB}" srcOrd="0" destOrd="0" presId="urn:microsoft.com/office/officeart/2018/2/layout/IconCircleList"/>
    <dgm:cxn modelId="{A841598F-9ED7-4757-BB78-E1EDE5BFE8AC}" type="presOf" srcId="{3F7EEBA8-5BFF-46E6-A9A3-EED8805815C0}" destId="{76A8B73B-2492-4EAD-8926-FCB49E484D6C}" srcOrd="0" destOrd="0" presId="urn:microsoft.com/office/officeart/2018/2/layout/IconCircleList"/>
    <dgm:cxn modelId="{34D3749A-ABA8-48A1-B9D6-9B5D8DD3F8B8}" srcId="{CC566DF8-B95B-4D21-9F60-CCAE01E2E733}" destId="{BB03B7A6-C871-411E-812A-D87063CC6ED8}" srcOrd="5" destOrd="0" parTransId="{4D14F2D9-DFA5-47C7-8C14-39A8BC925461}" sibTransId="{3F7EEBA8-5BFF-46E6-A9A3-EED8805815C0}"/>
    <dgm:cxn modelId="{02FAEEA3-6C7A-4963-936A-DF09D8E97638}" type="presOf" srcId="{CC566DF8-B95B-4D21-9F60-CCAE01E2E733}" destId="{A58D5B8D-8927-4418-8A24-E0678EF4C33F}" srcOrd="0" destOrd="0" presId="urn:microsoft.com/office/officeart/2018/2/layout/IconCircleList"/>
    <dgm:cxn modelId="{D5A2A3AF-A1F4-4241-BC59-182BC0082B92}" type="presOf" srcId="{9D860DAD-5C23-4F4D-ABE5-9C95F07960DF}" destId="{EF7FFC85-C08E-4D8B-BDFE-B20FF1823D0D}" srcOrd="0" destOrd="0" presId="urn:microsoft.com/office/officeart/2018/2/layout/IconCircleList"/>
    <dgm:cxn modelId="{F4B09FC5-83A6-4EA7-BFB1-816F2015C2CF}" srcId="{CC566DF8-B95B-4D21-9F60-CCAE01E2E733}" destId="{9D860DAD-5C23-4F4D-ABE5-9C95F07960DF}" srcOrd="3" destOrd="0" parTransId="{3FC3763C-1974-43CD-8909-8209BDCADCB2}" sibTransId="{DD6D9ED3-E6FB-45A5-9D7A-93413D1E9F8B}"/>
    <dgm:cxn modelId="{0D3913CD-4B0A-44C7-A7CB-87498ED570B4}" type="presOf" srcId="{755A342D-1940-4D21-85C3-BBB91A7AC014}" destId="{2D817A8F-C5F3-40E3-A401-9CE3FA4FADDA}" srcOrd="0" destOrd="0" presId="urn:microsoft.com/office/officeart/2018/2/layout/IconCircleList"/>
    <dgm:cxn modelId="{0203FFDE-70BA-422D-A3FD-2A8500A2BCFD}" type="presOf" srcId="{92A17A55-BF57-414D-82C9-BC9B33BFA16D}" destId="{0C195DE0-B6AB-4B22-A4AC-DE155D64A9B5}" srcOrd="0" destOrd="0" presId="urn:microsoft.com/office/officeart/2018/2/layout/IconCircleList"/>
    <dgm:cxn modelId="{FCFC92F4-2F5D-47F5-A8F5-BC1AFAE78FE8}" srcId="{CC566DF8-B95B-4D21-9F60-CCAE01E2E733}" destId="{0985BBF1-DF48-4D4E-999A-66FC472BA61B}" srcOrd="1" destOrd="0" parTransId="{AEB8AABB-B9DD-4AC2-AC87-618D36906A50}" sibTransId="{AE5E6BF9-AFF7-4B71-8375-883B8016DCB1}"/>
    <dgm:cxn modelId="{0071AFA1-4B19-43B7-BE6C-D35DC00D8108}" type="presParOf" srcId="{A58D5B8D-8927-4418-8A24-E0678EF4C33F}" destId="{D45A649E-C3B5-4F0A-A818-512D0E8A28CA}" srcOrd="0" destOrd="0" presId="urn:microsoft.com/office/officeart/2018/2/layout/IconCircleList"/>
    <dgm:cxn modelId="{9E059281-30E7-424E-ABB5-45967D71B53F}" type="presParOf" srcId="{D45A649E-C3B5-4F0A-A818-512D0E8A28CA}" destId="{8F1F1B9A-6D0F-4F1E-8515-85D56F3B2B62}" srcOrd="0" destOrd="0" presId="urn:microsoft.com/office/officeart/2018/2/layout/IconCircleList"/>
    <dgm:cxn modelId="{D6B0B525-70BE-4518-A302-A48BC31A72C0}" type="presParOf" srcId="{8F1F1B9A-6D0F-4F1E-8515-85D56F3B2B62}" destId="{87758A0A-BD67-450E-AEEC-5B590D81E448}" srcOrd="0" destOrd="0" presId="urn:microsoft.com/office/officeart/2018/2/layout/IconCircleList"/>
    <dgm:cxn modelId="{D90D7DB8-0EAB-4B07-8DDC-3C693BE5B5CD}" type="presParOf" srcId="{8F1F1B9A-6D0F-4F1E-8515-85D56F3B2B62}" destId="{CE589D2F-E0D7-44D2-ACD7-68696CAE5D17}" srcOrd="1" destOrd="0" presId="urn:microsoft.com/office/officeart/2018/2/layout/IconCircleList"/>
    <dgm:cxn modelId="{9C36964E-CD8F-4C8A-86F8-A3B74650542C}" type="presParOf" srcId="{8F1F1B9A-6D0F-4F1E-8515-85D56F3B2B62}" destId="{33A949BA-289D-4ACF-AA18-BD026B8303E3}" srcOrd="2" destOrd="0" presId="urn:microsoft.com/office/officeart/2018/2/layout/IconCircleList"/>
    <dgm:cxn modelId="{A3B8378E-3448-4226-8E55-EB116C6694F5}" type="presParOf" srcId="{8F1F1B9A-6D0F-4F1E-8515-85D56F3B2B62}" destId="{2D817A8F-C5F3-40E3-A401-9CE3FA4FADDA}" srcOrd="3" destOrd="0" presId="urn:microsoft.com/office/officeart/2018/2/layout/IconCircleList"/>
    <dgm:cxn modelId="{67CE43A3-5746-40E5-A035-F3B82D32970B}" type="presParOf" srcId="{D45A649E-C3B5-4F0A-A818-512D0E8A28CA}" destId="{B80E0BC8-2CB6-40A8-A948-C36AC4A59BC1}" srcOrd="1" destOrd="0" presId="urn:microsoft.com/office/officeart/2018/2/layout/IconCircleList"/>
    <dgm:cxn modelId="{727A27BC-0621-4832-A1F5-4F52DB76FCC4}" type="presParOf" srcId="{D45A649E-C3B5-4F0A-A818-512D0E8A28CA}" destId="{4722E44F-5DF0-4825-8C4D-A7BF1C5E92F6}" srcOrd="2" destOrd="0" presId="urn:microsoft.com/office/officeart/2018/2/layout/IconCircleList"/>
    <dgm:cxn modelId="{B9D9FDC0-3015-454D-91D0-E938A87ACD12}" type="presParOf" srcId="{4722E44F-5DF0-4825-8C4D-A7BF1C5E92F6}" destId="{3BD8C714-26B7-4F2A-A562-B26B9D27FC9A}" srcOrd="0" destOrd="0" presId="urn:microsoft.com/office/officeart/2018/2/layout/IconCircleList"/>
    <dgm:cxn modelId="{6492E0AA-C417-438E-9F06-40C0FC3E60EC}" type="presParOf" srcId="{4722E44F-5DF0-4825-8C4D-A7BF1C5E92F6}" destId="{89AEA742-D858-44E3-A8AB-DD28EF454974}" srcOrd="1" destOrd="0" presId="urn:microsoft.com/office/officeart/2018/2/layout/IconCircleList"/>
    <dgm:cxn modelId="{1B552439-3917-4021-9555-2E94813D25FC}" type="presParOf" srcId="{4722E44F-5DF0-4825-8C4D-A7BF1C5E92F6}" destId="{2ADF9907-9694-43A2-86A8-4B9481DE2DC7}" srcOrd="2" destOrd="0" presId="urn:microsoft.com/office/officeart/2018/2/layout/IconCircleList"/>
    <dgm:cxn modelId="{EE9071A0-CF24-418E-90EA-6FA30E6B12D3}" type="presParOf" srcId="{4722E44F-5DF0-4825-8C4D-A7BF1C5E92F6}" destId="{43A677CF-7F7A-4D20-BE49-A77BE314C517}" srcOrd="3" destOrd="0" presId="urn:microsoft.com/office/officeart/2018/2/layout/IconCircleList"/>
    <dgm:cxn modelId="{87A50DDB-734E-470C-898B-78B205A191A8}" type="presParOf" srcId="{D45A649E-C3B5-4F0A-A818-512D0E8A28CA}" destId="{05A21A12-862D-4814-815A-3BCB4F86724E}" srcOrd="3" destOrd="0" presId="urn:microsoft.com/office/officeart/2018/2/layout/IconCircleList"/>
    <dgm:cxn modelId="{A3BAF0B4-6B29-4186-942F-7BA8C8FE0FC1}" type="presParOf" srcId="{D45A649E-C3B5-4F0A-A818-512D0E8A28CA}" destId="{CC97B08D-AD40-427D-B071-2B74A7B30D5B}" srcOrd="4" destOrd="0" presId="urn:microsoft.com/office/officeart/2018/2/layout/IconCircleList"/>
    <dgm:cxn modelId="{4D3FD38C-E875-4A54-96F9-674B17D5C317}" type="presParOf" srcId="{CC97B08D-AD40-427D-B071-2B74A7B30D5B}" destId="{F4363DE8-D598-446F-B225-DE333CE52894}" srcOrd="0" destOrd="0" presId="urn:microsoft.com/office/officeart/2018/2/layout/IconCircleList"/>
    <dgm:cxn modelId="{A0EB0913-2DEF-4FA6-8608-9555D75061A9}" type="presParOf" srcId="{CC97B08D-AD40-427D-B071-2B74A7B30D5B}" destId="{F93F1F32-2F59-4115-B47B-AB0B3DFB8662}" srcOrd="1" destOrd="0" presId="urn:microsoft.com/office/officeart/2018/2/layout/IconCircleList"/>
    <dgm:cxn modelId="{B3AB70E1-6D4C-47B0-83B1-59637CE6446C}" type="presParOf" srcId="{CC97B08D-AD40-427D-B071-2B74A7B30D5B}" destId="{E0624DAA-9CFA-4673-A08B-D3A6FC5ED288}" srcOrd="2" destOrd="0" presId="urn:microsoft.com/office/officeart/2018/2/layout/IconCircleList"/>
    <dgm:cxn modelId="{2CF3336B-D766-48E6-A943-D201797ED692}" type="presParOf" srcId="{CC97B08D-AD40-427D-B071-2B74A7B30D5B}" destId="{FCE41CE2-7E8D-407D-8EAD-8622F26C62C8}" srcOrd="3" destOrd="0" presId="urn:microsoft.com/office/officeart/2018/2/layout/IconCircleList"/>
    <dgm:cxn modelId="{71419ADB-5832-4511-9DE7-F493D1657BD1}" type="presParOf" srcId="{D45A649E-C3B5-4F0A-A818-512D0E8A28CA}" destId="{2B9E9A0A-B14F-462C-83E5-2E8BBC8C3EC7}" srcOrd="5" destOrd="0" presId="urn:microsoft.com/office/officeart/2018/2/layout/IconCircleList"/>
    <dgm:cxn modelId="{EF61FC5C-450B-4CD0-81A4-0497335D0F21}" type="presParOf" srcId="{D45A649E-C3B5-4F0A-A818-512D0E8A28CA}" destId="{25B96CD0-D3F1-4AAE-A947-2F43FD2E7FBB}" srcOrd="6" destOrd="0" presId="urn:microsoft.com/office/officeart/2018/2/layout/IconCircleList"/>
    <dgm:cxn modelId="{7DA134CE-EAD1-47A6-9519-A84524363CF8}" type="presParOf" srcId="{25B96CD0-D3F1-4AAE-A947-2F43FD2E7FBB}" destId="{046AC4D3-FC03-4CB2-91FE-9FE0FA264E5F}" srcOrd="0" destOrd="0" presId="urn:microsoft.com/office/officeart/2018/2/layout/IconCircleList"/>
    <dgm:cxn modelId="{1A870EAF-C4F3-4AE9-8DF4-9D4C7A94AF00}" type="presParOf" srcId="{25B96CD0-D3F1-4AAE-A947-2F43FD2E7FBB}" destId="{1763E73A-3BA3-431C-AE2A-CE78088CA235}" srcOrd="1" destOrd="0" presId="urn:microsoft.com/office/officeart/2018/2/layout/IconCircleList"/>
    <dgm:cxn modelId="{46777831-FADB-41E4-95B7-2CAA53AF3090}" type="presParOf" srcId="{25B96CD0-D3F1-4AAE-A947-2F43FD2E7FBB}" destId="{BB4CB081-4365-4037-91C7-A62A06BB5FF5}" srcOrd="2" destOrd="0" presId="urn:microsoft.com/office/officeart/2018/2/layout/IconCircleList"/>
    <dgm:cxn modelId="{E684DC88-AC01-4E46-A2D2-DB25DCC61177}" type="presParOf" srcId="{25B96CD0-D3F1-4AAE-A947-2F43FD2E7FBB}" destId="{EF7FFC85-C08E-4D8B-BDFE-B20FF1823D0D}" srcOrd="3" destOrd="0" presId="urn:microsoft.com/office/officeart/2018/2/layout/IconCircleList"/>
    <dgm:cxn modelId="{D6321901-64B5-4C0C-A793-BE860E03EF4B}" type="presParOf" srcId="{D45A649E-C3B5-4F0A-A818-512D0E8A28CA}" destId="{EA8311D4-146B-4621-916D-AA54C6DC1B7D}" srcOrd="7" destOrd="0" presId="urn:microsoft.com/office/officeart/2018/2/layout/IconCircleList"/>
    <dgm:cxn modelId="{DD308827-4A9B-4FFA-B10D-ADCFDF3D18BB}" type="presParOf" srcId="{D45A649E-C3B5-4F0A-A818-512D0E8A28CA}" destId="{4FF2C751-30C8-46B4-AEA2-9B8D85C73DE1}" srcOrd="8" destOrd="0" presId="urn:microsoft.com/office/officeart/2018/2/layout/IconCircleList"/>
    <dgm:cxn modelId="{7A56362E-D5FA-45AD-AC68-3FE060FFF610}" type="presParOf" srcId="{4FF2C751-30C8-46B4-AEA2-9B8D85C73DE1}" destId="{58D0470D-5038-42A2-B06B-9727EC0711CE}" srcOrd="0" destOrd="0" presId="urn:microsoft.com/office/officeart/2018/2/layout/IconCircleList"/>
    <dgm:cxn modelId="{4AD70F4F-0925-4269-A423-58A0CA9D2402}" type="presParOf" srcId="{4FF2C751-30C8-46B4-AEA2-9B8D85C73DE1}" destId="{50A0869B-98AA-4050-968B-FDEF97ADA0BC}" srcOrd="1" destOrd="0" presId="urn:microsoft.com/office/officeart/2018/2/layout/IconCircleList"/>
    <dgm:cxn modelId="{BD65112A-1ACA-4402-AD31-B4F3E69A83A2}" type="presParOf" srcId="{4FF2C751-30C8-46B4-AEA2-9B8D85C73DE1}" destId="{8BDA1991-0006-406C-922D-901DBFCAE910}" srcOrd="2" destOrd="0" presId="urn:microsoft.com/office/officeart/2018/2/layout/IconCircleList"/>
    <dgm:cxn modelId="{E30E4FE0-BEC1-466D-87DA-B79858CE3A84}" type="presParOf" srcId="{4FF2C751-30C8-46B4-AEA2-9B8D85C73DE1}" destId="{77C20695-FCF3-4CBD-8ADF-0F06ED942BB9}" srcOrd="3" destOrd="0" presId="urn:microsoft.com/office/officeart/2018/2/layout/IconCircleList"/>
    <dgm:cxn modelId="{FD606A3C-F083-48C7-9696-39306871BDF4}" type="presParOf" srcId="{D45A649E-C3B5-4F0A-A818-512D0E8A28CA}" destId="{0C195DE0-B6AB-4B22-A4AC-DE155D64A9B5}" srcOrd="9" destOrd="0" presId="urn:microsoft.com/office/officeart/2018/2/layout/IconCircleList"/>
    <dgm:cxn modelId="{63B8185A-C25E-4CF5-9502-4BCE7697BA99}" type="presParOf" srcId="{D45A649E-C3B5-4F0A-A818-512D0E8A28CA}" destId="{31F02C52-0387-4E83-B494-AB8B657D9E3A}" srcOrd="10" destOrd="0" presId="urn:microsoft.com/office/officeart/2018/2/layout/IconCircleList"/>
    <dgm:cxn modelId="{D283A403-9BED-4C9A-B5EA-987472AA687E}" type="presParOf" srcId="{31F02C52-0387-4E83-B494-AB8B657D9E3A}" destId="{570059F4-0A4B-450F-807C-9E251EB6148C}" srcOrd="0" destOrd="0" presId="urn:microsoft.com/office/officeart/2018/2/layout/IconCircleList"/>
    <dgm:cxn modelId="{A92EB82D-C097-4F86-AEF7-5E52909B2A44}" type="presParOf" srcId="{31F02C52-0387-4E83-B494-AB8B657D9E3A}" destId="{AA097930-D729-48C3-8B00-469193092B82}" srcOrd="1" destOrd="0" presId="urn:microsoft.com/office/officeart/2018/2/layout/IconCircleList"/>
    <dgm:cxn modelId="{BB3ADCB4-61BD-4787-988C-EDA4626F1F36}" type="presParOf" srcId="{31F02C52-0387-4E83-B494-AB8B657D9E3A}" destId="{7508A493-BAD4-4DB8-9321-669A302CA3B6}" srcOrd="2" destOrd="0" presId="urn:microsoft.com/office/officeart/2018/2/layout/IconCircleList"/>
    <dgm:cxn modelId="{1AFD9B41-9F55-476E-8A5E-FA442438C2CB}" type="presParOf" srcId="{31F02C52-0387-4E83-B494-AB8B657D9E3A}" destId="{07B27CD7-0583-47F9-90F0-6E3E3084D253}" srcOrd="3" destOrd="0" presId="urn:microsoft.com/office/officeart/2018/2/layout/IconCircleList"/>
    <dgm:cxn modelId="{5C776A37-6AAB-4B3C-936D-9EA2CF3D8171}" type="presParOf" srcId="{D45A649E-C3B5-4F0A-A818-512D0E8A28CA}" destId="{76A8B73B-2492-4EAD-8926-FCB49E484D6C}" srcOrd="11" destOrd="0" presId="urn:microsoft.com/office/officeart/2018/2/layout/IconCircleList"/>
    <dgm:cxn modelId="{8168020B-E8E0-4431-9CC0-3DFC4698125F}" type="presParOf" srcId="{D45A649E-C3B5-4F0A-A818-512D0E8A28CA}" destId="{F6EBB9F2-B98B-4072-8038-D84B592DDAD1}" srcOrd="12" destOrd="0" presId="urn:microsoft.com/office/officeart/2018/2/layout/IconCircleList"/>
    <dgm:cxn modelId="{B8030229-4628-4E83-A3EE-D88CC7F1A253}" type="presParOf" srcId="{F6EBB9F2-B98B-4072-8038-D84B592DDAD1}" destId="{26D24779-73F1-40B2-8A59-AF115D094D3F}" srcOrd="0" destOrd="0" presId="urn:microsoft.com/office/officeart/2018/2/layout/IconCircleList"/>
    <dgm:cxn modelId="{15070686-D678-43B9-AC18-6864007F030C}" type="presParOf" srcId="{F6EBB9F2-B98B-4072-8038-D84B592DDAD1}" destId="{5DB9766E-1E85-4AF4-96AE-6C207A63FA52}" srcOrd="1" destOrd="0" presId="urn:microsoft.com/office/officeart/2018/2/layout/IconCircleList"/>
    <dgm:cxn modelId="{F8495D86-6B9E-48B7-B571-8C705CDF33D8}" type="presParOf" srcId="{F6EBB9F2-B98B-4072-8038-D84B592DDAD1}" destId="{49A30426-5FEF-417B-89B8-EA91AD02A9AF}" srcOrd="2" destOrd="0" presId="urn:microsoft.com/office/officeart/2018/2/layout/IconCircleList"/>
    <dgm:cxn modelId="{446B7227-DA13-458D-B09E-70ACDA0B20BE}" type="presParOf" srcId="{F6EBB9F2-B98B-4072-8038-D84B592DDAD1}" destId="{C6C88504-669D-492A-987C-8C84B4F1F409}" srcOrd="3" destOrd="0" presId="urn:microsoft.com/office/officeart/2018/2/layout/IconCircleList"/>
    <dgm:cxn modelId="{4EBB88CF-4B69-4290-B6F1-D54C7ED65513}" type="presParOf" srcId="{D45A649E-C3B5-4F0A-A818-512D0E8A28CA}" destId="{BD1605AA-9E24-4212-9CFF-E155E0B4DBDB}" srcOrd="13" destOrd="0" presId="urn:microsoft.com/office/officeart/2018/2/layout/IconCircleList"/>
    <dgm:cxn modelId="{E3E2C476-BF42-4AD7-88AE-9E2A5E75AA62}" type="presParOf" srcId="{D45A649E-C3B5-4F0A-A818-512D0E8A28CA}" destId="{63FC856F-262C-4394-BD1A-4D8A91F4286E}" srcOrd="14" destOrd="0" presId="urn:microsoft.com/office/officeart/2018/2/layout/IconCircleList"/>
    <dgm:cxn modelId="{9B1A6D81-B548-4B42-BF8B-B04A173B5B19}" type="presParOf" srcId="{63FC856F-262C-4394-BD1A-4D8A91F4286E}" destId="{9CAAD32F-695C-4DAC-87EF-B0F0C4B35AD8}" srcOrd="0" destOrd="0" presId="urn:microsoft.com/office/officeart/2018/2/layout/IconCircleList"/>
    <dgm:cxn modelId="{003F5AE0-B802-45F6-AE43-5347C6D5F8A0}" type="presParOf" srcId="{63FC856F-262C-4394-BD1A-4D8A91F4286E}" destId="{DE122A4A-D3E1-438A-8DD3-9B20078108AE}" srcOrd="1" destOrd="0" presId="urn:microsoft.com/office/officeart/2018/2/layout/IconCircleList"/>
    <dgm:cxn modelId="{27B735EE-82EE-419B-830D-EB1D15051F74}" type="presParOf" srcId="{63FC856F-262C-4394-BD1A-4D8A91F4286E}" destId="{2153786C-7C39-4B79-BB40-C1F7EE123790}" srcOrd="2" destOrd="0" presId="urn:microsoft.com/office/officeart/2018/2/layout/IconCircleList"/>
    <dgm:cxn modelId="{6D2CB8A4-F966-410D-B0C9-FAAD99EAF9A5}" type="presParOf" srcId="{63FC856F-262C-4394-BD1A-4D8A91F4286E}" destId="{128E68E8-D9AF-4C53-A27C-5457E2B562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D8479-24C3-48F7-9A59-46256E787C82}" type="doc">
      <dgm:prSet loTypeId="urn:microsoft.com/office/officeart/2008/layout/AlternatingHexagons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0DD9A63-5741-457F-9967-112AF3DA5CC7}">
      <dgm:prSet phldrT="[Text]"/>
      <dgm:spPr/>
      <dgm:t>
        <a:bodyPr/>
        <a:lstStyle/>
        <a:p>
          <a:r>
            <a:rPr lang="en-US" dirty="0">
              <a:latin typeface="Palatino"/>
            </a:rPr>
            <a:t>Enhanced Productivity</a:t>
          </a:r>
        </a:p>
      </dgm:t>
    </dgm:pt>
    <dgm:pt modelId="{DA2F71DA-51DA-4F59-98CE-489B872E1C2B}" type="parTrans" cxnId="{4C5E9E7C-A230-4C8F-882A-473A9D76EFF2}">
      <dgm:prSet/>
      <dgm:spPr/>
      <dgm:t>
        <a:bodyPr/>
        <a:lstStyle/>
        <a:p>
          <a:endParaRPr lang="en-US"/>
        </a:p>
      </dgm:t>
    </dgm:pt>
    <dgm:pt modelId="{D61529E2-30DE-4BC0-AB65-9511D723AB0E}" type="sibTrans" cxnId="{4C5E9E7C-A230-4C8F-882A-473A9D76EFF2}">
      <dgm:prSet/>
      <dgm:spPr/>
      <dgm:t>
        <a:bodyPr/>
        <a:lstStyle/>
        <a:p>
          <a:endParaRPr lang="en-US"/>
        </a:p>
      </dgm:t>
    </dgm:pt>
    <dgm:pt modelId="{3464333B-00B9-419A-A941-1580E50E179B}">
      <dgm:prSet phldrT="[Text]" custT="1"/>
      <dgm:spPr/>
      <dgm:t>
        <a:bodyPr/>
        <a:lstStyle/>
        <a:p>
          <a:r>
            <a:rPr lang="en-US" sz="1200">
              <a:latin typeface="Palatino"/>
            </a:rPr>
            <a:t>ES6+, Custom Elements, Modules &amp; Custom Templates</a:t>
          </a:r>
          <a:endParaRPr lang="en-US" sz="1200" dirty="0">
            <a:latin typeface="Palatino"/>
          </a:endParaRPr>
        </a:p>
      </dgm:t>
    </dgm:pt>
    <dgm:pt modelId="{B756D48E-0209-4B53-BCD7-04B9CE3E1207}" type="parTrans" cxnId="{05690086-8C65-4D11-AAD5-6A8201BD08BE}">
      <dgm:prSet/>
      <dgm:spPr/>
      <dgm:t>
        <a:bodyPr/>
        <a:lstStyle/>
        <a:p>
          <a:endParaRPr lang="en-US"/>
        </a:p>
      </dgm:t>
    </dgm:pt>
    <dgm:pt modelId="{ED45F126-4972-4B01-B790-E67B908A061E}" type="sibTrans" cxnId="{05690086-8C65-4D11-AAD5-6A8201BD08BE}">
      <dgm:prSet/>
      <dgm:spPr/>
      <dgm:t>
        <a:bodyPr/>
        <a:lstStyle/>
        <a:p>
          <a:endParaRPr lang="en-US"/>
        </a:p>
      </dgm:t>
    </dgm:pt>
    <dgm:pt modelId="{0B03FEDA-1AA7-4888-B514-D6B3C22DB0C9}">
      <dgm:prSet phldrT="[Text]"/>
      <dgm:spPr/>
      <dgm:t>
        <a:bodyPr/>
        <a:lstStyle/>
        <a:p>
          <a:r>
            <a:rPr lang="en-US">
              <a:latin typeface="Palatino"/>
            </a:rPr>
            <a:t>Enhance performance</a:t>
          </a:r>
        </a:p>
      </dgm:t>
    </dgm:pt>
    <dgm:pt modelId="{1CA112EA-D610-43FC-A429-CE3D6C901F05}" type="parTrans" cxnId="{533DA049-589C-4260-9120-A5D8D5294A5A}">
      <dgm:prSet/>
      <dgm:spPr/>
      <dgm:t>
        <a:bodyPr/>
        <a:lstStyle/>
        <a:p>
          <a:endParaRPr lang="en-US"/>
        </a:p>
      </dgm:t>
    </dgm:pt>
    <dgm:pt modelId="{512CCFDD-8022-474D-914A-03B361ADCB6F}" type="sibTrans" cxnId="{533DA049-589C-4260-9120-A5D8D5294A5A}">
      <dgm:prSet/>
      <dgm:spPr/>
      <dgm:t>
        <a:bodyPr/>
        <a:lstStyle/>
        <a:p>
          <a:endParaRPr lang="en-US"/>
        </a:p>
      </dgm:t>
    </dgm:pt>
    <dgm:pt modelId="{B84FDFA3-C3F9-41B2-9DAE-2DA44E5B8208}">
      <dgm:prSet phldrT="[Text]"/>
      <dgm:spPr/>
      <dgm:t>
        <a:bodyPr/>
        <a:lstStyle/>
        <a:p>
          <a:r>
            <a:rPr lang="en-US">
              <a:latin typeface="Palatino"/>
            </a:rPr>
            <a:t>Easy to Use</a:t>
          </a:r>
        </a:p>
      </dgm:t>
    </dgm:pt>
    <dgm:pt modelId="{A3142ED6-AE7E-4052-A6C5-3701F4BE3B28}" type="parTrans" cxnId="{1C62C193-04E4-4C78-B49B-96DD998070FF}">
      <dgm:prSet/>
      <dgm:spPr/>
      <dgm:t>
        <a:bodyPr/>
        <a:lstStyle/>
        <a:p>
          <a:endParaRPr lang="en-US"/>
        </a:p>
      </dgm:t>
    </dgm:pt>
    <dgm:pt modelId="{89F27A45-F22F-4C78-84B1-685A102931AD}" type="sibTrans" cxnId="{1C62C193-04E4-4C78-B49B-96DD998070FF}">
      <dgm:prSet/>
      <dgm:spPr/>
      <dgm:t>
        <a:bodyPr/>
        <a:lstStyle/>
        <a:p>
          <a:endParaRPr lang="en-US"/>
        </a:p>
      </dgm:t>
    </dgm:pt>
    <dgm:pt modelId="{2D35170F-B28A-447C-BD1F-1163E6A6CE30}">
      <dgm:prSet phldrT="[Text]" custT="1"/>
      <dgm:spPr/>
      <dgm:t>
        <a:bodyPr/>
        <a:lstStyle/>
        <a:p>
          <a:r>
            <a:rPr lang="en-US" sz="1200">
              <a:latin typeface="Palatino"/>
            </a:rPr>
            <a:t>Use Modern web standards.</a:t>
          </a:r>
        </a:p>
      </dgm:t>
    </dgm:pt>
    <dgm:pt modelId="{494C617D-38E4-4E13-A68A-4D1E0E64A152}" type="sibTrans" cxnId="{C5AF673C-7FEF-4FAA-954A-FDF57500937D}">
      <dgm:prSet/>
      <dgm:spPr/>
      <dgm:t>
        <a:bodyPr/>
        <a:lstStyle/>
        <a:p>
          <a:endParaRPr lang="en-US"/>
        </a:p>
      </dgm:t>
    </dgm:pt>
    <dgm:pt modelId="{53DF1265-C782-4B32-AA73-61332D496BF3}" type="parTrans" cxnId="{C5AF673C-7FEF-4FAA-954A-FDF57500937D}">
      <dgm:prSet/>
      <dgm:spPr/>
      <dgm:t>
        <a:bodyPr/>
        <a:lstStyle/>
        <a:p>
          <a:endParaRPr lang="en-US"/>
        </a:p>
      </dgm:t>
    </dgm:pt>
    <dgm:pt modelId="{51D78ECF-D54E-4A76-8874-31201ECFF4BF}" type="pres">
      <dgm:prSet presAssocID="{C6AD8479-24C3-48F7-9A59-46256E787C82}" presName="Name0" presStyleCnt="0">
        <dgm:presLayoutVars>
          <dgm:chMax/>
          <dgm:chPref/>
          <dgm:dir/>
          <dgm:animLvl val="lvl"/>
        </dgm:presLayoutVars>
      </dgm:prSet>
      <dgm:spPr/>
    </dgm:pt>
    <dgm:pt modelId="{922BEA62-2A39-49F7-9617-14288D0B61F5}" type="pres">
      <dgm:prSet presAssocID="{D0DD9A63-5741-457F-9967-112AF3DA5CC7}" presName="composite" presStyleCnt="0"/>
      <dgm:spPr/>
    </dgm:pt>
    <dgm:pt modelId="{008B5299-2AC8-43A4-BC23-83231CE775B1}" type="pres">
      <dgm:prSet presAssocID="{D0DD9A63-5741-457F-9967-112AF3DA5CC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1CD13BD-573E-4494-B34C-B166DD497DCE}" type="pres">
      <dgm:prSet presAssocID="{D0DD9A63-5741-457F-9967-112AF3DA5CC7}" presName="Childtext1" presStyleLbl="revTx" presStyleIdx="0" presStyleCnt="3" custScaleX="133657" custLinFactNeighborX="42162" custLinFactNeighborY="-750">
        <dgm:presLayoutVars>
          <dgm:chMax val="0"/>
          <dgm:chPref val="0"/>
          <dgm:bulletEnabled val="1"/>
        </dgm:presLayoutVars>
      </dgm:prSet>
      <dgm:spPr/>
    </dgm:pt>
    <dgm:pt modelId="{22FDBC14-5179-43FA-9017-A3E851E7FD79}" type="pres">
      <dgm:prSet presAssocID="{D0DD9A63-5741-457F-9967-112AF3DA5CC7}" presName="BalanceSpacing" presStyleCnt="0"/>
      <dgm:spPr/>
    </dgm:pt>
    <dgm:pt modelId="{AD7016C0-094E-45D5-B435-B1FB27E9A21A}" type="pres">
      <dgm:prSet presAssocID="{D0DD9A63-5741-457F-9967-112AF3DA5CC7}" presName="BalanceSpacing1" presStyleCnt="0"/>
      <dgm:spPr/>
    </dgm:pt>
    <dgm:pt modelId="{1ADD57A6-C624-4F9A-942A-07DCFF0D07DE}" type="pres">
      <dgm:prSet presAssocID="{D61529E2-30DE-4BC0-AB65-9511D723AB0E}" presName="Accent1Text" presStyleLbl="node1" presStyleIdx="1" presStyleCnt="6"/>
      <dgm:spPr/>
    </dgm:pt>
    <dgm:pt modelId="{351CA80D-E3C7-452C-BE74-A5E055EC8CDB}" type="pres">
      <dgm:prSet presAssocID="{D61529E2-30DE-4BC0-AB65-9511D723AB0E}" presName="spaceBetweenRectangles" presStyleCnt="0"/>
      <dgm:spPr/>
    </dgm:pt>
    <dgm:pt modelId="{14389A77-64E8-4F95-9939-4937AFA9FFFC}" type="pres">
      <dgm:prSet presAssocID="{0B03FEDA-1AA7-4888-B514-D6B3C22DB0C9}" presName="composite" presStyleCnt="0"/>
      <dgm:spPr/>
    </dgm:pt>
    <dgm:pt modelId="{1C074AF1-F040-4EB1-BE6A-28CEE1E943B1}" type="pres">
      <dgm:prSet presAssocID="{0B03FEDA-1AA7-4888-B514-D6B3C22DB0C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7FFBC80-CDA5-4B27-B710-569AD1FBDF64}" type="pres">
      <dgm:prSet presAssocID="{0B03FEDA-1AA7-4888-B514-D6B3C22DB0C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451129A-BAD7-45EC-B6A5-41AABBBD1B6B}" type="pres">
      <dgm:prSet presAssocID="{0B03FEDA-1AA7-4888-B514-D6B3C22DB0C9}" presName="BalanceSpacing" presStyleCnt="0"/>
      <dgm:spPr/>
    </dgm:pt>
    <dgm:pt modelId="{13842268-5C85-410E-9821-2843E3223CE0}" type="pres">
      <dgm:prSet presAssocID="{0B03FEDA-1AA7-4888-B514-D6B3C22DB0C9}" presName="BalanceSpacing1" presStyleCnt="0"/>
      <dgm:spPr/>
    </dgm:pt>
    <dgm:pt modelId="{33D2F6CE-07BF-4924-9C8C-EE5A68BCD329}" type="pres">
      <dgm:prSet presAssocID="{512CCFDD-8022-474D-914A-03B361ADCB6F}" presName="Accent1Text" presStyleLbl="node1" presStyleIdx="3" presStyleCnt="6"/>
      <dgm:spPr/>
    </dgm:pt>
    <dgm:pt modelId="{70417493-AB9B-4498-B7AD-62D405E2AD87}" type="pres">
      <dgm:prSet presAssocID="{512CCFDD-8022-474D-914A-03B361ADCB6F}" presName="spaceBetweenRectangles" presStyleCnt="0"/>
      <dgm:spPr/>
    </dgm:pt>
    <dgm:pt modelId="{3FFBB93E-CA79-465E-87A1-587DEEAA7DFF}" type="pres">
      <dgm:prSet presAssocID="{B84FDFA3-C3F9-41B2-9DAE-2DA44E5B8208}" presName="composite" presStyleCnt="0"/>
      <dgm:spPr/>
    </dgm:pt>
    <dgm:pt modelId="{EBAE70E0-7123-4DD4-BFFA-CA4C027FB113}" type="pres">
      <dgm:prSet presAssocID="{B84FDFA3-C3F9-41B2-9DAE-2DA44E5B820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4D0D083-8AD5-4D7F-9E0B-0C5C625DDC92}" type="pres">
      <dgm:prSet presAssocID="{B84FDFA3-C3F9-41B2-9DAE-2DA44E5B820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892C15E-A854-4FA8-AD5E-3A744787F114}" type="pres">
      <dgm:prSet presAssocID="{B84FDFA3-C3F9-41B2-9DAE-2DA44E5B8208}" presName="BalanceSpacing" presStyleCnt="0"/>
      <dgm:spPr/>
    </dgm:pt>
    <dgm:pt modelId="{BF70F5C7-3742-408F-BFB7-40F446A3079F}" type="pres">
      <dgm:prSet presAssocID="{B84FDFA3-C3F9-41B2-9DAE-2DA44E5B8208}" presName="BalanceSpacing1" presStyleCnt="0"/>
      <dgm:spPr/>
    </dgm:pt>
    <dgm:pt modelId="{7A9BA697-5C7B-4CF0-8AD7-87BAF08556BE}" type="pres">
      <dgm:prSet presAssocID="{89F27A45-F22F-4C78-84B1-685A102931AD}" presName="Accent1Text" presStyleLbl="node1" presStyleIdx="5" presStyleCnt="6"/>
      <dgm:spPr/>
    </dgm:pt>
  </dgm:ptLst>
  <dgm:cxnLst>
    <dgm:cxn modelId="{A1C24C05-480B-490D-9A95-8A541C95ECEC}" type="presOf" srcId="{3464333B-00B9-419A-A941-1580E50E179B}" destId="{A1CD13BD-573E-4494-B34C-B166DD497DCE}" srcOrd="0" destOrd="1" presId="urn:microsoft.com/office/officeart/2008/layout/AlternatingHexagons"/>
    <dgm:cxn modelId="{E8710A17-1068-4BDC-AF2B-0C4BB67B0DC0}" type="presOf" srcId="{D0DD9A63-5741-457F-9967-112AF3DA5CC7}" destId="{008B5299-2AC8-43A4-BC23-83231CE775B1}" srcOrd="0" destOrd="0" presId="urn:microsoft.com/office/officeart/2008/layout/AlternatingHexagons"/>
    <dgm:cxn modelId="{C4B5E633-F79B-458B-A95A-1C129199C283}" type="presOf" srcId="{2D35170F-B28A-447C-BD1F-1163E6A6CE30}" destId="{A1CD13BD-573E-4494-B34C-B166DD497DCE}" srcOrd="0" destOrd="0" presId="urn:microsoft.com/office/officeart/2008/layout/AlternatingHexagons"/>
    <dgm:cxn modelId="{C5AF673C-7FEF-4FAA-954A-FDF57500937D}" srcId="{D0DD9A63-5741-457F-9967-112AF3DA5CC7}" destId="{2D35170F-B28A-447C-BD1F-1163E6A6CE30}" srcOrd="0" destOrd="0" parTransId="{53DF1265-C782-4B32-AA73-61332D496BF3}" sibTransId="{494C617D-38E4-4E13-A68A-4D1E0E64A152}"/>
    <dgm:cxn modelId="{D3FC3C3E-FB80-47A3-A5CB-ED2CB4741E99}" type="presOf" srcId="{0B03FEDA-1AA7-4888-B514-D6B3C22DB0C9}" destId="{1C074AF1-F040-4EB1-BE6A-28CEE1E943B1}" srcOrd="0" destOrd="0" presId="urn:microsoft.com/office/officeart/2008/layout/AlternatingHexagons"/>
    <dgm:cxn modelId="{533DA049-589C-4260-9120-A5D8D5294A5A}" srcId="{C6AD8479-24C3-48F7-9A59-46256E787C82}" destId="{0B03FEDA-1AA7-4888-B514-D6B3C22DB0C9}" srcOrd="1" destOrd="0" parTransId="{1CA112EA-D610-43FC-A429-CE3D6C901F05}" sibTransId="{512CCFDD-8022-474D-914A-03B361ADCB6F}"/>
    <dgm:cxn modelId="{80FE6D6D-ADC7-4C44-B31D-76C2D7FC4E52}" type="presOf" srcId="{C6AD8479-24C3-48F7-9A59-46256E787C82}" destId="{51D78ECF-D54E-4A76-8874-31201ECFF4BF}" srcOrd="0" destOrd="0" presId="urn:microsoft.com/office/officeart/2008/layout/AlternatingHexagons"/>
    <dgm:cxn modelId="{A4FF3F74-7FC1-4E34-8BCA-265A8D0A6A1F}" type="presOf" srcId="{512CCFDD-8022-474D-914A-03B361ADCB6F}" destId="{33D2F6CE-07BF-4924-9C8C-EE5A68BCD329}" srcOrd="0" destOrd="0" presId="urn:microsoft.com/office/officeart/2008/layout/AlternatingHexagons"/>
    <dgm:cxn modelId="{4C5E9E7C-A230-4C8F-882A-473A9D76EFF2}" srcId="{C6AD8479-24C3-48F7-9A59-46256E787C82}" destId="{D0DD9A63-5741-457F-9967-112AF3DA5CC7}" srcOrd="0" destOrd="0" parTransId="{DA2F71DA-51DA-4F59-98CE-489B872E1C2B}" sibTransId="{D61529E2-30DE-4BC0-AB65-9511D723AB0E}"/>
    <dgm:cxn modelId="{05690086-8C65-4D11-AAD5-6A8201BD08BE}" srcId="{D0DD9A63-5741-457F-9967-112AF3DA5CC7}" destId="{3464333B-00B9-419A-A941-1580E50E179B}" srcOrd="1" destOrd="0" parTransId="{B756D48E-0209-4B53-BCD7-04B9CE3E1207}" sibTransId="{ED45F126-4972-4B01-B790-E67B908A061E}"/>
    <dgm:cxn modelId="{96383F88-2803-477F-98D5-327326B97CAF}" type="presOf" srcId="{89F27A45-F22F-4C78-84B1-685A102931AD}" destId="{7A9BA697-5C7B-4CF0-8AD7-87BAF08556BE}" srcOrd="0" destOrd="0" presId="urn:microsoft.com/office/officeart/2008/layout/AlternatingHexagons"/>
    <dgm:cxn modelId="{1C62C193-04E4-4C78-B49B-96DD998070FF}" srcId="{C6AD8479-24C3-48F7-9A59-46256E787C82}" destId="{B84FDFA3-C3F9-41B2-9DAE-2DA44E5B8208}" srcOrd="2" destOrd="0" parTransId="{A3142ED6-AE7E-4052-A6C5-3701F4BE3B28}" sibTransId="{89F27A45-F22F-4C78-84B1-685A102931AD}"/>
    <dgm:cxn modelId="{E24502B0-C172-4033-A458-4618E819DFE1}" type="presOf" srcId="{D61529E2-30DE-4BC0-AB65-9511D723AB0E}" destId="{1ADD57A6-C624-4F9A-942A-07DCFF0D07DE}" srcOrd="0" destOrd="0" presId="urn:microsoft.com/office/officeart/2008/layout/AlternatingHexagons"/>
    <dgm:cxn modelId="{E06099E1-D3DB-466C-BE41-0F16C9933C9A}" type="presOf" srcId="{B84FDFA3-C3F9-41B2-9DAE-2DA44E5B8208}" destId="{EBAE70E0-7123-4DD4-BFFA-CA4C027FB113}" srcOrd="0" destOrd="0" presId="urn:microsoft.com/office/officeart/2008/layout/AlternatingHexagons"/>
    <dgm:cxn modelId="{CFB24513-FDBF-4E8E-89E8-61B9CBB9DC24}" type="presParOf" srcId="{51D78ECF-D54E-4A76-8874-31201ECFF4BF}" destId="{922BEA62-2A39-49F7-9617-14288D0B61F5}" srcOrd="0" destOrd="0" presId="urn:microsoft.com/office/officeart/2008/layout/AlternatingHexagons"/>
    <dgm:cxn modelId="{9A6FEBE8-41AB-49C0-AF04-5038F606126C}" type="presParOf" srcId="{922BEA62-2A39-49F7-9617-14288D0B61F5}" destId="{008B5299-2AC8-43A4-BC23-83231CE775B1}" srcOrd="0" destOrd="0" presId="urn:microsoft.com/office/officeart/2008/layout/AlternatingHexagons"/>
    <dgm:cxn modelId="{987422AD-5491-4004-85BB-D3B0522002A3}" type="presParOf" srcId="{922BEA62-2A39-49F7-9617-14288D0B61F5}" destId="{A1CD13BD-573E-4494-B34C-B166DD497DCE}" srcOrd="1" destOrd="0" presId="urn:microsoft.com/office/officeart/2008/layout/AlternatingHexagons"/>
    <dgm:cxn modelId="{95EBBBDB-9E77-4BBA-ACA1-E8981C491375}" type="presParOf" srcId="{922BEA62-2A39-49F7-9617-14288D0B61F5}" destId="{22FDBC14-5179-43FA-9017-A3E851E7FD79}" srcOrd="2" destOrd="0" presId="urn:microsoft.com/office/officeart/2008/layout/AlternatingHexagons"/>
    <dgm:cxn modelId="{1B2A7CD7-CD0D-4A5D-A8B7-05CCD00A6129}" type="presParOf" srcId="{922BEA62-2A39-49F7-9617-14288D0B61F5}" destId="{AD7016C0-094E-45D5-B435-B1FB27E9A21A}" srcOrd="3" destOrd="0" presId="urn:microsoft.com/office/officeart/2008/layout/AlternatingHexagons"/>
    <dgm:cxn modelId="{6EA9B4B6-8A78-42BD-A5DB-926C4601CE27}" type="presParOf" srcId="{922BEA62-2A39-49F7-9617-14288D0B61F5}" destId="{1ADD57A6-C624-4F9A-942A-07DCFF0D07DE}" srcOrd="4" destOrd="0" presId="urn:microsoft.com/office/officeart/2008/layout/AlternatingHexagons"/>
    <dgm:cxn modelId="{1D7C5639-928E-42D1-AC4E-6AE03915472B}" type="presParOf" srcId="{51D78ECF-D54E-4A76-8874-31201ECFF4BF}" destId="{351CA80D-E3C7-452C-BE74-A5E055EC8CDB}" srcOrd="1" destOrd="0" presId="urn:microsoft.com/office/officeart/2008/layout/AlternatingHexagons"/>
    <dgm:cxn modelId="{A6BCED94-CEDC-4C3E-BADE-F3FD074E7349}" type="presParOf" srcId="{51D78ECF-D54E-4A76-8874-31201ECFF4BF}" destId="{14389A77-64E8-4F95-9939-4937AFA9FFFC}" srcOrd="2" destOrd="0" presId="urn:microsoft.com/office/officeart/2008/layout/AlternatingHexagons"/>
    <dgm:cxn modelId="{3A8B5AF6-ACF4-44B9-B86D-B55CAB8D633E}" type="presParOf" srcId="{14389A77-64E8-4F95-9939-4937AFA9FFFC}" destId="{1C074AF1-F040-4EB1-BE6A-28CEE1E943B1}" srcOrd="0" destOrd="0" presId="urn:microsoft.com/office/officeart/2008/layout/AlternatingHexagons"/>
    <dgm:cxn modelId="{FD3038B2-05CD-41E5-A394-22B3E9498005}" type="presParOf" srcId="{14389A77-64E8-4F95-9939-4937AFA9FFFC}" destId="{F7FFBC80-CDA5-4B27-B710-569AD1FBDF64}" srcOrd="1" destOrd="0" presId="urn:microsoft.com/office/officeart/2008/layout/AlternatingHexagons"/>
    <dgm:cxn modelId="{DB035384-4707-437F-8F51-531009C24BF5}" type="presParOf" srcId="{14389A77-64E8-4F95-9939-4937AFA9FFFC}" destId="{6451129A-BAD7-45EC-B6A5-41AABBBD1B6B}" srcOrd="2" destOrd="0" presId="urn:microsoft.com/office/officeart/2008/layout/AlternatingHexagons"/>
    <dgm:cxn modelId="{4DB194BB-C057-41CB-9443-7ACFF27DAB11}" type="presParOf" srcId="{14389A77-64E8-4F95-9939-4937AFA9FFFC}" destId="{13842268-5C85-410E-9821-2843E3223CE0}" srcOrd="3" destOrd="0" presId="urn:microsoft.com/office/officeart/2008/layout/AlternatingHexagons"/>
    <dgm:cxn modelId="{A7739732-B3EF-449F-8921-82D942ABD63D}" type="presParOf" srcId="{14389A77-64E8-4F95-9939-4937AFA9FFFC}" destId="{33D2F6CE-07BF-4924-9C8C-EE5A68BCD329}" srcOrd="4" destOrd="0" presId="urn:microsoft.com/office/officeart/2008/layout/AlternatingHexagons"/>
    <dgm:cxn modelId="{7B27ED23-7069-428F-9737-DC05CEE38516}" type="presParOf" srcId="{51D78ECF-D54E-4A76-8874-31201ECFF4BF}" destId="{70417493-AB9B-4498-B7AD-62D405E2AD87}" srcOrd="3" destOrd="0" presId="urn:microsoft.com/office/officeart/2008/layout/AlternatingHexagons"/>
    <dgm:cxn modelId="{30510D2F-BC8D-4849-AF3E-72123C87FBD3}" type="presParOf" srcId="{51D78ECF-D54E-4A76-8874-31201ECFF4BF}" destId="{3FFBB93E-CA79-465E-87A1-587DEEAA7DFF}" srcOrd="4" destOrd="0" presId="urn:microsoft.com/office/officeart/2008/layout/AlternatingHexagons"/>
    <dgm:cxn modelId="{0CDDF27A-2A28-494F-A36A-BD132671046D}" type="presParOf" srcId="{3FFBB93E-CA79-465E-87A1-587DEEAA7DFF}" destId="{EBAE70E0-7123-4DD4-BFFA-CA4C027FB113}" srcOrd="0" destOrd="0" presId="urn:microsoft.com/office/officeart/2008/layout/AlternatingHexagons"/>
    <dgm:cxn modelId="{B3CB8813-F387-40F4-9D7A-A4601CDE896A}" type="presParOf" srcId="{3FFBB93E-CA79-465E-87A1-587DEEAA7DFF}" destId="{84D0D083-8AD5-4D7F-9E0B-0C5C625DDC92}" srcOrd="1" destOrd="0" presId="urn:microsoft.com/office/officeart/2008/layout/AlternatingHexagons"/>
    <dgm:cxn modelId="{CA4EA9B0-CA73-42BD-8074-F1C71226542D}" type="presParOf" srcId="{3FFBB93E-CA79-465E-87A1-587DEEAA7DFF}" destId="{F892C15E-A854-4FA8-AD5E-3A744787F114}" srcOrd="2" destOrd="0" presId="urn:microsoft.com/office/officeart/2008/layout/AlternatingHexagons"/>
    <dgm:cxn modelId="{E8517020-C5D8-4F80-B8A8-76A19E93EA87}" type="presParOf" srcId="{3FFBB93E-CA79-465E-87A1-587DEEAA7DFF}" destId="{BF70F5C7-3742-408F-BFB7-40F446A3079F}" srcOrd="3" destOrd="0" presId="urn:microsoft.com/office/officeart/2008/layout/AlternatingHexagons"/>
    <dgm:cxn modelId="{E921CC26-8E29-4FAD-919F-1938F9DF299F}" type="presParOf" srcId="{3FFBB93E-CA79-465E-87A1-587DEEAA7DFF}" destId="{7A9BA697-5C7B-4CF0-8AD7-87BAF08556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392559-35BE-49A1-AE50-819AE20570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FF93052-FC08-4883-BBB6-EC768DE3DF92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S-control</a:t>
          </a:r>
          <a:endParaRPr lang="en-US" sz="2200" dirty="0">
            <a:latin typeface="Palatino"/>
          </a:endParaRPr>
        </a:p>
      </dgm:t>
    </dgm:pt>
    <dgm:pt modelId="{A23C6895-B184-4077-BE8C-F55701B84C5C}" type="parTrans" cxnId="{C55BB954-107A-4E73-8312-3FD4236B13A0}">
      <dgm:prSet/>
      <dgm:spPr/>
      <dgm:t>
        <a:bodyPr/>
        <a:lstStyle/>
        <a:p>
          <a:endParaRPr lang="en-US"/>
        </a:p>
      </dgm:t>
    </dgm:pt>
    <dgm:pt modelId="{27B4F5C2-614D-48AB-AF97-CBD2F71FBBB5}" type="sibTrans" cxnId="{C55BB954-107A-4E73-8312-3FD4236B13A0}">
      <dgm:prSet/>
      <dgm:spPr/>
      <dgm:t>
        <a:bodyPr/>
        <a:lstStyle/>
        <a:p>
          <a:endParaRPr lang="en-US"/>
        </a:p>
      </dgm:t>
    </dgm:pt>
    <dgm:pt modelId="{49E5C4EC-A897-4DE9-B7DF-0618EFDE84C1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VF</a:t>
          </a:r>
          <a:endParaRPr lang="en-US" sz="2200" dirty="0">
            <a:latin typeface="Palatino"/>
          </a:endParaRPr>
        </a:p>
      </dgm:t>
    </dgm:pt>
    <dgm:pt modelId="{B77D5CE5-EA1B-495A-AA2B-FB92E002D094}" type="parTrans" cxnId="{7E47E76A-9C95-4EE9-87BB-54DEC388E6E9}">
      <dgm:prSet/>
      <dgm:spPr/>
      <dgm:t>
        <a:bodyPr/>
        <a:lstStyle/>
        <a:p>
          <a:endParaRPr lang="en-US"/>
        </a:p>
      </dgm:t>
    </dgm:pt>
    <dgm:pt modelId="{FA2B481F-8E46-4018-B186-07DD4B263D7B}" type="sibTrans" cxnId="{7E47E76A-9C95-4EE9-87BB-54DEC388E6E9}">
      <dgm:prSet/>
      <dgm:spPr/>
      <dgm:t>
        <a:bodyPr/>
        <a:lstStyle/>
        <a:p>
          <a:endParaRPr lang="en-US"/>
        </a:p>
      </dgm:t>
    </dgm:pt>
    <dgm:pt modelId="{A151E43E-6718-4571-9F5C-5511F791AD0D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Aura</a:t>
          </a:r>
          <a:endParaRPr lang="en-US" sz="2200" dirty="0">
            <a:latin typeface="Palatino"/>
          </a:endParaRPr>
        </a:p>
      </dgm:t>
    </dgm:pt>
    <dgm:pt modelId="{7AD43A42-536F-46EF-8D15-62B7C1EA56D0}" type="parTrans" cxnId="{D761DEA7-E0AB-4304-88F2-5039E7C7195E}">
      <dgm:prSet/>
      <dgm:spPr/>
      <dgm:t>
        <a:bodyPr/>
        <a:lstStyle/>
        <a:p>
          <a:endParaRPr lang="en-US"/>
        </a:p>
      </dgm:t>
    </dgm:pt>
    <dgm:pt modelId="{EE0D1220-A523-4A76-B449-82E4F89D3A01}" type="sibTrans" cxnId="{D761DEA7-E0AB-4304-88F2-5039E7C7195E}">
      <dgm:prSet/>
      <dgm:spPr/>
      <dgm:t>
        <a:bodyPr/>
        <a:lstStyle/>
        <a:p>
          <a:endParaRPr lang="en-US"/>
        </a:p>
      </dgm:t>
    </dgm:pt>
    <dgm:pt modelId="{39894EB2-5CBD-4BB9-A68A-281AE19E09B7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LWC</a:t>
          </a:r>
          <a:endParaRPr lang="en-US" sz="2200" dirty="0">
            <a:latin typeface="Palatino"/>
          </a:endParaRPr>
        </a:p>
      </dgm:t>
    </dgm:pt>
    <dgm:pt modelId="{0DA9BBCD-CD82-480E-A0DB-E072B677B674}" type="parTrans" cxnId="{5B450B27-FADA-4955-AEA2-EBE5F0CBBD67}">
      <dgm:prSet/>
      <dgm:spPr/>
      <dgm:t>
        <a:bodyPr/>
        <a:lstStyle/>
        <a:p>
          <a:endParaRPr lang="en-US"/>
        </a:p>
      </dgm:t>
    </dgm:pt>
    <dgm:pt modelId="{D9C6104D-4FEA-4C79-A7E9-B41C31C97490}" type="sibTrans" cxnId="{5B450B27-FADA-4955-AEA2-EBE5F0CBBD67}">
      <dgm:prSet/>
      <dgm:spPr/>
      <dgm:t>
        <a:bodyPr/>
        <a:lstStyle/>
        <a:p>
          <a:endParaRPr lang="en-US"/>
        </a:p>
      </dgm:t>
    </dgm:pt>
    <dgm:pt modelId="{EFC86E8E-B157-4DA8-9A78-477523BD2203}" type="pres">
      <dgm:prSet presAssocID="{4A392559-35BE-49A1-AE50-819AE20570CB}" presName="Name0" presStyleCnt="0">
        <dgm:presLayoutVars>
          <dgm:dir/>
          <dgm:animLvl val="lvl"/>
          <dgm:resizeHandles val="exact"/>
        </dgm:presLayoutVars>
      </dgm:prSet>
      <dgm:spPr/>
    </dgm:pt>
    <dgm:pt modelId="{E048A316-F101-4AB8-A122-FDAF442FA6F5}" type="pres">
      <dgm:prSet presAssocID="{9FF93052-FC08-4883-BBB6-EC768DE3DF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8122075-C32A-4726-AEB5-EB55516BA2D5}" type="pres">
      <dgm:prSet presAssocID="{27B4F5C2-614D-48AB-AF97-CBD2F71FBBB5}" presName="parTxOnlySpace" presStyleCnt="0"/>
      <dgm:spPr/>
    </dgm:pt>
    <dgm:pt modelId="{42344FE6-C3D1-4BCB-BCBC-2B8C3B7EBBBF}" type="pres">
      <dgm:prSet presAssocID="{49E5C4EC-A897-4DE9-B7DF-0618EFDE84C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6C2E50E-0A4A-4990-8755-A3F69237AFEC}" type="pres">
      <dgm:prSet presAssocID="{FA2B481F-8E46-4018-B186-07DD4B263D7B}" presName="parTxOnlySpace" presStyleCnt="0"/>
      <dgm:spPr/>
    </dgm:pt>
    <dgm:pt modelId="{51822302-B6E8-419B-A72F-B3EB70B489FE}" type="pres">
      <dgm:prSet presAssocID="{A151E43E-6718-4571-9F5C-5511F791AD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6233DE-30EB-43F2-B4EE-67654E239A2B}" type="pres">
      <dgm:prSet presAssocID="{EE0D1220-A523-4A76-B449-82E4F89D3A01}" presName="parTxOnlySpace" presStyleCnt="0"/>
      <dgm:spPr/>
    </dgm:pt>
    <dgm:pt modelId="{9F645797-6847-44BF-805E-665FD535B408}" type="pres">
      <dgm:prSet presAssocID="{39894EB2-5CBD-4BB9-A68A-281AE19E09B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450B27-FADA-4955-AEA2-EBE5F0CBBD67}" srcId="{4A392559-35BE-49A1-AE50-819AE20570CB}" destId="{39894EB2-5CBD-4BB9-A68A-281AE19E09B7}" srcOrd="3" destOrd="0" parTransId="{0DA9BBCD-CD82-480E-A0DB-E072B677B674}" sibTransId="{D9C6104D-4FEA-4C79-A7E9-B41C31C97490}"/>
    <dgm:cxn modelId="{7E47E76A-9C95-4EE9-87BB-54DEC388E6E9}" srcId="{4A392559-35BE-49A1-AE50-819AE20570CB}" destId="{49E5C4EC-A897-4DE9-B7DF-0618EFDE84C1}" srcOrd="1" destOrd="0" parTransId="{B77D5CE5-EA1B-495A-AA2B-FB92E002D094}" sibTransId="{FA2B481F-8E46-4018-B186-07DD4B263D7B}"/>
    <dgm:cxn modelId="{C55BB954-107A-4E73-8312-3FD4236B13A0}" srcId="{4A392559-35BE-49A1-AE50-819AE20570CB}" destId="{9FF93052-FC08-4883-BBB6-EC768DE3DF92}" srcOrd="0" destOrd="0" parTransId="{A23C6895-B184-4077-BE8C-F55701B84C5C}" sibTransId="{27B4F5C2-614D-48AB-AF97-CBD2F71FBBB5}"/>
    <dgm:cxn modelId="{6587B687-7E28-49FB-8104-50FAE76E8E6B}" type="presOf" srcId="{39894EB2-5CBD-4BB9-A68A-281AE19E09B7}" destId="{9F645797-6847-44BF-805E-665FD535B408}" srcOrd="0" destOrd="0" presId="urn:microsoft.com/office/officeart/2005/8/layout/chevron1"/>
    <dgm:cxn modelId="{11D53A8B-FB5A-4BA2-90D8-C7FB22E36847}" type="presOf" srcId="{9FF93052-FC08-4883-BBB6-EC768DE3DF92}" destId="{E048A316-F101-4AB8-A122-FDAF442FA6F5}" srcOrd="0" destOrd="0" presId="urn:microsoft.com/office/officeart/2005/8/layout/chevron1"/>
    <dgm:cxn modelId="{D761DEA7-E0AB-4304-88F2-5039E7C7195E}" srcId="{4A392559-35BE-49A1-AE50-819AE20570CB}" destId="{A151E43E-6718-4571-9F5C-5511F791AD0D}" srcOrd="2" destOrd="0" parTransId="{7AD43A42-536F-46EF-8D15-62B7C1EA56D0}" sibTransId="{EE0D1220-A523-4A76-B449-82E4F89D3A01}"/>
    <dgm:cxn modelId="{FD4079D9-EF5B-4663-923E-2AE7EF1D769A}" type="presOf" srcId="{4A392559-35BE-49A1-AE50-819AE20570CB}" destId="{EFC86E8E-B157-4DA8-9A78-477523BD2203}" srcOrd="0" destOrd="0" presId="urn:microsoft.com/office/officeart/2005/8/layout/chevron1"/>
    <dgm:cxn modelId="{82CE87E4-9545-45D3-AFB7-C4774AD5ED64}" type="presOf" srcId="{49E5C4EC-A897-4DE9-B7DF-0618EFDE84C1}" destId="{42344FE6-C3D1-4BCB-BCBC-2B8C3B7EBBBF}" srcOrd="0" destOrd="0" presId="urn:microsoft.com/office/officeart/2005/8/layout/chevron1"/>
    <dgm:cxn modelId="{B9F916F0-5DF7-428C-83DE-64684A9932D0}" type="presOf" srcId="{A151E43E-6718-4571-9F5C-5511F791AD0D}" destId="{51822302-B6E8-419B-A72F-B3EB70B489FE}" srcOrd="0" destOrd="0" presId="urn:microsoft.com/office/officeart/2005/8/layout/chevron1"/>
    <dgm:cxn modelId="{CF2A9656-873F-47E3-8B0A-4D6F7E6657A1}" type="presParOf" srcId="{EFC86E8E-B157-4DA8-9A78-477523BD2203}" destId="{E048A316-F101-4AB8-A122-FDAF442FA6F5}" srcOrd="0" destOrd="0" presId="urn:microsoft.com/office/officeart/2005/8/layout/chevron1"/>
    <dgm:cxn modelId="{9B1B868A-0300-4A9D-97B0-4D2743BAD277}" type="presParOf" srcId="{EFC86E8E-B157-4DA8-9A78-477523BD2203}" destId="{88122075-C32A-4726-AEB5-EB55516BA2D5}" srcOrd="1" destOrd="0" presId="urn:microsoft.com/office/officeart/2005/8/layout/chevron1"/>
    <dgm:cxn modelId="{53E5A47F-3A41-4451-B315-0662D495BF81}" type="presParOf" srcId="{EFC86E8E-B157-4DA8-9A78-477523BD2203}" destId="{42344FE6-C3D1-4BCB-BCBC-2B8C3B7EBBBF}" srcOrd="2" destOrd="0" presId="urn:microsoft.com/office/officeart/2005/8/layout/chevron1"/>
    <dgm:cxn modelId="{1727E5C4-AC43-4A90-A165-25AAC6E9B488}" type="presParOf" srcId="{EFC86E8E-B157-4DA8-9A78-477523BD2203}" destId="{86C2E50E-0A4A-4990-8755-A3F69237AFEC}" srcOrd="3" destOrd="0" presId="urn:microsoft.com/office/officeart/2005/8/layout/chevron1"/>
    <dgm:cxn modelId="{307E8790-3A27-4787-BEDC-4D4BBFA30480}" type="presParOf" srcId="{EFC86E8E-B157-4DA8-9A78-477523BD2203}" destId="{51822302-B6E8-419B-A72F-B3EB70B489FE}" srcOrd="4" destOrd="0" presId="urn:microsoft.com/office/officeart/2005/8/layout/chevron1"/>
    <dgm:cxn modelId="{CC3215D6-AC03-4C6A-A415-D853B0A01A42}" type="presParOf" srcId="{EFC86E8E-B157-4DA8-9A78-477523BD2203}" destId="{4E6233DE-30EB-43F2-B4EE-67654E239A2B}" srcOrd="5" destOrd="0" presId="urn:microsoft.com/office/officeart/2005/8/layout/chevron1"/>
    <dgm:cxn modelId="{EB4C4097-FD66-4DD6-B694-1D06AFDC9DCC}" type="presParOf" srcId="{EFC86E8E-B157-4DA8-9A78-477523BD2203}" destId="{9F645797-6847-44BF-805E-665FD535B4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3BB115-27FF-4647-AB34-24EA52FB1C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8FD80C5-5485-48B4-905E-F3F36F6B5B2A}">
      <dgm:prSet phldrT="[Text]"/>
      <dgm:spPr/>
      <dgm:t>
        <a:bodyPr/>
        <a:lstStyle/>
        <a:p>
          <a:pPr>
            <a:defRPr b="1"/>
          </a:pPr>
          <a:r>
            <a:rPr lang="en-IN" dirty="0"/>
            <a:t>JDK</a:t>
          </a:r>
          <a:endParaRPr lang="en-US" dirty="0"/>
        </a:p>
      </dgm:t>
    </dgm:pt>
    <dgm:pt modelId="{8C635923-7852-4792-A101-1EE4E38B723D}" type="parTrans" cxnId="{85A1F75B-5839-4B67-AD4B-D22D39D02F9C}">
      <dgm:prSet/>
      <dgm:spPr/>
      <dgm:t>
        <a:bodyPr/>
        <a:lstStyle/>
        <a:p>
          <a:endParaRPr lang="en-US"/>
        </a:p>
      </dgm:t>
    </dgm:pt>
    <dgm:pt modelId="{80ABDEB5-AA20-4676-A9E2-3E0F3BF0C66D}" type="sibTrans" cxnId="{85A1F75B-5839-4B67-AD4B-D22D39D02F9C}">
      <dgm:prSet/>
      <dgm:spPr/>
      <dgm:t>
        <a:bodyPr/>
        <a:lstStyle/>
        <a:p>
          <a:endParaRPr lang="en-US"/>
        </a:p>
      </dgm:t>
    </dgm:pt>
    <dgm:pt modelId="{B0C5C983-AB99-4C7E-851D-1B4B0CA7E028}">
      <dgm:prSet phldrT="[Text]"/>
      <dgm:spPr/>
      <dgm:t>
        <a:bodyPr/>
        <a:lstStyle/>
        <a:p>
          <a:pPr>
            <a:defRPr b="1"/>
          </a:pPr>
          <a:r>
            <a:rPr lang="en-IN" dirty="0"/>
            <a:t>VS Code</a:t>
          </a:r>
          <a:endParaRPr lang="en-US" dirty="0"/>
        </a:p>
      </dgm:t>
    </dgm:pt>
    <dgm:pt modelId="{7D2C25C1-A5DB-4065-9B50-67EF2AA8633A}" type="parTrans" cxnId="{64757E7C-FA1E-4713-887A-BC9C52062560}">
      <dgm:prSet/>
      <dgm:spPr/>
      <dgm:t>
        <a:bodyPr/>
        <a:lstStyle/>
        <a:p>
          <a:endParaRPr lang="en-US"/>
        </a:p>
      </dgm:t>
    </dgm:pt>
    <dgm:pt modelId="{66D6215C-B27A-4378-A9B7-A520426AC3A8}" type="sibTrans" cxnId="{64757E7C-FA1E-4713-887A-BC9C52062560}">
      <dgm:prSet/>
      <dgm:spPr/>
      <dgm:t>
        <a:bodyPr/>
        <a:lstStyle/>
        <a:p>
          <a:endParaRPr lang="en-US"/>
        </a:p>
      </dgm:t>
    </dgm:pt>
    <dgm:pt modelId="{2B998D71-6841-4A5E-BE92-6AE25892E7BE}">
      <dgm:prSet phldrT="[Text]"/>
      <dgm:spPr/>
      <dgm:t>
        <a:bodyPr/>
        <a:lstStyle/>
        <a:p>
          <a:r>
            <a:rPr lang="en-IN">
              <a:latin typeface="Palatino"/>
            </a:rPr>
            <a:t>Latest version VS Code</a:t>
          </a:r>
          <a:endParaRPr lang="en-US">
            <a:latin typeface="Palatino"/>
          </a:endParaRPr>
        </a:p>
      </dgm:t>
    </dgm:pt>
    <dgm:pt modelId="{9612DE36-CF36-4D6E-A318-35C2C5BD6B32}" type="parTrans" cxnId="{13A5C63C-5413-4D17-87CD-B43A1F950065}">
      <dgm:prSet/>
      <dgm:spPr/>
      <dgm:t>
        <a:bodyPr/>
        <a:lstStyle/>
        <a:p>
          <a:endParaRPr lang="en-US"/>
        </a:p>
      </dgm:t>
    </dgm:pt>
    <dgm:pt modelId="{4BB37184-9114-4CB8-9AA5-B4C8B002E0D3}" type="sibTrans" cxnId="{13A5C63C-5413-4D17-87CD-B43A1F950065}">
      <dgm:prSet/>
      <dgm:spPr/>
      <dgm:t>
        <a:bodyPr/>
        <a:lstStyle/>
        <a:p>
          <a:endParaRPr lang="en-US"/>
        </a:p>
      </dgm:t>
    </dgm:pt>
    <dgm:pt modelId="{47142646-0474-4A59-B4D6-400C8EA1A1EF}">
      <dgm:prSet phldrT="[Text]"/>
      <dgm:spPr/>
      <dgm:t>
        <a:bodyPr/>
        <a:lstStyle/>
        <a:p>
          <a:r>
            <a:rPr lang="en-IN" dirty="0">
              <a:latin typeface="Palatino"/>
            </a:rPr>
            <a:t>Salesforce Extension pack ( Extension )</a:t>
          </a:r>
          <a:endParaRPr lang="en-US" dirty="0">
            <a:latin typeface="Palatino"/>
          </a:endParaRPr>
        </a:p>
      </dgm:t>
    </dgm:pt>
    <dgm:pt modelId="{69C056CD-A185-465E-9E46-AA0FA0D667FB}" type="parTrans" cxnId="{BEE84C43-FCAC-4D5D-8C26-9E2671A973BD}">
      <dgm:prSet/>
      <dgm:spPr/>
      <dgm:t>
        <a:bodyPr/>
        <a:lstStyle/>
        <a:p>
          <a:endParaRPr lang="en-US"/>
        </a:p>
      </dgm:t>
    </dgm:pt>
    <dgm:pt modelId="{83E86D87-77DE-4F07-8FAF-B9534E5B1CC5}" type="sibTrans" cxnId="{BEE84C43-FCAC-4D5D-8C26-9E2671A973BD}">
      <dgm:prSet/>
      <dgm:spPr/>
      <dgm:t>
        <a:bodyPr/>
        <a:lstStyle/>
        <a:p>
          <a:endParaRPr lang="en-US"/>
        </a:p>
      </dgm:t>
    </dgm:pt>
    <dgm:pt modelId="{A3A128DB-9BD1-49E3-ABC9-41B84EC9A9A7}">
      <dgm:prSet phldrT="[Text]"/>
      <dgm:spPr/>
      <dgm:t>
        <a:bodyPr/>
        <a:lstStyle/>
        <a:p>
          <a:pPr>
            <a:defRPr b="1"/>
          </a:pPr>
          <a:r>
            <a:rPr lang="en-IN" dirty="0"/>
            <a:t>CLI</a:t>
          </a:r>
          <a:endParaRPr lang="en-US" dirty="0"/>
        </a:p>
      </dgm:t>
    </dgm:pt>
    <dgm:pt modelId="{8C8EA8A8-88E9-4A8F-AF99-AFC92FB35B2A}" type="parTrans" cxnId="{26C39542-964B-47C2-A179-16A6566C594D}">
      <dgm:prSet/>
      <dgm:spPr/>
      <dgm:t>
        <a:bodyPr/>
        <a:lstStyle/>
        <a:p>
          <a:endParaRPr lang="en-US"/>
        </a:p>
      </dgm:t>
    </dgm:pt>
    <dgm:pt modelId="{0D327C55-A181-4554-B821-11ED3E93115C}" type="sibTrans" cxnId="{26C39542-964B-47C2-A179-16A6566C594D}">
      <dgm:prSet/>
      <dgm:spPr/>
      <dgm:t>
        <a:bodyPr/>
        <a:lstStyle/>
        <a:p>
          <a:endParaRPr lang="en-US"/>
        </a:p>
      </dgm:t>
    </dgm:pt>
    <dgm:pt modelId="{90D8B735-B90B-49B7-8D18-1D0E3C673E48}">
      <dgm:prSet phldrT="[Text]"/>
      <dgm:spPr/>
      <dgm:t>
        <a:bodyPr/>
        <a:lstStyle/>
        <a:p>
          <a:r>
            <a:rPr lang="en-IN" dirty="0">
              <a:latin typeface="Palatino"/>
            </a:rPr>
            <a:t>Salesforce Command line interface</a:t>
          </a:r>
          <a:endParaRPr lang="en-US" dirty="0">
            <a:latin typeface="Palatino"/>
          </a:endParaRPr>
        </a:p>
      </dgm:t>
    </dgm:pt>
    <dgm:pt modelId="{FFCDDB14-B106-42B8-AC2E-FC7221CDD128}" type="parTrans" cxnId="{7C2DFD23-130C-4AA1-8B35-A9A9D164785B}">
      <dgm:prSet/>
      <dgm:spPr/>
      <dgm:t>
        <a:bodyPr/>
        <a:lstStyle/>
        <a:p>
          <a:endParaRPr lang="en-US"/>
        </a:p>
      </dgm:t>
    </dgm:pt>
    <dgm:pt modelId="{AD02BA81-4091-419F-964B-DC32AE12AB4A}" type="sibTrans" cxnId="{7C2DFD23-130C-4AA1-8B35-A9A9D164785B}">
      <dgm:prSet/>
      <dgm:spPr/>
      <dgm:t>
        <a:bodyPr/>
        <a:lstStyle/>
        <a:p>
          <a:endParaRPr lang="en-US"/>
        </a:p>
      </dgm:t>
    </dgm:pt>
    <dgm:pt modelId="{659DB770-EAA5-4899-BB07-A9BA9C010842}">
      <dgm:prSet phldrT="[Text]"/>
      <dgm:spPr/>
      <dgm:t>
        <a:bodyPr/>
        <a:lstStyle/>
        <a:p>
          <a:r>
            <a:rPr lang="en-IN" dirty="0">
              <a:latin typeface="Palatino"/>
            </a:rPr>
            <a:t> latest version JDK</a:t>
          </a:r>
          <a:endParaRPr lang="en-US" dirty="0">
            <a:latin typeface="Palatino"/>
          </a:endParaRPr>
        </a:p>
      </dgm:t>
    </dgm:pt>
    <dgm:pt modelId="{536267C8-69FE-48D1-9201-0EF05ADE23B9}" type="sibTrans" cxnId="{309F52D4-D95E-4C73-9390-86EE31869DCB}">
      <dgm:prSet/>
      <dgm:spPr/>
      <dgm:t>
        <a:bodyPr/>
        <a:lstStyle/>
        <a:p>
          <a:endParaRPr lang="en-US"/>
        </a:p>
      </dgm:t>
    </dgm:pt>
    <dgm:pt modelId="{DF18F86C-EAD7-49F9-8283-0B69B9D880EC}" type="parTrans" cxnId="{309F52D4-D95E-4C73-9390-86EE31869DCB}">
      <dgm:prSet/>
      <dgm:spPr/>
      <dgm:t>
        <a:bodyPr/>
        <a:lstStyle/>
        <a:p>
          <a:endParaRPr lang="en-US"/>
        </a:p>
      </dgm:t>
    </dgm:pt>
    <dgm:pt modelId="{DE121753-05AB-4BC1-894F-1F64664EEC73}">
      <dgm:prSet phldrT="[Text]"/>
      <dgm:spPr/>
      <dgm:t>
        <a:bodyPr/>
        <a:lstStyle/>
        <a:p>
          <a:r>
            <a:rPr lang="en-IN" dirty="0">
              <a:latin typeface="Palatino"/>
            </a:rPr>
            <a:t>Salesforce lightning code snippets ( Extension )</a:t>
          </a:r>
          <a:endParaRPr lang="en-US" dirty="0">
            <a:latin typeface="Palatino"/>
          </a:endParaRPr>
        </a:p>
      </dgm:t>
    </dgm:pt>
    <dgm:pt modelId="{83340179-1386-4F37-8B50-91CF0AA6BED4}" type="parTrans" cxnId="{284BDD47-7E1D-460F-A538-8D4F983403AB}">
      <dgm:prSet/>
      <dgm:spPr/>
      <dgm:t>
        <a:bodyPr/>
        <a:lstStyle/>
        <a:p>
          <a:endParaRPr lang="en-US"/>
        </a:p>
      </dgm:t>
    </dgm:pt>
    <dgm:pt modelId="{74BE2F54-C296-45C1-90CA-F8407D789A36}" type="sibTrans" cxnId="{284BDD47-7E1D-460F-A538-8D4F983403AB}">
      <dgm:prSet/>
      <dgm:spPr/>
      <dgm:t>
        <a:bodyPr/>
        <a:lstStyle/>
        <a:p>
          <a:endParaRPr lang="en-US"/>
        </a:p>
      </dgm:t>
    </dgm:pt>
    <dgm:pt modelId="{EAC55269-34E5-4C94-BF09-23EE9AFD2967}" type="pres">
      <dgm:prSet presAssocID="{A13BB115-27FF-4647-AB34-24EA52FB1CE0}" presName="root" presStyleCnt="0">
        <dgm:presLayoutVars>
          <dgm:dir/>
          <dgm:resizeHandles val="exact"/>
        </dgm:presLayoutVars>
      </dgm:prSet>
      <dgm:spPr/>
    </dgm:pt>
    <dgm:pt modelId="{3B7FBDFE-F9F2-4199-AE7A-5864F9636BAB}" type="pres">
      <dgm:prSet presAssocID="{08FD80C5-5485-48B4-905E-F3F36F6B5B2A}" presName="compNode" presStyleCnt="0"/>
      <dgm:spPr/>
    </dgm:pt>
    <dgm:pt modelId="{BA6CE94A-477F-4EE4-AB37-3F7C5B890B94}" type="pres">
      <dgm:prSet presAssocID="{08FD80C5-5485-48B4-905E-F3F36F6B5B2A}" presName="iconRect" presStyleLbl="node1" presStyleIdx="0" presStyleCnt="3" custLinFactNeighborX="2592" custLinFactNeighborY="-537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B5CB82-7AF8-4CDC-8FA3-0F60E5CF99EB}" type="pres">
      <dgm:prSet presAssocID="{08FD80C5-5485-48B4-905E-F3F36F6B5B2A}" presName="iconSpace" presStyleCnt="0"/>
      <dgm:spPr/>
    </dgm:pt>
    <dgm:pt modelId="{A02228F1-A242-4A66-BA86-4853A7C3CE79}" type="pres">
      <dgm:prSet presAssocID="{08FD80C5-5485-48B4-905E-F3F36F6B5B2A}" presName="parTx" presStyleLbl="revTx" presStyleIdx="0" presStyleCnt="6" custLinFactNeighborX="2573" custLinFactNeighborY="-91530">
        <dgm:presLayoutVars>
          <dgm:chMax val="0"/>
          <dgm:chPref val="0"/>
        </dgm:presLayoutVars>
      </dgm:prSet>
      <dgm:spPr/>
    </dgm:pt>
    <dgm:pt modelId="{F38348AF-539F-4E72-995A-AA353BF8869C}" type="pres">
      <dgm:prSet presAssocID="{08FD80C5-5485-48B4-905E-F3F36F6B5B2A}" presName="txSpace" presStyleCnt="0"/>
      <dgm:spPr/>
    </dgm:pt>
    <dgm:pt modelId="{C42E6968-5C75-4639-A894-339E4114950E}" type="pres">
      <dgm:prSet presAssocID="{08FD80C5-5485-48B4-905E-F3F36F6B5B2A}" presName="desTx" presStyleLbl="revTx" presStyleIdx="1" presStyleCnt="6">
        <dgm:presLayoutVars/>
      </dgm:prSet>
      <dgm:spPr/>
    </dgm:pt>
    <dgm:pt modelId="{4075CDF9-7039-4FFE-B441-924D57CD5253}" type="pres">
      <dgm:prSet presAssocID="{80ABDEB5-AA20-4676-A9E2-3E0F3BF0C66D}" presName="sibTrans" presStyleCnt="0"/>
      <dgm:spPr/>
    </dgm:pt>
    <dgm:pt modelId="{CF71F4A4-1638-4430-8EEE-617F1D811524}" type="pres">
      <dgm:prSet presAssocID="{B0C5C983-AB99-4C7E-851D-1B4B0CA7E028}" presName="compNode" presStyleCnt="0"/>
      <dgm:spPr/>
    </dgm:pt>
    <dgm:pt modelId="{FE950F3D-EECD-4ACC-9DA6-E08BD2520F24}" type="pres">
      <dgm:prSet presAssocID="{B0C5C983-AB99-4C7E-851D-1B4B0CA7E028}" presName="iconRect" presStyleLbl="node1" presStyleIdx="1" presStyleCnt="3" custLinFactNeighborX="0" custLinFactNeighborY="-409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6803C55-1428-47AF-B738-FE8723CFE071}" type="pres">
      <dgm:prSet presAssocID="{B0C5C983-AB99-4C7E-851D-1B4B0CA7E028}" presName="iconSpace" presStyleCnt="0"/>
      <dgm:spPr/>
    </dgm:pt>
    <dgm:pt modelId="{DBDD8653-309D-49CD-9B4E-4CA6D635B898}" type="pres">
      <dgm:prSet presAssocID="{B0C5C983-AB99-4C7E-851D-1B4B0CA7E028}" presName="parTx" presStyleLbl="revTx" presStyleIdx="2" presStyleCnt="6" custLinFactNeighborX="0" custLinFactNeighborY="-74258">
        <dgm:presLayoutVars>
          <dgm:chMax val="0"/>
          <dgm:chPref val="0"/>
        </dgm:presLayoutVars>
      </dgm:prSet>
      <dgm:spPr/>
    </dgm:pt>
    <dgm:pt modelId="{F787A687-6C8C-499D-9B6B-C70C4700A7C3}" type="pres">
      <dgm:prSet presAssocID="{B0C5C983-AB99-4C7E-851D-1B4B0CA7E028}" presName="txSpace" presStyleCnt="0"/>
      <dgm:spPr/>
    </dgm:pt>
    <dgm:pt modelId="{E2BAC69F-40E0-4F33-B705-25A7E8EE392B}" type="pres">
      <dgm:prSet presAssocID="{B0C5C983-AB99-4C7E-851D-1B4B0CA7E028}" presName="desTx" presStyleLbl="revTx" presStyleIdx="3" presStyleCnt="6" custScaleX="151366" custLinFactNeighborX="0" custLinFactNeighborY="21841">
        <dgm:presLayoutVars/>
      </dgm:prSet>
      <dgm:spPr/>
    </dgm:pt>
    <dgm:pt modelId="{73491C76-0239-4F0E-87CF-10F8E7F7BA2D}" type="pres">
      <dgm:prSet presAssocID="{66D6215C-B27A-4378-A9B7-A520426AC3A8}" presName="sibTrans" presStyleCnt="0"/>
      <dgm:spPr/>
    </dgm:pt>
    <dgm:pt modelId="{8E94B599-8CD7-4056-A8CC-7665BF5E1973}" type="pres">
      <dgm:prSet presAssocID="{A3A128DB-9BD1-49E3-ABC9-41B84EC9A9A7}" presName="compNode" presStyleCnt="0"/>
      <dgm:spPr/>
    </dgm:pt>
    <dgm:pt modelId="{5B3E1A43-44DB-43AC-B172-15227C049A8A}" type="pres">
      <dgm:prSet presAssocID="{A3A128DB-9BD1-49E3-ABC9-41B84EC9A9A7}" presName="iconRect" presStyleLbl="node1" presStyleIdx="2" presStyleCnt="3" custLinFactNeighborX="1302" custLinFactNeighborY="-210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2E469C-20BF-4A12-9EDF-76938D02EF1C}" type="pres">
      <dgm:prSet presAssocID="{A3A128DB-9BD1-49E3-ABC9-41B84EC9A9A7}" presName="iconSpace" presStyleCnt="0"/>
      <dgm:spPr/>
    </dgm:pt>
    <dgm:pt modelId="{360F612E-EDE8-4E65-899F-FE24BF68AEF4}" type="pres">
      <dgm:prSet presAssocID="{A3A128DB-9BD1-49E3-ABC9-41B84EC9A9A7}" presName="parTx" presStyleLbl="revTx" presStyleIdx="4" presStyleCnt="6" custLinFactNeighborX="-3484" custLinFactNeighborY="-60161">
        <dgm:presLayoutVars>
          <dgm:chMax val="0"/>
          <dgm:chPref val="0"/>
        </dgm:presLayoutVars>
      </dgm:prSet>
      <dgm:spPr/>
    </dgm:pt>
    <dgm:pt modelId="{93B1D3C4-2DAE-48A4-BBDF-6D0A0CE91E54}" type="pres">
      <dgm:prSet presAssocID="{A3A128DB-9BD1-49E3-ABC9-41B84EC9A9A7}" presName="txSpace" presStyleCnt="0"/>
      <dgm:spPr/>
    </dgm:pt>
    <dgm:pt modelId="{4E514754-F99E-44C3-A89E-0FAAAF2E09EA}" type="pres">
      <dgm:prSet presAssocID="{A3A128DB-9BD1-49E3-ABC9-41B84EC9A9A7}" presName="desTx" presStyleLbl="revTx" presStyleIdx="5" presStyleCnt="6" custScaleY="263526" custLinFactNeighborX="-681" custLinFactNeighborY="86230">
        <dgm:presLayoutVars/>
      </dgm:prSet>
      <dgm:spPr/>
    </dgm:pt>
  </dgm:ptLst>
  <dgm:cxnLst>
    <dgm:cxn modelId="{7C2DFD23-130C-4AA1-8B35-A9A9D164785B}" srcId="{A3A128DB-9BD1-49E3-ABC9-41B84EC9A9A7}" destId="{90D8B735-B90B-49B7-8D18-1D0E3C673E48}" srcOrd="0" destOrd="0" parTransId="{FFCDDB14-B106-42B8-AC2E-FC7221CDD128}" sibTransId="{AD02BA81-4091-419F-964B-DC32AE12AB4A}"/>
    <dgm:cxn modelId="{13A5C63C-5413-4D17-87CD-B43A1F950065}" srcId="{B0C5C983-AB99-4C7E-851D-1B4B0CA7E028}" destId="{2B998D71-6841-4A5E-BE92-6AE25892E7BE}" srcOrd="0" destOrd="0" parTransId="{9612DE36-CF36-4D6E-A318-35C2C5BD6B32}" sibTransId="{4BB37184-9114-4CB8-9AA5-B4C8B002E0D3}"/>
    <dgm:cxn modelId="{BB5C205B-6B34-46F9-B93D-B0328E4FEC10}" type="presOf" srcId="{08FD80C5-5485-48B4-905E-F3F36F6B5B2A}" destId="{A02228F1-A242-4A66-BA86-4853A7C3CE79}" srcOrd="0" destOrd="0" presId="urn:microsoft.com/office/officeart/2018/5/layout/CenteredIconLabelDescriptionList"/>
    <dgm:cxn modelId="{85A1F75B-5839-4B67-AD4B-D22D39D02F9C}" srcId="{A13BB115-27FF-4647-AB34-24EA52FB1CE0}" destId="{08FD80C5-5485-48B4-905E-F3F36F6B5B2A}" srcOrd="0" destOrd="0" parTransId="{8C635923-7852-4792-A101-1EE4E38B723D}" sibTransId="{80ABDEB5-AA20-4676-A9E2-3E0F3BF0C66D}"/>
    <dgm:cxn modelId="{26C39542-964B-47C2-A179-16A6566C594D}" srcId="{A13BB115-27FF-4647-AB34-24EA52FB1CE0}" destId="{A3A128DB-9BD1-49E3-ABC9-41B84EC9A9A7}" srcOrd="2" destOrd="0" parTransId="{8C8EA8A8-88E9-4A8F-AF99-AFC92FB35B2A}" sibTransId="{0D327C55-A181-4554-B821-11ED3E93115C}"/>
    <dgm:cxn modelId="{BEE84C43-FCAC-4D5D-8C26-9E2671A973BD}" srcId="{B0C5C983-AB99-4C7E-851D-1B4B0CA7E028}" destId="{47142646-0474-4A59-B4D6-400C8EA1A1EF}" srcOrd="1" destOrd="0" parTransId="{69C056CD-A185-465E-9E46-AA0FA0D667FB}" sibTransId="{83E86D87-77DE-4F07-8FAF-B9534E5B1CC5}"/>
    <dgm:cxn modelId="{284BDD47-7E1D-460F-A538-8D4F983403AB}" srcId="{B0C5C983-AB99-4C7E-851D-1B4B0CA7E028}" destId="{DE121753-05AB-4BC1-894F-1F64664EEC73}" srcOrd="2" destOrd="0" parTransId="{83340179-1386-4F37-8B50-91CF0AA6BED4}" sibTransId="{74BE2F54-C296-45C1-90CA-F8407D789A36}"/>
    <dgm:cxn modelId="{C54EF34E-9C5A-4580-A80B-63B4E65F947D}" type="presOf" srcId="{2B998D71-6841-4A5E-BE92-6AE25892E7BE}" destId="{E2BAC69F-40E0-4F33-B705-25A7E8EE392B}" srcOrd="0" destOrd="0" presId="urn:microsoft.com/office/officeart/2018/5/layout/CenteredIconLabelDescriptionList"/>
    <dgm:cxn modelId="{EA255E57-9646-472F-897A-B031F6A7CFB9}" type="presOf" srcId="{DE121753-05AB-4BC1-894F-1F64664EEC73}" destId="{E2BAC69F-40E0-4F33-B705-25A7E8EE392B}" srcOrd="0" destOrd="2" presId="urn:microsoft.com/office/officeart/2018/5/layout/CenteredIconLabelDescriptionList"/>
    <dgm:cxn modelId="{64757E7C-FA1E-4713-887A-BC9C52062560}" srcId="{A13BB115-27FF-4647-AB34-24EA52FB1CE0}" destId="{B0C5C983-AB99-4C7E-851D-1B4B0CA7E028}" srcOrd="1" destOrd="0" parTransId="{7D2C25C1-A5DB-4065-9B50-67EF2AA8633A}" sibTransId="{66D6215C-B27A-4378-A9B7-A520426AC3A8}"/>
    <dgm:cxn modelId="{9898B49F-85A9-46D8-811B-D8F7A9490DF1}" type="presOf" srcId="{A3A128DB-9BD1-49E3-ABC9-41B84EC9A9A7}" destId="{360F612E-EDE8-4E65-899F-FE24BF68AEF4}" srcOrd="0" destOrd="0" presId="urn:microsoft.com/office/officeart/2018/5/layout/CenteredIconLabelDescriptionList"/>
    <dgm:cxn modelId="{309F52D4-D95E-4C73-9390-86EE31869DCB}" srcId="{08FD80C5-5485-48B4-905E-F3F36F6B5B2A}" destId="{659DB770-EAA5-4899-BB07-A9BA9C010842}" srcOrd="0" destOrd="0" parTransId="{DF18F86C-EAD7-49F9-8283-0B69B9D880EC}" sibTransId="{536267C8-69FE-48D1-9201-0EF05ADE23B9}"/>
    <dgm:cxn modelId="{5E17C4D4-8E39-4519-AC59-59E7022872AA}" type="presOf" srcId="{B0C5C983-AB99-4C7E-851D-1B4B0CA7E028}" destId="{DBDD8653-309D-49CD-9B4E-4CA6D635B898}" srcOrd="0" destOrd="0" presId="urn:microsoft.com/office/officeart/2018/5/layout/CenteredIconLabelDescriptionList"/>
    <dgm:cxn modelId="{303DAAE1-AC40-4A2D-9F74-EC0C4F74153D}" type="presOf" srcId="{A13BB115-27FF-4647-AB34-24EA52FB1CE0}" destId="{EAC55269-34E5-4C94-BF09-23EE9AFD2967}" srcOrd="0" destOrd="0" presId="urn:microsoft.com/office/officeart/2018/5/layout/CenteredIconLabelDescriptionList"/>
    <dgm:cxn modelId="{0BB8C9E1-4114-45E6-8936-473B3FFE6240}" type="presOf" srcId="{47142646-0474-4A59-B4D6-400C8EA1A1EF}" destId="{E2BAC69F-40E0-4F33-B705-25A7E8EE392B}" srcOrd="0" destOrd="1" presId="urn:microsoft.com/office/officeart/2018/5/layout/CenteredIconLabelDescriptionList"/>
    <dgm:cxn modelId="{FECF18E2-F460-4F54-9776-C63F14989218}" type="presOf" srcId="{659DB770-EAA5-4899-BB07-A9BA9C010842}" destId="{C42E6968-5C75-4639-A894-339E4114950E}" srcOrd="0" destOrd="0" presId="urn:microsoft.com/office/officeart/2018/5/layout/CenteredIconLabelDescriptionList"/>
    <dgm:cxn modelId="{6F8D1BED-296D-467E-8B0E-3186E6FF4201}" type="presOf" srcId="{90D8B735-B90B-49B7-8D18-1D0E3C673E48}" destId="{4E514754-F99E-44C3-A89E-0FAAAF2E09EA}" srcOrd="0" destOrd="0" presId="urn:microsoft.com/office/officeart/2018/5/layout/CenteredIconLabelDescriptionList"/>
    <dgm:cxn modelId="{15A3FFD0-C6B4-442B-AFF1-338116FB6A36}" type="presParOf" srcId="{EAC55269-34E5-4C94-BF09-23EE9AFD2967}" destId="{3B7FBDFE-F9F2-4199-AE7A-5864F9636BAB}" srcOrd="0" destOrd="0" presId="urn:microsoft.com/office/officeart/2018/5/layout/CenteredIconLabelDescriptionList"/>
    <dgm:cxn modelId="{087C8126-7D9C-43E8-9607-3B0C40E508DF}" type="presParOf" srcId="{3B7FBDFE-F9F2-4199-AE7A-5864F9636BAB}" destId="{BA6CE94A-477F-4EE4-AB37-3F7C5B890B94}" srcOrd="0" destOrd="0" presId="urn:microsoft.com/office/officeart/2018/5/layout/CenteredIconLabelDescriptionList"/>
    <dgm:cxn modelId="{4B30F5CE-56A5-4756-A4A5-AEC497746570}" type="presParOf" srcId="{3B7FBDFE-F9F2-4199-AE7A-5864F9636BAB}" destId="{DDB5CB82-7AF8-4CDC-8FA3-0F60E5CF99EB}" srcOrd="1" destOrd="0" presId="urn:microsoft.com/office/officeart/2018/5/layout/CenteredIconLabelDescriptionList"/>
    <dgm:cxn modelId="{AB6443BB-7F93-48DA-B283-ED97F361B60A}" type="presParOf" srcId="{3B7FBDFE-F9F2-4199-AE7A-5864F9636BAB}" destId="{A02228F1-A242-4A66-BA86-4853A7C3CE79}" srcOrd="2" destOrd="0" presId="urn:microsoft.com/office/officeart/2018/5/layout/CenteredIconLabelDescriptionList"/>
    <dgm:cxn modelId="{655E930A-2FD7-4C8A-9495-604CD7028863}" type="presParOf" srcId="{3B7FBDFE-F9F2-4199-AE7A-5864F9636BAB}" destId="{F38348AF-539F-4E72-995A-AA353BF8869C}" srcOrd="3" destOrd="0" presId="urn:microsoft.com/office/officeart/2018/5/layout/CenteredIconLabelDescriptionList"/>
    <dgm:cxn modelId="{69353E24-263C-4B35-A95B-AF8D22DC5612}" type="presParOf" srcId="{3B7FBDFE-F9F2-4199-AE7A-5864F9636BAB}" destId="{C42E6968-5C75-4639-A894-339E4114950E}" srcOrd="4" destOrd="0" presId="urn:microsoft.com/office/officeart/2018/5/layout/CenteredIconLabelDescriptionList"/>
    <dgm:cxn modelId="{265489C5-246C-42E4-92DB-D42B6050DDCC}" type="presParOf" srcId="{EAC55269-34E5-4C94-BF09-23EE9AFD2967}" destId="{4075CDF9-7039-4FFE-B441-924D57CD5253}" srcOrd="1" destOrd="0" presId="urn:microsoft.com/office/officeart/2018/5/layout/CenteredIconLabelDescriptionList"/>
    <dgm:cxn modelId="{CD9AEBBD-C910-4EE6-8CC9-A560D69DE77B}" type="presParOf" srcId="{EAC55269-34E5-4C94-BF09-23EE9AFD2967}" destId="{CF71F4A4-1638-4430-8EEE-617F1D811524}" srcOrd="2" destOrd="0" presId="urn:microsoft.com/office/officeart/2018/5/layout/CenteredIconLabelDescriptionList"/>
    <dgm:cxn modelId="{20059327-E5C3-4522-B9ED-AEFD4DB95EC6}" type="presParOf" srcId="{CF71F4A4-1638-4430-8EEE-617F1D811524}" destId="{FE950F3D-EECD-4ACC-9DA6-E08BD2520F24}" srcOrd="0" destOrd="0" presId="urn:microsoft.com/office/officeart/2018/5/layout/CenteredIconLabelDescriptionList"/>
    <dgm:cxn modelId="{0C24F9F7-2C76-4D78-8631-660FF54CB7DD}" type="presParOf" srcId="{CF71F4A4-1638-4430-8EEE-617F1D811524}" destId="{56803C55-1428-47AF-B738-FE8723CFE071}" srcOrd="1" destOrd="0" presId="urn:microsoft.com/office/officeart/2018/5/layout/CenteredIconLabelDescriptionList"/>
    <dgm:cxn modelId="{B95D3E98-43D8-4B17-BC26-EC2ADB628C2B}" type="presParOf" srcId="{CF71F4A4-1638-4430-8EEE-617F1D811524}" destId="{DBDD8653-309D-49CD-9B4E-4CA6D635B898}" srcOrd="2" destOrd="0" presId="urn:microsoft.com/office/officeart/2018/5/layout/CenteredIconLabelDescriptionList"/>
    <dgm:cxn modelId="{716AA318-2382-434B-98A0-96C1C7359DD5}" type="presParOf" srcId="{CF71F4A4-1638-4430-8EEE-617F1D811524}" destId="{F787A687-6C8C-499D-9B6B-C70C4700A7C3}" srcOrd="3" destOrd="0" presId="urn:microsoft.com/office/officeart/2018/5/layout/CenteredIconLabelDescriptionList"/>
    <dgm:cxn modelId="{0E5A0ADD-492A-4614-8FDF-1E1E64110B9B}" type="presParOf" srcId="{CF71F4A4-1638-4430-8EEE-617F1D811524}" destId="{E2BAC69F-40E0-4F33-B705-25A7E8EE392B}" srcOrd="4" destOrd="0" presId="urn:microsoft.com/office/officeart/2018/5/layout/CenteredIconLabelDescriptionList"/>
    <dgm:cxn modelId="{C3209EE9-F6CE-4796-BCFE-C37D9A1462D9}" type="presParOf" srcId="{EAC55269-34E5-4C94-BF09-23EE9AFD2967}" destId="{73491C76-0239-4F0E-87CF-10F8E7F7BA2D}" srcOrd="3" destOrd="0" presId="urn:microsoft.com/office/officeart/2018/5/layout/CenteredIconLabelDescriptionList"/>
    <dgm:cxn modelId="{752CE2B6-8E30-4466-8AE5-58205571F2D9}" type="presParOf" srcId="{EAC55269-34E5-4C94-BF09-23EE9AFD2967}" destId="{8E94B599-8CD7-4056-A8CC-7665BF5E1973}" srcOrd="4" destOrd="0" presId="urn:microsoft.com/office/officeart/2018/5/layout/CenteredIconLabelDescriptionList"/>
    <dgm:cxn modelId="{C870F73E-1961-4E73-A301-BF14E0DBCC24}" type="presParOf" srcId="{8E94B599-8CD7-4056-A8CC-7665BF5E1973}" destId="{5B3E1A43-44DB-43AC-B172-15227C049A8A}" srcOrd="0" destOrd="0" presId="urn:microsoft.com/office/officeart/2018/5/layout/CenteredIconLabelDescriptionList"/>
    <dgm:cxn modelId="{D66123E6-85E9-4550-9AC3-72D7BA55CC3F}" type="presParOf" srcId="{8E94B599-8CD7-4056-A8CC-7665BF5E1973}" destId="{4F2E469C-20BF-4A12-9EDF-76938D02EF1C}" srcOrd="1" destOrd="0" presId="urn:microsoft.com/office/officeart/2018/5/layout/CenteredIconLabelDescriptionList"/>
    <dgm:cxn modelId="{59FCDB32-A33F-4E05-95DE-68A6C7A3447F}" type="presParOf" srcId="{8E94B599-8CD7-4056-A8CC-7665BF5E1973}" destId="{360F612E-EDE8-4E65-899F-FE24BF68AEF4}" srcOrd="2" destOrd="0" presId="urn:microsoft.com/office/officeart/2018/5/layout/CenteredIconLabelDescriptionList"/>
    <dgm:cxn modelId="{74A89C8F-92B3-4F64-8347-6BC914F4C41B}" type="presParOf" srcId="{8E94B599-8CD7-4056-A8CC-7665BF5E1973}" destId="{93B1D3C4-2DAE-48A4-BBDF-6D0A0CE91E54}" srcOrd="3" destOrd="0" presId="urn:microsoft.com/office/officeart/2018/5/layout/CenteredIconLabelDescriptionList"/>
    <dgm:cxn modelId="{E6032E11-D35B-4BB6-AAEB-DD70392A6EC0}" type="presParOf" srcId="{8E94B599-8CD7-4056-A8CC-7665BF5E1973}" destId="{4E514754-F99E-44C3-A89E-0FAAAF2E09E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C8CC1C-3BC8-4C9F-BD15-4A4A8ED5D52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B136D2-4320-4258-ADA0-15FF6AABBC51}">
      <dgm:prSet custT="1"/>
      <dgm:spPr/>
      <dgm:t>
        <a:bodyPr/>
        <a:lstStyle/>
        <a:p>
          <a:r>
            <a:rPr lang="en-US" sz="2200" dirty="0">
              <a:latin typeface="Palatino"/>
            </a:rPr>
            <a:t>Properties in LWC</a:t>
          </a:r>
        </a:p>
      </dgm:t>
    </dgm:pt>
    <dgm:pt modelId="{681AD866-133E-430B-9D3F-CCCB0E52B551}" type="parTrans" cxnId="{B79A5EAC-9516-445F-9A17-4B55CAB2A44D}">
      <dgm:prSet/>
      <dgm:spPr/>
      <dgm:t>
        <a:bodyPr/>
        <a:lstStyle/>
        <a:p>
          <a:endParaRPr lang="en-US"/>
        </a:p>
      </dgm:t>
    </dgm:pt>
    <dgm:pt modelId="{A0B8EE01-4330-48AD-9D79-AB3BF03FE64A}" type="sibTrans" cxnId="{B79A5EAC-9516-445F-9A17-4B55CAB2A44D}">
      <dgm:prSet/>
      <dgm:spPr/>
      <dgm:t>
        <a:bodyPr/>
        <a:lstStyle/>
        <a:p>
          <a:endParaRPr lang="en-US"/>
        </a:p>
      </dgm:t>
    </dgm:pt>
    <dgm:pt modelId="{78860023-75F4-41FC-8E95-7F83CAA681EB}">
      <dgm:prSet custT="1"/>
      <dgm:spPr/>
      <dgm:t>
        <a:bodyPr/>
        <a:lstStyle/>
        <a:p>
          <a:r>
            <a:rPr lang="en-US" sz="2200" dirty="0">
              <a:latin typeface="Palatino"/>
            </a:rPr>
            <a:t>Public Property</a:t>
          </a:r>
        </a:p>
      </dgm:t>
    </dgm:pt>
    <dgm:pt modelId="{F23CEBBF-E0E8-48ED-924C-32D2806DAA37}" type="parTrans" cxnId="{026B4A9C-5C6D-4FA6-8E29-B22381AEFB83}">
      <dgm:prSet/>
      <dgm:spPr/>
      <dgm:t>
        <a:bodyPr/>
        <a:lstStyle/>
        <a:p>
          <a:endParaRPr lang="en-US"/>
        </a:p>
      </dgm:t>
    </dgm:pt>
    <dgm:pt modelId="{50FB15E1-6B76-4A9A-9826-35683CC036D6}" type="sibTrans" cxnId="{026B4A9C-5C6D-4FA6-8E29-B22381AEFB83}">
      <dgm:prSet/>
      <dgm:spPr/>
      <dgm:t>
        <a:bodyPr/>
        <a:lstStyle/>
        <a:p>
          <a:endParaRPr lang="en-US"/>
        </a:p>
      </dgm:t>
    </dgm:pt>
    <dgm:pt modelId="{6D4309BC-7D15-4A65-A9DE-77F9E009DE05}">
      <dgm:prSet custT="1"/>
      <dgm:spPr/>
      <dgm:t>
        <a:bodyPr/>
        <a:lstStyle/>
        <a:p>
          <a:r>
            <a:rPr lang="en-US" sz="2200" dirty="0" err="1">
              <a:latin typeface="Palatino"/>
            </a:rPr>
            <a:t>api</a:t>
          </a:r>
          <a:r>
            <a:rPr lang="en-US" sz="2200" dirty="0">
              <a:latin typeface="Palatino"/>
            </a:rPr>
            <a:t> ( reactive )</a:t>
          </a:r>
        </a:p>
      </dgm:t>
    </dgm:pt>
    <dgm:pt modelId="{039053D5-2CAA-4457-825D-211B21751750}" type="parTrans" cxnId="{7521B27D-D001-4DCD-8D9B-6862B82236AA}">
      <dgm:prSet/>
      <dgm:spPr/>
      <dgm:t>
        <a:bodyPr/>
        <a:lstStyle/>
        <a:p>
          <a:endParaRPr lang="en-US"/>
        </a:p>
      </dgm:t>
    </dgm:pt>
    <dgm:pt modelId="{31425F4F-841A-4C7E-9DCC-C176BEE28777}" type="sibTrans" cxnId="{7521B27D-D001-4DCD-8D9B-6862B82236AA}">
      <dgm:prSet/>
      <dgm:spPr/>
      <dgm:t>
        <a:bodyPr/>
        <a:lstStyle/>
        <a:p>
          <a:endParaRPr lang="en-US"/>
        </a:p>
      </dgm:t>
    </dgm:pt>
    <dgm:pt modelId="{F62C8B14-1EA0-4600-82F5-4A4B352CFA13}">
      <dgm:prSet custT="1"/>
      <dgm:spPr/>
      <dgm:t>
        <a:bodyPr/>
        <a:lstStyle/>
        <a:p>
          <a:r>
            <a:rPr lang="en-US" sz="2200" dirty="0">
              <a:latin typeface="Palatino"/>
            </a:rPr>
            <a:t>Private Property</a:t>
          </a:r>
        </a:p>
      </dgm:t>
    </dgm:pt>
    <dgm:pt modelId="{C04DF3AB-7AF6-4F1C-AFBE-E676DCE7A966}" type="parTrans" cxnId="{AA902813-455D-4FC8-B50C-1891C92EF564}">
      <dgm:prSet/>
      <dgm:spPr/>
      <dgm:t>
        <a:bodyPr/>
        <a:lstStyle/>
        <a:p>
          <a:endParaRPr lang="en-US"/>
        </a:p>
      </dgm:t>
    </dgm:pt>
    <dgm:pt modelId="{FDA544C5-CF5B-4F52-A86D-55F0228385BF}" type="sibTrans" cxnId="{AA902813-455D-4FC8-B50C-1891C92EF564}">
      <dgm:prSet/>
      <dgm:spPr/>
      <dgm:t>
        <a:bodyPr/>
        <a:lstStyle/>
        <a:p>
          <a:endParaRPr lang="en-US"/>
        </a:p>
      </dgm:t>
    </dgm:pt>
    <dgm:pt modelId="{EADEA6BA-7F2C-4BBF-BA22-3994D3C07CC6}">
      <dgm:prSet custT="1"/>
      <dgm:spPr/>
      <dgm:t>
        <a:bodyPr/>
        <a:lstStyle/>
        <a:p>
          <a:r>
            <a:rPr lang="en-US" sz="2200" dirty="0">
              <a:latin typeface="Palatino"/>
            </a:rPr>
            <a:t>track(reactive )</a:t>
          </a:r>
        </a:p>
      </dgm:t>
    </dgm:pt>
    <dgm:pt modelId="{0849DB1D-7C0A-4ADA-95E5-9859CF1A11B7}" type="parTrans" cxnId="{B23B5CB4-36A7-4886-9F4D-F1FC7672421B}">
      <dgm:prSet/>
      <dgm:spPr/>
      <dgm:t>
        <a:bodyPr/>
        <a:lstStyle/>
        <a:p>
          <a:endParaRPr lang="en-US"/>
        </a:p>
      </dgm:t>
    </dgm:pt>
    <dgm:pt modelId="{2CFB2423-404C-4EB8-8289-A9BA588E812D}" type="sibTrans" cxnId="{B23B5CB4-36A7-4886-9F4D-F1FC7672421B}">
      <dgm:prSet/>
      <dgm:spPr/>
      <dgm:t>
        <a:bodyPr/>
        <a:lstStyle/>
        <a:p>
          <a:endParaRPr lang="en-US"/>
        </a:p>
      </dgm:t>
    </dgm:pt>
    <dgm:pt modelId="{851DA079-EA8B-46E7-A2C6-6A76124937D9}">
      <dgm:prSet custT="1"/>
      <dgm:spPr/>
      <dgm:t>
        <a:bodyPr/>
        <a:lstStyle/>
        <a:p>
          <a:r>
            <a:rPr lang="en-US" sz="2200" dirty="0">
              <a:latin typeface="Palatino"/>
            </a:rPr>
            <a:t>var/let/const </a:t>
          </a:r>
        </a:p>
      </dgm:t>
    </dgm:pt>
    <dgm:pt modelId="{A98FAE99-01E0-496A-96D3-75EAC1604F0D}" type="parTrans" cxnId="{0099E4F9-610D-480A-992D-F3A598C7F520}">
      <dgm:prSet/>
      <dgm:spPr/>
      <dgm:t>
        <a:bodyPr/>
        <a:lstStyle/>
        <a:p>
          <a:endParaRPr lang="en-US"/>
        </a:p>
      </dgm:t>
    </dgm:pt>
    <dgm:pt modelId="{41E1FAEF-F2ED-4E46-B614-CD1BD65FFDCB}" type="sibTrans" cxnId="{0099E4F9-610D-480A-992D-F3A598C7F520}">
      <dgm:prSet/>
      <dgm:spPr/>
      <dgm:t>
        <a:bodyPr/>
        <a:lstStyle/>
        <a:p>
          <a:endParaRPr lang="en-US"/>
        </a:p>
      </dgm:t>
    </dgm:pt>
    <dgm:pt modelId="{6DFC88DA-C375-4C70-98CC-607DD3741F82}" type="pres">
      <dgm:prSet presAssocID="{E3C8CC1C-3BC8-4C9F-BD15-4A4A8ED5D5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873C42-3144-4002-B7C9-8274A7FFF8D3}" type="pres">
      <dgm:prSet presAssocID="{2BB136D2-4320-4258-ADA0-15FF6AABBC51}" presName="root1" presStyleCnt="0"/>
      <dgm:spPr/>
    </dgm:pt>
    <dgm:pt modelId="{5330279A-10F1-4D43-AF0D-954C4D81D562}" type="pres">
      <dgm:prSet presAssocID="{2BB136D2-4320-4258-ADA0-15FF6AABBC51}" presName="LevelOneTextNode" presStyleLbl="node0" presStyleIdx="0" presStyleCnt="1">
        <dgm:presLayoutVars>
          <dgm:chPref val="3"/>
        </dgm:presLayoutVars>
      </dgm:prSet>
      <dgm:spPr/>
    </dgm:pt>
    <dgm:pt modelId="{41B21A12-F808-4D2A-84B9-8374B62C9BE4}" type="pres">
      <dgm:prSet presAssocID="{2BB136D2-4320-4258-ADA0-15FF6AABBC51}" presName="level2hierChild" presStyleCnt="0"/>
      <dgm:spPr/>
    </dgm:pt>
    <dgm:pt modelId="{17A863F0-1B06-4036-BE76-CF982D107012}" type="pres">
      <dgm:prSet presAssocID="{F23CEBBF-E0E8-48ED-924C-32D2806DAA37}" presName="conn2-1" presStyleLbl="parChTrans1D2" presStyleIdx="0" presStyleCnt="2"/>
      <dgm:spPr/>
    </dgm:pt>
    <dgm:pt modelId="{73B5C126-F306-4512-8C84-1C8421F5A556}" type="pres">
      <dgm:prSet presAssocID="{F23CEBBF-E0E8-48ED-924C-32D2806DAA37}" presName="connTx" presStyleLbl="parChTrans1D2" presStyleIdx="0" presStyleCnt="2"/>
      <dgm:spPr/>
    </dgm:pt>
    <dgm:pt modelId="{C76B26BC-FAC1-427F-A88A-6D20F982C5A1}" type="pres">
      <dgm:prSet presAssocID="{78860023-75F4-41FC-8E95-7F83CAA681EB}" presName="root2" presStyleCnt="0"/>
      <dgm:spPr/>
    </dgm:pt>
    <dgm:pt modelId="{7EFBB3FC-9FEE-4B07-9FE4-C2302B1800CD}" type="pres">
      <dgm:prSet presAssocID="{78860023-75F4-41FC-8E95-7F83CAA681EB}" presName="LevelTwoTextNode" presStyleLbl="node2" presStyleIdx="0" presStyleCnt="2">
        <dgm:presLayoutVars>
          <dgm:chPref val="3"/>
        </dgm:presLayoutVars>
      </dgm:prSet>
      <dgm:spPr/>
    </dgm:pt>
    <dgm:pt modelId="{9B76A5AA-7FED-4FD0-AA19-C212596EEFEE}" type="pres">
      <dgm:prSet presAssocID="{78860023-75F4-41FC-8E95-7F83CAA681EB}" presName="level3hierChild" presStyleCnt="0"/>
      <dgm:spPr/>
    </dgm:pt>
    <dgm:pt modelId="{42141F30-0681-483E-8DA0-693D5B5B2790}" type="pres">
      <dgm:prSet presAssocID="{039053D5-2CAA-4457-825D-211B21751750}" presName="conn2-1" presStyleLbl="parChTrans1D3" presStyleIdx="0" presStyleCnt="3"/>
      <dgm:spPr/>
    </dgm:pt>
    <dgm:pt modelId="{B56E87C8-47CF-4693-AEA2-F985ADA606AF}" type="pres">
      <dgm:prSet presAssocID="{039053D5-2CAA-4457-825D-211B21751750}" presName="connTx" presStyleLbl="parChTrans1D3" presStyleIdx="0" presStyleCnt="3"/>
      <dgm:spPr/>
    </dgm:pt>
    <dgm:pt modelId="{DB7E5E3F-2C5C-4856-AF22-007EA69557FD}" type="pres">
      <dgm:prSet presAssocID="{6D4309BC-7D15-4A65-A9DE-77F9E009DE05}" presName="root2" presStyleCnt="0"/>
      <dgm:spPr/>
    </dgm:pt>
    <dgm:pt modelId="{66996CF2-644E-46B1-BA86-44B37FE47E4A}" type="pres">
      <dgm:prSet presAssocID="{6D4309BC-7D15-4A65-A9DE-77F9E009DE05}" presName="LevelTwoTextNode" presStyleLbl="node3" presStyleIdx="0" presStyleCnt="3">
        <dgm:presLayoutVars>
          <dgm:chPref val="3"/>
        </dgm:presLayoutVars>
      </dgm:prSet>
      <dgm:spPr/>
    </dgm:pt>
    <dgm:pt modelId="{71BC27A3-0166-4A56-84FB-7792E0DAB1DE}" type="pres">
      <dgm:prSet presAssocID="{6D4309BC-7D15-4A65-A9DE-77F9E009DE05}" presName="level3hierChild" presStyleCnt="0"/>
      <dgm:spPr/>
    </dgm:pt>
    <dgm:pt modelId="{7ED31887-AC53-4A47-BE27-B1F4A8FF850E}" type="pres">
      <dgm:prSet presAssocID="{C04DF3AB-7AF6-4F1C-AFBE-E676DCE7A966}" presName="conn2-1" presStyleLbl="parChTrans1D2" presStyleIdx="1" presStyleCnt="2"/>
      <dgm:spPr/>
    </dgm:pt>
    <dgm:pt modelId="{BCF45947-7FCC-4B2B-A338-136D5854DFB8}" type="pres">
      <dgm:prSet presAssocID="{C04DF3AB-7AF6-4F1C-AFBE-E676DCE7A966}" presName="connTx" presStyleLbl="parChTrans1D2" presStyleIdx="1" presStyleCnt="2"/>
      <dgm:spPr/>
    </dgm:pt>
    <dgm:pt modelId="{C4555F73-1A0D-498B-B881-A4AD4B0AC02D}" type="pres">
      <dgm:prSet presAssocID="{F62C8B14-1EA0-4600-82F5-4A4B352CFA13}" presName="root2" presStyleCnt="0"/>
      <dgm:spPr/>
    </dgm:pt>
    <dgm:pt modelId="{60436664-15F8-41CA-9F49-4AD68ACF5AEA}" type="pres">
      <dgm:prSet presAssocID="{F62C8B14-1EA0-4600-82F5-4A4B352CFA13}" presName="LevelTwoTextNode" presStyleLbl="node2" presStyleIdx="1" presStyleCnt="2">
        <dgm:presLayoutVars>
          <dgm:chPref val="3"/>
        </dgm:presLayoutVars>
      </dgm:prSet>
      <dgm:spPr/>
    </dgm:pt>
    <dgm:pt modelId="{04CE8E03-DE07-4EF6-B8C4-CDFC1B6A5519}" type="pres">
      <dgm:prSet presAssocID="{F62C8B14-1EA0-4600-82F5-4A4B352CFA13}" presName="level3hierChild" presStyleCnt="0"/>
      <dgm:spPr/>
    </dgm:pt>
    <dgm:pt modelId="{06E2513E-A0E8-4335-8C9C-9D978ED2BC71}" type="pres">
      <dgm:prSet presAssocID="{0849DB1D-7C0A-4ADA-95E5-9859CF1A11B7}" presName="conn2-1" presStyleLbl="parChTrans1D3" presStyleIdx="1" presStyleCnt="3"/>
      <dgm:spPr/>
    </dgm:pt>
    <dgm:pt modelId="{369A0872-8956-4D98-8B0E-9E25D04A1ADD}" type="pres">
      <dgm:prSet presAssocID="{0849DB1D-7C0A-4ADA-95E5-9859CF1A11B7}" presName="connTx" presStyleLbl="parChTrans1D3" presStyleIdx="1" presStyleCnt="3"/>
      <dgm:spPr/>
    </dgm:pt>
    <dgm:pt modelId="{39FD3CB2-8983-46BA-BD56-59DDFDBADD11}" type="pres">
      <dgm:prSet presAssocID="{EADEA6BA-7F2C-4BBF-BA22-3994D3C07CC6}" presName="root2" presStyleCnt="0"/>
      <dgm:spPr/>
    </dgm:pt>
    <dgm:pt modelId="{C064EE4A-289B-4EF7-900B-2534E50AF379}" type="pres">
      <dgm:prSet presAssocID="{EADEA6BA-7F2C-4BBF-BA22-3994D3C07CC6}" presName="LevelTwoTextNode" presStyleLbl="node3" presStyleIdx="1" presStyleCnt="3">
        <dgm:presLayoutVars>
          <dgm:chPref val="3"/>
        </dgm:presLayoutVars>
      </dgm:prSet>
      <dgm:spPr/>
    </dgm:pt>
    <dgm:pt modelId="{0CC2A32D-F6A0-4F09-BA2D-40CE93457F05}" type="pres">
      <dgm:prSet presAssocID="{EADEA6BA-7F2C-4BBF-BA22-3994D3C07CC6}" presName="level3hierChild" presStyleCnt="0"/>
      <dgm:spPr/>
    </dgm:pt>
    <dgm:pt modelId="{7191680F-2B12-4B8A-A399-1AD9533B1C65}" type="pres">
      <dgm:prSet presAssocID="{A98FAE99-01E0-496A-96D3-75EAC1604F0D}" presName="conn2-1" presStyleLbl="parChTrans1D3" presStyleIdx="2" presStyleCnt="3"/>
      <dgm:spPr/>
    </dgm:pt>
    <dgm:pt modelId="{0BCE4308-449C-4398-9EFE-5B15EE802390}" type="pres">
      <dgm:prSet presAssocID="{A98FAE99-01E0-496A-96D3-75EAC1604F0D}" presName="connTx" presStyleLbl="parChTrans1D3" presStyleIdx="2" presStyleCnt="3"/>
      <dgm:spPr/>
    </dgm:pt>
    <dgm:pt modelId="{6D726815-6031-46BF-B3EC-AFFC0D188354}" type="pres">
      <dgm:prSet presAssocID="{851DA079-EA8B-46E7-A2C6-6A76124937D9}" presName="root2" presStyleCnt="0"/>
      <dgm:spPr/>
    </dgm:pt>
    <dgm:pt modelId="{CB172B7D-E366-45F8-806A-5E54D16C210B}" type="pres">
      <dgm:prSet presAssocID="{851DA079-EA8B-46E7-A2C6-6A76124937D9}" presName="LevelTwoTextNode" presStyleLbl="node3" presStyleIdx="2" presStyleCnt="3">
        <dgm:presLayoutVars>
          <dgm:chPref val="3"/>
        </dgm:presLayoutVars>
      </dgm:prSet>
      <dgm:spPr/>
    </dgm:pt>
    <dgm:pt modelId="{95A95323-337C-4AC6-9895-9185828973A4}" type="pres">
      <dgm:prSet presAssocID="{851DA079-EA8B-46E7-A2C6-6A76124937D9}" presName="level3hierChild" presStyleCnt="0"/>
      <dgm:spPr/>
    </dgm:pt>
  </dgm:ptLst>
  <dgm:cxnLst>
    <dgm:cxn modelId="{23282E0A-370D-415E-B040-4D9807C01DDB}" type="presOf" srcId="{F23CEBBF-E0E8-48ED-924C-32D2806DAA37}" destId="{17A863F0-1B06-4036-BE76-CF982D107012}" srcOrd="0" destOrd="0" presId="urn:microsoft.com/office/officeart/2005/8/layout/hierarchy2"/>
    <dgm:cxn modelId="{AA902813-455D-4FC8-B50C-1891C92EF564}" srcId="{2BB136D2-4320-4258-ADA0-15FF6AABBC51}" destId="{F62C8B14-1EA0-4600-82F5-4A4B352CFA13}" srcOrd="1" destOrd="0" parTransId="{C04DF3AB-7AF6-4F1C-AFBE-E676DCE7A966}" sibTransId="{FDA544C5-CF5B-4F52-A86D-55F0228385BF}"/>
    <dgm:cxn modelId="{3BD98E27-64A0-4765-9063-D67ADC15DF2C}" type="presOf" srcId="{F62C8B14-1EA0-4600-82F5-4A4B352CFA13}" destId="{60436664-15F8-41CA-9F49-4AD68ACF5AEA}" srcOrd="0" destOrd="0" presId="urn:microsoft.com/office/officeart/2005/8/layout/hierarchy2"/>
    <dgm:cxn modelId="{0689702B-C970-4F43-A7EE-5C098DC8A3A2}" type="presOf" srcId="{A98FAE99-01E0-496A-96D3-75EAC1604F0D}" destId="{0BCE4308-449C-4398-9EFE-5B15EE802390}" srcOrd="1" destOrd="0" presId="urn:microsoft.com/office/officeart/2005/8/layout/hierarchy2"/>
    <dgm:cxn modelId="{68E5CE2B-E4CB-49DA-8225-0BACCA67A721}" type="presOf" srcId="{A98FAE99-01E0-496A-96D3-75EAC1604F0D}" destId="{7191680F-2B12-4B8A-A399-1AD9533B1C65}" srcOrd="0" destOrd="0" presId="urn:microsoft.com/office/officeart/2005/8/layout/hierarchy2"/>
    <dgm:cxn modelId="{6A0DE830-B9B5-4476-845A-3B5D26871D36}" type="presOf" srcId="{EADEA6BA-7F2C-4BBF-BA22-3994D3C07CC6}" destId="{C064EE4A-289B-4EF7-900B-2534E50AF379}" srcOrd="0" destOrd="0" presId="urn:microsoft.com/office/officeart/2005/8/layout/hierarchy2"/>
    <dgm:cxn modelId="{6C604F41-730A-4DFB-B614-8D1A79D12C08}" type="presOf" srcId="{2BB136D2-4320-4258-ADA0-15FF6AABBC51}" destId="{5330279A-10F1-4D43-AF0D-954C4D81D562}" srcOrd="0" destOrd="0" presId="urn:microsoft.com/office/officeart/2005/8/layout/hierarchy2"/>
    <dgm:cxn modelId="{919B7061-8CF8-4DB9-A795-94B9EF8F5F70}" type="presOf" srcId="{E3C8CC1C-3BC8-4C9F-BD15-4A4A8ED5D526}" destId="{6DFC88DA-C375-4C70-98CC-607DD3741F82}" srcOrd="0" destOrd="0" presId="urn:microsoft.com/office/officeart/2005/8/layout/hierarchy2"/>
    <dgm:cxn modelId="{BCEDB466-D5F4-4ED9-A1F1-FF3946065028}" type="presOf" srcId="{851DA079-EA8B-46E7-A2C6-6A76124937D9}" destId="{CB172B7D-E366-45F8-806A-5E54D16C210B}" srcOrd="0" destOrd="0" presId="urn:microsoft.com/office/officeart/2005/8/layout/hierarchy2"/>
    <dgm:cxn modelId="{5A25AB47-070F-4073-9C43-A94EF9CD84BA}" type="presOf" srcId="{0849DB1D-7C0A-4ADA-95E5-9859CF1A11B7}" destId="{369A0872-8956-4D98-8B0E-9E25D04A1ADD}" srcOrd="1" destOrd="0" presId="urn:microsoft.com/office/officeart/2005/8/layout/hierarchy2"/>
    <dgm:cxn modelId="{BEFC276F-569A-48D9-89C8-81B0ECAA8D65}" type="presOf" srcId="{78860023-75F4-41FC-8E95-7F83CAA681EB}" destId="{7EFBB3FC-9FEE-4B07-9FE4-C2302B1800CD}" srcOrd="0" destOrd="0" presId="urn:microsoft.com/office/officeart/2005/8/layout/hierarchy2"/>
    <dgm:cxn modelId="{64F53A56-969A-453D-B9CD-09E6D89968B8}" type="presOf" srcId="{039053D5-2CAA-4457-825D-211B21751750}" destId="{B56E87C8-47CF-4693-AEA2-F985ADA606AF}" srcOrd="1" destOrd="0" presId="urn:microsoft.com/office/officeart/2005/8/layout/hierarchy2"/>
    <dgm:cxn modelId="{9648CB76-ECEF-431A-9FE8-15D81C775DDF}" type="presOf" srcId="{0849DB1D-7C0A-4ADA-95E5-9859CF1A11B7}" destId="{06E2513E-A0E8-4335-8C9C-9D978ED2BC71}" srcOrd="0" destOrd="0" presId="urn:microsoft.com/office/officeart/2005/8/layout/hierarchy2"/>
    <dgm:cxn modelId="{7521B27D-D001-4DCD-8D9B-6862B82236AA}" srcId="{78860023-75F4-41FC-8E95-7F83CAA681EB}" destId="{6D4309BC-7D15-4A65-A9DE-77F9E009DE05}" srcOrd="0" destOrd="0" parTransId="{039053D5-2CAA-4457-825D-211B21751750}" sibTransId="{31425F4F-841A-4C7E-9DCC-C176BEE28777}"/>
    <dgm:cxn modelId="{84EC8C8E-7158-4A12-820E-732E18FE6B74}" type="presOf" srcId="{C04DF3AB-7AF6-4F1C-AFBE-E676DCE7A966}" destId="{BCF45947-7FCC-4B2B-A338-136D5854DFB8}" srcOrd="1" destOrd="0" presId="urn:microsoft.com/office/officeart/2005/8/layout/hierarchy2"/>
    <dgm:cxn modelId="{026B4A9C-5C6D-4FA6-8E29-B22381AEFB83}" srcId="{2BB136D2-4320-4258-ADA0-15FF6AABBC51}" destId="{78860023-75F4-41FC-8E95-7F83CAA681EB}" srcOrd="0" destOrd="0" parTransId="{F23CEBBF-E0E8-48ED-924C-32D2806DAA37}" sibTransId="{50FB15E1-6B76-4A9A-9826-35683CC036D6}"/>
    <dgm:cxn modelId="{B79A5EAC-9516-445F-9A17-4B55CAB2A44D}" srcId="{E3C8CC1C-3BC8-4C9F-BD15-4A4A8ED5D526}" destId="{2BB136D2-4320-4258-ADA0-15FF6AABBC51}" srcOrd="0" destOrd="0" parTransId="{681AD866-133E-430B-9D3F-CCCB0E52B551}" sibTransId="{A0B8EE01-4330-48AD-9D79-AB3BF03FE64A}"/>
    <dgm:cxn modelId="{B23B5CB4-36A7-4886-9F4D-F1FC7672421B}" srcId="{F62C8B14-1EA0-4600-82F5-4A4B352CFA13}" destId="{EADEA6BA-7F2C-4BBF-BA22-3994D3C07CC6}" srcOrd="0" destOrd="0" parTransId="{0849DB1D-7C0A-4ADA-95E5-9859CF1A11B7}" sibTransId="{2CFB2423-404C-4EB8-8289-A9BA588E812D}"/>
    <dgm:cxn modelId="{56A422BD-D514-495E-85D4-C2FCC4727A1B}" type="presOf" srcId="{C04DF3AB-7AF6-4F1C-AFBE-E676DCE7A966}" destId="{7ED31887-AC53-4A47-BE27-B1F4A8FF850E}" srcOrd="0" destOrd="0" presId="urn:microsoft.com/office/officeart/2005/8/layout/hierarchy2"/>
    <dgm:cxn modelId="{7E5F74DB-63B4-4B60-BEFB-2013BD7AC683}" type="presOf" srcId="{039053D5-2CAA-4457-825D-211B21751750}" destId="{42141F30-0681-483E-8DA0-693D5B5B2790}" srcOrd="0" destOrd="0" presId="urn:microsoft.com/office/officeart/2005/8/layout/hierarchy2"/>
    <dgm:cxn modelId="{B5F682F0-C873-4FAD-83BE-00B2898CF6BA}" type="presOf" srcId="{6D4309BC-7D15-4A65-A9DE-77F9E009DE05}" destId="{66996CF2-644E-46B1-BA86-44B37FE47E4A}" srcOrd="0" destOrd="0" presId="urn:microsoft.com/office/officeart/2005/8/layout/hierarchy2"/>
    <dgm:cxn modelId="{AB58BEF9-9291-42D8-90D7-0E597B29D9B0}" type="presOf" srcId="{F23CEBBF-E0E8-48ED-924C-32D2806DAA37}" destId="{73B5C126-F306-4512-8C84-1C8421F5A556}" srcOrd="1" destOrd="0" presId="urn:microsoft.com/office/officeart/2005/8/layout/hierarchy2"/>
    <dgm:cxn modelId="{0099E4F9-610D-480A-992D-F3A598C7F520}" srcId="{F62C8B14-1EA0-4600-82F5-4A4B352CFA13}" destId="{851DA079-EA8B-46E7-A2C6-6A76124937D9}" srcOrd="1" destOrd="0" parTransId="{A98FAE99-01E0-496A-96D3-75EAC1604F0D}" sibTransId="{41E1FAEF-F2ED-4E46-B614-CD1BD65FFDCB}"/>
    <dgm:cxn modelId="{800B1147-3BEF-4DF8-BF19-5F97222DE6B8}" type="presParOf" srcId="{6DFC88DA-C375-4C70-98CC-607DD3741F82}" destId="{75873C42-3144-4002-B7C9-8274A7FFF8D3}" srcOrd="0" destOrd="0" presId="urn:microsoft.com/office/officeart/2005/8/layout/hierarchy2"/>
    <dgm:cxn modelId="{781B705A-824C-45B0-A704-75A51F5AA4ED}" type="presParOf" srcId="{75873C42-3144-4002-B7C9-8274A7FFF8D3}" destId="{5330279A-10F1-4D43-AF0D-954C4D81D562}" srcOrd="0" destOrd="0" presId="urn:microsoft.com/office/officeart/2005/8/layout/hierarchy2"/>
    <dgm:cxn modelId="{984620CA-1F20-4CF1-84FD-4A81B889D113}" type="presParOf" srcId="{75873C42-3144-4002-B7C9-8274A7FFF8D3}" destId="{41B21A12-F808-4D2A-84B9-8374B62C9BE4}" srcOrd="1" destOrd="0" presId="urn:microsoft.com/office/officeart/2005/8/layout/hierarchy2"/>
    <dgm:cxn modelId="{366E2A1E-3472-4EA1-8590-CBE664540034}" type="presParOf" srcId="{41B21A12-F808-4D2A-84B9-8374B62C9BE4}" destId="{17A863F0-1B06-4036-BE76-CF982D107012}" srcOrd="0" destOrd="0" presId="urn:microsoft.com/office/officeart/2005/8/layout/hierarchy2"/>
    <dgm:cxn modelId="{95E92B67-D8E1-467A-AF09-39807B593EC2}" type="presParOf" srcId="{17A863F0-1B06-4036-BE76-CF982D107012}" destId="{73B5C126-F306-4512-8C84-1C8421F5A556}" srcOrd="0" destOrd="0" presId="urn:microsoft.com/office/officeart/2005/8/layout/hierarchy2"/>
    <dgm:cxn modelId="{787016FC-175C-4DB9-AD2C-66AD1222C4B8}" type="presParOf" srcId="{41B21A12-F808-4D2A-84B9-8374B62C9BE4}" destId="{C76B26BC-FAC1-427F-A88A-6D20F982C5A1}" srcOrd="1" destOrd="0" presId="urn:microsoft.com/office/officeart/2005/8/layout/hierarchy2"/>
    <dgm:cxn modelId="{01FB6358-996E-41DF-914C-F7EFBE7C5A83}" type="presParOf" srcId="{C76B26BC-FAC1-427F-A88A-6D20F982C5A1}" destId="{7EFBB3FC-9FEE-4B07-9FE4-C2302B1800CD}" srcOrd="0" destOrd="0" presId="urn:microsoft.com/office/officeart/2005/8/layout/hierarchy2"/>
    <dgm:cxn modelId="{DE0DB3B3-2E1C-4759-A8C9-D83044C5E79D}" type="presParOf" srcId="{C76B26BC-FAC1-427F-A88A-6D20F982C5A1}" destId="{9B76A5AA-7FED-4FD0-AA19-C212596EEFEE}" srcOrd="1" destOrd="0" presId="urn:microsoft.com/office/officeart/2005/8/layout/hierarchy2"/>
    <dgm:cxn modelId="{1CF1DE80-5DB9-4927-A0DF-3561762BE7D1}" type="presParOf" srcId="{9B76A5AA-7FED-4FD0-AA19-C212596EEFEE}" destId="{42141F30-0681-483E-8DA0-693D5B5B2790}" srcOrd="0" destOrd="0" presId="urn:microsoft.com/office/officeart/2005/8/layout/hierarchy2"/>
    <dgm:cxn modelId="{8F0D3F09-CAEC-4E33-BDF4-1DE5DB7550F1}" type="presParOf" srcId="{42141F30-0681-483E-8DA0-693D5B5B2790}" destId="{B56E87C8-47CF-4693-AEA2-F985ADA606AF}" srcOrd="0" destOrd="0" presId="urn:microsoft.com/office/officeart/2005/8/layout/hierarchy2"/>
    <dgm:cxn modelId="{74C996A3-899C-441F-8F1D-D5D842AC4830}" type="presParOf" srcId="{9B76A5AA-7FED-4FD0-AA19-C212596EEFEE}" destId="{DB7E5E3F-2C5C-4856-AF22-007EA69557FD}" srcOrd="1" destOrd="0" presId="urn:microsoft.com/office/officeart/2005/8/layout/hierarchy2"/>
    <dgm:cxn modelId="{CA4BF979-2193-4AE7-9EB2-1D87CD212ADF}" type="presParOf" srcId="{DB7E5E3F-2C5C-4856-AF22-007EA69557FD}" destId="{66996CF2-644E-46B1-BA86-44B37FE47E4A}" srcOrd="0" destOrd="0" presId="urn:microsoft.com/office/officeart/2005/8/layout/hierarchy2"/>
    <dgm:cxn modelId="{77E8E922-8151-4465-A573-5001B8A04115}" type="presParOf" srcId="{DB7E5E3F-2C5C-4856-AF22-007EA69557FD}" destId="{71BC27A3-0166-4A56-84FB-7792E0DAB1DE}" srcOrd="1" destOrd="0" presId="urn:microsoft.com/office/officeart/2005/8/layout/hierarchy2"/>
    <dgm:cxn modelId="{827AF8E7-CF6E-40D5-A35C-ECB6835D23B5}" type="presParOf" srcId="{41B21A12-F808-4D2A-84B9-8374B62C9BE4}" destId="{7ED31887-AC53-4A47-BE27-B1F4A8FF850E}" srcOrd="2" destOrd="0" presId="urn:microsoft.com/office/officeart/2005/8/layout/hierarchy2"/>
    <dgm:cxn modelId="{116524D7-16DB-4ADD-836C-25D65484EA7C}" type="presParOf" srcId="{7ED31887-AC53-4A47-BE27-B1F4A8FF850E}" destId="{BCF45947-7FCC-4B2B-A338-136D5854DFB8}" srcOrd="0" destOrd="0" presId="urn:microsoft.com/office/officeart/2005/8/layout/hierarchy2"/>
    <dgm:cxn modelId="{E2417AF6-1C26-4508-9E47-5E63C391BDFC}" type="presParOf" srcId="{41B21A12-F808-4D2A-84B9-8374B62C9BE4}" destId="{C4555F73-1A0D-498B-B881-A4AD4B0AC02D}" srcOrd="3" destOrd="0" presId="urn:microsoft.com/office/officeart/2005/8/layout/hierarchy2"/>
    <dgm:cxn modelId="{E577F38C-0273-4328-8EC2-655087085226}" type="presParOf" srcId="{C4555F73-1A0D-498B-B881-A4AD4B0AC02D}" destId="{60436664-15F8-41CA-9F49-4AD68ACF5AEA}" srcOrd="0" destOrd="0" presId="urn:microsoft.com/office/officeart/2005/8/layout/hierarchy2"/>
    <dgm:cxn modelId="{79E3AE20-84F5-4900-92E7-BEC153E65CF3}" type="presParOf" srcId="{C4555F73-1A0D-498B-B881-A4AD4B0AC02D}" destId="{04CE8E03-DE07-4EF6-B8C4-CDFC1B6A5519}" srcOrd="1" destOrd="0" presId="urn:microsoft.com/office/officeart/2005/8/layout/hierarchy2"/>
    <dgm:cxn modelId="{F9FB86CE-8976-4AE6-811A-1555CB6149A3}" type="presParOf" srcId="{04CE8E03-DE07-4EF6-B8C4-CDFC1B6A5519}" destId="{06E2513E-A0E8-4335-8C9C-9D978ED2BC71}" srcOrd="0" destOrd="0" presId="urn:microsoft.com/office/officeart/2005/8/layout/hierarchy2"/>
    <dgm:cxn modelId="{A6EEC2C3-D945-440D-A3C2-86B852EB230F}" type="presParOf" srcId="{06E2513E-A0E8-4335-8C9C-9D978ED2BC71}" destId="{369A0872-8956-4D98-8B0E-9E25D04A1ADD}" srcOrd="0" destOrd="0" presId="urn:microsoft.com/office/officeart/2005/8/layout/hierarchy2"/>
    <dgm:cxn modelId="{2E382B80-627F-48E8-B211-BC2A40134027}" type="presParOf" srcId="{04CE8E03-DE07-4EF6-B8C4-CDFC1B6A5519}" destId="{39FD3CB2-8983-46BA-BD56-59DDFDBADD11}" srcOrd="1" destOrd="0" presId="urn:microsoft.com/office/officeart/2005/8/layout/hierarchy2"/>
    <dgm:cxn modelId="{3A0FC9E4-328A-46CA-B503-B6FDDD69A394}" type="presParOf" srcId="{39FD3CB2-8983-46BA-BD56-59DDFDBADD11}" destId="{C064EE4A-289B-4EF7-900B-2534E50AF379}" srcOrd="0" destOrd="0" presId="urn:microsoft.com/office/officeart/2005/8/layout/hierarchy2"/>
    <dgm:cxn modelId="{CDC93C25-F6EA-4E26-B382-F0344BEAF617}" type="presParOf" srcId="{39FD3CB2-8983-46BA-BD56-59DDFDBADD11}" destId="{0CC2A32D-F6A0-4F09-BA2D-40CE93457F05}" srcOrd="1" destOrd="0" presId="urn:microsoft.com/office/officeart/2005/8/layout/hierarchy2"/>
    <dgm:cxn modelId="{EB4291FF-E86F-46E3-A0DC-FCEC2809EE4B}" type="presParOf" srcId="{04CE8E03-DE07-4EF6-B8C4-CDFC1B6A5519}" destId="{7191680F-2B12-4B8A-A399-1AD9533B1C65}" srcOrd="2" destOrd="0" presId="urn:microsoft.com/office/officeart/2005/8/layout/hierarchy2"/>
    <dgm:cxn modelId="{DF0AD3FB-4BEB-45A3-A63A-7FAB2D67C04D}" type="presParOf" srcId="{7191680F-2B12-4B8A-A399-1AD9533B1C65}" destId="{0BCE4308-449C-4398-9EFE-5B15EE802390}" srcOrd="0" destOrd="0" presId="urn:microsoft.com/office/officeart/2005/8/layout/hierarchy2"/>
    <dgm:cxn modelId="{AB284C88-79FD-4B17-9B18-5FC5014D7FF0}" type="presParOf" srcId="{04CE8E03-DE07-4EF6-B8C4-CDFC1B6A5519}" destId="{6D726815-6031-46BF-B3EC-AFFC0D188354}" srcOrd="3" destOrd="0" presId="urn:microsoft.com/office/officeart/2005/8/layout/hierarchy2"/>
    <dgm:cxn modelId="{07BA340B-A7DD-4089-8123-57176528D829}" type="presParOf" srcId="{6D726815-6031-46BF-B3EC-AFFC0D188354}" destId="{CB172B7D-E366-45F8-806A-5E54D16C210B}" srcOrd="0" destOrd="0" presId="urn:microsoft.com/office/officeart/2005/8/layout/hierarchy2"/>
    <dgm:cxn modelId="{9494A578-77B0-4608-A2D2-ADE398C63719}" type="presParOf" srcId="{6D726815-6031-46BF-B3EC-AFFC0D188354}" destId="{95A95323-337C-4AC6-9895-9185828973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1DBDC3-0E28-47CC-9BAB-F8C9AE8C7E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78705F-5C2A-41EB-98D0-0B80DD8D6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hlinkClick xmlns:r="http://schemas.openxmlformats.org/officeDocument/2006/relationships" r:id="rId1"/>
            </a:rPr>
            <a:t>Introduction to Lightning Web Component</a:t>
          </a:r>
          <a:r>
            <a:rPr lang="en-US" b="0" i="0" baseline="0"/>
            <a:t> Salesforce Document</a:t>
          </a:r>
          <a:endParaRPr lang="en-US"/>
        </a:p>
      </dgm:t>
    </dgm:pt>
    <dgm:pt modelId="{D7239C76-54FC-479F-B338-CC86E3063493}" type="parTrans" cxnId="{435EE52E-4F26-47B9-8E6B-D796DF193E48}">
      <dgm:prSet/>
      <dgm:spPr/>
      <dgm:t>
        <a:bodyPr/>
        <a:lstStyle/>
        <a:p>
          <a:endParaRPr lang="en-US"/>
        </a:p>
      </dgm:t>
    </dgm:pt>
    <dgm:pt modelId="{5C187109-072C-4E80-B8F0-FD013B54ED0A}" type="sibTrans" cxnId="{435EE52E-4F26-47B9-8E6B-D796DF193E48}">
      <dgm:prSet/>
      <dgm:spPr/>
      <dgm:t>
        <a:bodyPr/>
        <a:lstStyle/>
        <a:p>
          <a:endParaRPr lang="en-US"/>
        </a:p>
      </dgm:t>
    </dgm:pt>
    <dgm:pt modelId="{7DF37A03-64D2-465D-8777-965957506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hlinkClick xmlns:r="http://schemas.openxmlformats.org/officeDocument/2006/relationships" r:id="rId2"/>
            </a:rPr>
            <a:t>Introduction to Lightning Web Component</a:t>
          </a:r>
          <a:r>
            <a:rPr lang="en-US" b="0" i="0" baseline="0" dirty="0"/>
            <a:t> </a:t>
          </a:r>
          <a:r>
            <a:rPr lang="en-US" b="0" i="0" baseline="0" dirty="0" err="1"/>
            <a:t>ApexHours</a:t>
          </a:r>
          <a:r>
            <a:rPr lang="en-US" b="0" i="0" baseline="0" dirty="0"/>
            <a:t> Video</a:t>
          </a:r>
          <a:endParaRPr lang="en-US" dirty="0"/>
        </a:p>
      </dgm:t>
    </dgm:pt>
    <dgm:pt modelId="{27E62A6C-D1E6-41C9-896C-8B5DB058724C}" type="parTrans" cxnId="{1DEB4565-5DDB-42E6-A393-2762A3F95DAE}">
      <dgm:prSet/>
      <dgm:spPr/>
      <dgm:t>
        <a:bodyPr/>
        <a:lstStyle/>
        <a:p>
          <a:endParaRPr lang="en-US"/>
        </a:p>
      </dgm:t>
    </dgm:pt>
    <dgm:pt modelId="{A881DAB7-4639-4E07-986E-9C35BC8C4FCD}" type="sibTrans" cxnId="{1DEB4565-5DDB-42E6-A393-2762A3F95DAE}">
      <dgm:prSet/>
      <dgm:spPr/>
      <dgm:t>
        <a:bodyPr/>
        <a:lstStyle/>
        <a:p>
          <a:endParaRPr lang="en-US"/>
        </a:p>
      </dgm:t>
    </dgm:pt>
    <dgm:pt modelId="{EA232C74-5AA6-45F7-BB0D-057608EC1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hlinkClick xmlns:r="http://schemas.openxmlformats.org/officeDocument/2006/relationships" r:id="rId3"/>
            </a:rPr>
            <a:t>Build Lightning Web Components </a:t>
          </a:r>
          <a:r>
            <a:rPr lang="en-US" b="0" i="0" baseline="0"/>
            <a:t>Trailhead</a:t>
          </a:r>
          <a:endParaRPr lang="en-US"/>
        </a:p>
      </dgm:t>
    </dgm:pt>
    <dgm:pt modelId="{15A16E88-C784-47EE-A1BC-F5F4C0025618}" type="parTrans" cxnId="{1BC87ADF-00A8-43C9-8E2D-ED7BFCB48D00}">
      <dgm:prSet/>
      <dgm:spPr/>
      <dgm:t>
        <a:bodyPr/>
        <a:lstStyle/>
        <a:p>
          <a:endParaRPr lang="en-US"/>
        </a:p>
      </dgm:t>
    </dgm:pt>
    <dgm:pt modelId="{D32E272E-5741-404A-AEBB-CBB62E1E7934}" type="sibTrans" cxnId="{1BC87ADF-00A8-43C9-8E2D-ED7BFCB48D00}">
      <dgm:prSet/>
      <dgm:spPr/>
      <dgm:t>
        <a:bodyPr/>
        <a:lstStyle/>
        <a:p>
          <a:endParaRPr lang="en-US"/>
        </a:p>
      </dgm:t>
    </dgm:pt>
    <dgm:pt modelId="{99FBF07E-0450-4872-A067-47FB2AC4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Register for the next Session - </a:t>
          </a:r>
          <a:r>
            <a:rPr lang="en-US" b="0" i="0" u="sng" baseline="0">
              <a:uFillTx/>
              <a:hlinkClick xmlns:r="http://schemas.openxmlformats.org/officeDocument/2006/relationships" r:id="rId4"/>
            </a:rPr>
            <a:t>http://bit.do/ApexHoursDev</a:t>
          </a:r>
          <a:endParaRPr lang="en-US"/>
        </a:p>
      </dgm:t>
    </dgm:pt>
    <dgm:pt modelId="{0B54F851-C858-4A6C-96C8-18F968E15D38}" type="parTrans" cxnId="{9A0948B5-FFB0-438B-9153-822F0ADA635E}">
      <dgm:prSet/>
      <dgm:spPr/>
      <dgm:t>
        <a:bodyPr/>
        <a:lstStyle/>
        <a:p>
          <a:endParaRPr lang="en-US"/>
        </a:p>
      </dgm:t>
    </dgm:pt>
    <dgm:pt modelId="{42B4A2E2-843A-41CF-8AF2-5D5624796789}" type="sibTrans" cxnId="{9A0948B5-FFB0-438B-9153-822F0ADA635E}">
      <dgm:prSet/>
      <dgm:spPr/>
      <dgm:t>
        <a:bodyPr/>
        <a:lstStyle/>
        <a:p>
          <a:endParaRPr lang="en-US"/>
        </a:p>
      </dgm:t>
    </dgm:pt>
    <dgm:pt modelId="{894E7C45-6EA0-4DF2-A231-D5137052EF97}" type="pres">
      <dgm:prSet presAssocID="{861DBDC3-0E28-47CC-9BAB-F8C9AE8C7EAA}" presName="root" presStyleCnt="0">
        <dgm:presLayoutVars>
          <dgm:dir/>
          <dgm:resizeHandles val="exact"/>
        </dgm:presLayoutVars>
      </dgm:prSet>
      <dgm:spPr/>
    </dgm:pt>
    <dgm:pt modelId="{A07B3FD7-5A44-49F9-A343-620E829252ED}" type="pres">
      <dgm:prSet presAssocID="{2578705F-5C2A-41EB-98D0-0B80DD8D6D84}" presName="compNode" presStyleCnt="0"/>
      <dgm:spPr/>
    </dgm:pt>
    <dgm:pt modelId="{3566FEE7-4C3C-404C-9283-F9424C958A0A}" type="pres">
      <dgm:prSet presAssocID="{2578705F-5C2A-41EB-98D0-0B80DD8D6D84}" presName="bgRect" presStyleLbl="bgShp" presStyleIdx="0" presStyleCnt="4"/>
      <dgm:spPr/>
    </dgm:pt>
    <dgm:pt modelId="{7404B3D5-3AB1-4DA7-8BC0-01BEE7639C1D}" type="pres">
      <dgm:prSet presAssocID="{2578705F-5C2A-41EB-98D0-0B80DD8D6D84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9B0950-DF8A-4A5B-BD93-DABD88085607}" type="pres">
      <dgm:prSet presAssocID="{2578705F-5C2A-41EB-98D0-0B80DD8D6D84}" presName="spaceRect" presStyleCnt="0"/>
      <dgm:spPr/>
    </dgm:pt>
    <dgm:pt modelId="{21FFBA20-6DDD-40E3-9590-0E5E5BA6570E}" type="pres">
      <dgm:prSet presAssocID="{2578705F-5C2A-41EB-98D0-0B80DD8D6D84}" presName="parTx" presStyleLbl="revTx" presStyleIdx="0" presStyleCnt="4">
        <dgm:presLayoutVars>
          <dgm:chMax val="0"/>
          <dgm:chPref val="0"/>
        </dgm:presLayoutVars>
      </dgm:prSet>
      <dgm:spPr/>
    </dgm:pt>
    <dgm:pt modelId="{1DD30B61-3298-4D18-BA0D-89727172C9FE}" type="pres">
      <dgm:prSet presAssocID="{5C187109-072C-4E80-B8F0-FD013B54ED0A}" presName="sibTrans" presStyleCnt="0"/>
      <dgm:spPr/>
    </dgm:pt>
    <dgm:pt modelId="{850A33B8-FF6F-4FE6-A024-8E514B982977}" type="pres">
      <dgm:prSet presAssocID="{7DF37A03-64D2-465D-8777-965957506EC3}" presName="compNode" presStyleCnt="0"/>
      <dgm:spPr/>
    </dgm:pt>
    <dgm:pt modelId="{5DA20792-436D-485E-844E-0B7671C97F8C}" type="pres">
      <dgm:prSet presAssocID="{7DF37A03-64D2-465D-8777-965957506EC3}" presName="bgRect" presStyleLbl="bgShp" presStyleIdx="1" presStyleCnt="4"/>
      <dgm:spPr/>
    </dgm:pt>
    <dgm:pt modelId="{31458C04-0FF8-44FF-9E6C-F699359D5DE4}" type="pres">
      <dgm:prSet presAssocID="{7DF37A03-64D2-465D-8777-965957506EC3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6717D73-16A3-43C9-9826-561A7755BA03}" type="pres">
      <dgm:prSet presAssocID="{7DF37A03-64D2-465D-8777-965957506EC3}" presName="spaceRect" presStyleCnt="0"/>
      <dgm:spPr/>
    </dgm:pt>
    <dgm:pt modelId="{D045A403-910B-4C0F-B637-980A6EE4CF72}" type="pres">
      <dgm:prSet presAssocID="{7DF37A03-64D2-465D-8777-965957506EC3}" presName="parTx" presStyleLbl="revTx" presStyleIdx="1" presStyleCnt="4">
        <dgm:presLayoutVars>
          <dgm:chMax val="0"/>
          <dgm:chPref val="0"/>
        </dgm:presLayoutVars>
      </dgm:prSet>
      <dgm:spPr/>
    </dgm:pt>
    <dgm:pt modelId="{091EE3A6-8122-498C-9FC2-81C3A24E06A3}" type="pres">
      <dgm:prSet presAssocID="{A881DAB7-4639-4E07-986E-9C35BC8C4FCD}" presName="sibTrans" presStyleCnt="0"/>
      <dgm:spPr/>
    </dgm:pt>
    <dgm:pt modelId="{09CCBD2B-A35E-49C9-929D-08B9D1B08D1E}" type="pres">
      <dgm:prSet presAssocID="{EA232C74-5AA6-45F7-BB0D-057608EC152B}" presName="compNode" presStyleCnt="0"/>
      <dgm:spPr/>
    </dgm:pt>
    <dgm:pt modelId="{476A39B3-2AF9-46A3-BFE5-5E7B67CA2D94}" type="pres">
      <dgm:prSet presAssocID="{EA232C74-5AA6-45F7-BB0D-057608EC152B}" presName="bgRect" presStyleLbl="bgShp" presStyleIdx="2" presStyleCnt="4"/>
      <dgm:spPr/>
    </dgm:pt>
    <dgm:pt modelId="{63D1EF73-1F48-4081-9AFE-817D80987C50}" type="pres">
      <dgm:prSet presAssocID="{EA232C74-5AA6-45F7-BB0D-057608EC152B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04360CC-838B-456D-A466-F5CF9ADC1DB1}" type="pres">
      <dgm:prSet presAssocID="{EA232C74-5AA6-45F7-BB0D-057608EC152B}" presName="spaceRect" presStyleCnt="0"/>
      <dgm:spPr/>
    </dgm:pt>
    <dgm:pt modelId="{A5E78E6E-F00D-4F96-BF72-DE9EFB913D35}" type="pres">
      <dgm:prSet presAssocID="{EA232C74-5AA6-45F7-BB0D-057608EC152B}" presName="parTx" presStyleLbl="revTx" presStyleIdx="2" presStyleCnt="4">
        <dgm:presLayoutVars>
          <dgm:chMax val="0"/>
          <dgm:chPref val="0"/>
        </dgm:presLayoutVars>
      </dgm:prSet>
      <dgm:spPr/>
    </dgm:pt>
    <dgm:pt modelId="{AE400088-B578-4884-BC36-187A737BD441}" type="pres">
      <dgm:prSet presAssocID="{D32E272E-5741-404A-AEBB-CBB62E1E7934}" presName="sibTrans" presStyleCnt="0"/>
      <dgm:spPr/>
    </dgm:pt>
    <dgm:pt modelId="{9F054547-E517-4E29-9E9C-0634635DF5CA}" type="pres">
      <dgm:prSet presAssocID="{99FBF07E-0450-4872-A067-47FB2AC4E97C}" presName="compNode" presStyleCnt="0"/>
      <dgm:spPr/>
    </dgm:pt>
    <dgm:pt modelId="{17876AF9-845D-4F3E-AA70-C3BEA86C155F}" type="pres">
      <dgm:prSet presAssocID="{99FBF07E-0450-4872-A067-47FB2AC4E97C}" presName="bgRect" presStyleLbl="bgShp" presStyleIdx="3" presStyleCnt="4"/>
      <dgm:spPr/>
    </dgm:pt>
    <dgm:pt modelId="{4CBF39D9-F23C-4A16-A44A-BB43FFE94EEF}" type="pres">
      <dgm:prSet presAssocID="{99FBF07E-0450-4872-A067-47FB2AC4E97C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07B19D2-20C2-44BD-8FE2-A7C10D7A95A8}" type="pres">
      <dgm:prSet presAssocID="{99FBF07E-0450-4872-A067-47FB2AC4E97C}" presName="spaceRect" presStyleCnt="0"/>
      <dgm:spPr/>
    </dgm:pt>
    <dgm:pt modelId="{6A155AF6-5EC6-4262-AF91-220D88D9BA80}" type="pres">
      <dgm:prSet presAssocID="{99FBF07E-0450-4872-A067-47FB2AC4E9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1A0C03-6DB7-419D-865F-2D0C2BF2ADCF}" type="presOf" srcId="{99FBF07E-0450-4872-A067-47FB2AC4E97C}" destId="{6A155AF6-5EC6-4262-AF91-220D88D9BA80}" srcOrd="0" destOrd="0" presId="urn:microsoft.com/office/officeart/2018/2/layout/IconVerticalSolidList"/>
    <dgm:cxn modelId="{369F3403-23F9-4D52-90FD-E2C01AD3C7DF}" type="presOf" srcId="{EA232C74-5AA6-45F7-BB0D-057608EC152B}" destId="{A5E78E6E-F00D-4F96-BF72-DE9EFB913D35}" srcOrd="0" destOrd="0" presId="urn:microsoft.com/office/officeart/2018/2/layout/IconVerticalSolidList"/>
    <dgm:cxn modelId="{DB631D0D-6EE8-46A7-9D15-95B034C5486B}" type="presOf" srcId="{7DF37A03-64D2-465D-8777-965957506EC3}" destId="{D045A403-910B-4C0F-B637-980A6EE4CF72}" srcOrd="0" destOrd="0" presId="urn:microsoft.com/office/officeart/2018/2/layout/IconVerticalSolidList"/>
    <dgm:cxn modelId="{435EE52E-4F26-47B9-8E6B-D796DF193E48}" srcId="{861DBDC3-0E28-47CC-9BAB-F8C9AE8C7EAA}" destId="{2578705F-5C2A-41EB-98D0-0B80DD8D6D84}" srcOrd="0" destOrd="0" parTransId="{D7239C76-54FC-479F-B338-CC86E3063493}" sibTransId="{5C187109-072C-4E80-B8F0-FD013B54ED0A}"/>
    <dgm:cxn modelId="{FB091665-20C2-4F3E-98A2-C79A6D06BBCE}" type="presOf" srcId="{2578705F-5C2A-41EB-98D0-0B80DD8D6D84}" destId="{21FFBA20-6DDD-40E3-9590-0E5E5BA6570E}" srcOrd="0" destOrd="0" presId="urn:microsoft.com/office/officeart/2018/2/layout/IconVerticalSolidList"/>
    <dgm:cxn modelId="{1DEB4565-5DDB-42E6-A393-2762A3F95DAE}" srcId="{861DBDC3-0E28-47CC-9BAB-F8C9AE8C7EAA}" destId="{7DF37A03-64D2-465D-8777-965957506EC3}" srcOrd="1" destOrd="0" parTransId="{27E62A6C-D1E6-41C9-896C-8B5DB058724C}" sibTransId="{A881DAB7-4639-4E07-986E-9C35BC8C4FCD}"/>
    <dgm:cxn modelId="{9A0948B5-FFB0-438B-9153-822F0ADA635E}" srcId="{861DBDC3-0E28-47CC-9BAB-F8C9AE8C7EAA}" destId="{99FBF07E-0450-4872-A067-47FB2AC4E97C}" srcOrd="3" destOrd="0" parTransId="{0B54F851-C858-4A6C-96C8-18F968E15D38}" sibTransId="{42B4A2E2-843A-41CF-8AF2-5D5624796789}"/>
    <dgm:cxn modelId="{1BC87ADF-00A8-43C9-8E2D-ED7BFCB48D00}" srcId="{861DBDC3-0E28-47CC-9BAB-F8C9AE8C7EAA}" destId="{EA232C74-5AA6-45F7-BB0D-057608EC152B}" srcOrd="2" destOrd="0" parTransId="{15A16E88-C784-47EE-A1BC-F5F4C0025618}" sibTransId="{D32E272E-5741-404A-AEBB-CBB62E1E7934}"/>
    <dgm:cxn modelId="{2A6FEBF9-E11B-4E58-B42D-E2F11F7F8F3E}" type="presOf" srcId="{861DBDC3-0E28-47CC-9BAB-F8C9AE8C7EAA}" destId="{894E7C45-6EA0-4DF2-A231-D5137052EF97}" srcOrd="0" destOrd="0" presId="urn:microsoft.com/office/officeart/2018/2/layout/IconVerticalSolidList"/>
    <dgm:cxn modelId="{28B76892-8EFF-47F2-8C23-97709CACAF9C}" type="presParOf" srcId="{894E7C45-6EA0-4DF2-A231-D5137052EF97}" destId="{A07B3FD7-5A44-49F9-A343-620E829252ED}" srcOrd="0" destOrd="0" presId="urn:microsoft.com/office/officeart/2018/2/layout/IconVerticalSolidList"/>
    <dgm:cxn modelId="{C568514E-6F0E-4D42-B671-EB845AF80405}" type="presParOf" srcId="{A07B3FD7-5A44-49F9-A343-620E829252ED}" destId="{3566FEE7-4C3C-404C-9283-F9424C958A0A}" srcOrd="0" destOrd="0" presId="urn:microsoft.com/office/officeart/2018/2/layout/IconVerticalSolidList"/>
    <dgm:cxn modelId="{2F6282D2-303D-46DD-B2BD-8D007010E7B9}" type="presParOf" srcId="{A07B3FD7-5A44-49F9-A343-620E829252ED}" destId="{7404B3D5-3AB1-4DA7-8BC0-01BEE7639C1D}" srcOrd="1" destOrd="0" presId="urn:microsoft.com/office/officeart/2018/2/layout/IconVerticalSolidList"/>
    <dgm:cxn modelId="{98EFBDF3-6329-406C-B425-89051003BEC2}" type="presParOf" srcId="{A07B3FD7-5A44-49F9-A343-620E829252ED}" destId="{C19B0950-DF8A-4A5B-BD93-DABD88085607}" srcOrd="2" destOrd="0" presId="urn:microsoft.com/office/officeart/2018/2/layout/IconVerticalSolidList"/>
    <dgm:cxn modelId="{70FD6C77-4F1E-4333-BB57-FA9243F93D5C}" type="presParOf" srcId="{A07B3FD7-5A44-49F9-A343-620E829252ED}" destId="{21FFBA20-6DDD-40E3-9590-0E5E5BA6570E}" srcOrd="3" destOrd="0" presId="urn:microsoft.com/office/officeart/2018/2/layout/IconVerticalSolidList"/>
    <dgm:cxn modelId="{979D617B-AE23-40C2-B1BC-AF7CF98C961A}" type="presParOf" srcId="{894E7C45-6EA0-4DF2-A231-D5137052EF97}" destId="{1DD30B61-3298-4D18-BA0D-89727172C9FE}" srcOrd="1" destOrd="0" presId="urn:microsoft.com/office/officeart/2018/2/layout/IconVerticalSolidList"/>
    <dgm:cxn modelId="{046AB225-1E9F-421D-95B7-0C3FA88F3FDA}" type="presParOf" srcId="{894E7C45-6EA0-4DF2-A231-D5137052EF97}" destId="{850A33B8-FF6F-4FE6-A024-8E514B982977}" srcOrd="2" destOrd="0" presId="urn:microsoft.com/office/officeart/2018/2/layout/IconVerticalSolidList"/>
    <dgm:cxn modelId="{5C3AC617-4FC0-49E2-95DC-B0FF4F661BFA}" type="presParOf" srcId="{850A33B8-FF6F-4FE6-A024-8E514B982977}" destId="{5DA20792-436D-485E-844E-0B7671C97F8C}" srcOrd="0" destOrd="0" presId="urn:microsoft.com/office/officeart/2018/2/layout/IconVerticalSolidList"/>
    <dgm:cxn modelId="{DE4D8A11-29EF-4473-9178-CED687B9D7FF}" type="presParOf" srcId="{850A33B8-FF6F-4FE6-A024-8E514B982977}" destId="{31458C04-0FF8-44FF-9E6C-F699359D5DE4}" srcOrd="1" destOrd="0" presId="urn:microsoft.com/office/officeart/2018/2/layout/IconVerticalSolidList"/>
    <dgm:cxn modelId="{6CEDFF56-D1FF-4965-9631-4EEA86CCC9E1}" type="presParOf" srcId="{850A33B8-FF6F-4FE6-A024-8E514B982977}" destId="{E6717D73-16A3-43C9-9826-561A7755BA03}" srcOrd="2" destOrd="0" presId="urn:microsoft.com/office/officeart/2018/2/layout/IconVerticalSolidList"/>
    <dgm:cxn modelId="{CCE9DBCA-7DB8-4130-9DBB-1D4BDFE9BF0C}" type="presParOf" srcId="{850A33B8-FF6F-4FE6-A024-8E514B982977}" destId="{D045A403-910B-4C0F-B637-980A6EE4CF72}" srcOrd="3" destOrd="0" presId="urn:microsoft.com/office/officeart/2018/2/layout/IconVerticalSolidList"/>
    <dgm:cxn modelId="{735D790F-B537-4EA2-AA00-FBADF6EC5975}" type="presParOf" srcId="{894E7C45-6EA0-4DF2-A231-D5137052EF97}" destId="{091EE3A6-8122-498C-9FC2-81C3A24E06A3}" srcOrd="3" destOrd="0" presId="urn:microsoft.com/office/officeart/2018/2/layout/IconVerticalSolidList"/>
    <dgm:cxn modelId="{78B8F631-1014-45D7-84B2-7F04018B0C50}" type="presParOf" srcId="{894E7C45-6EA0-4DF2-A231-D5137052EF97}" destId="{09CCBD2B-A35E-49C9-929D-08B9D1B08D1E}" srcOrd="4" destOrd="0" presId="urn:microsoft.com/office/officeart/2018/2/layout/IconVerticalSolidList"/>
    <dgm:cxn modelId="{67EFD05B-C55F-4DD2-86E6-B109279F3403}" type="presParOf" srcId="{09CCBD2B-A35E-49C9-929D-08B9D1B08D1E}" destId="{476A39B3-2AF9-46A3-BFE5-5E7B67CA2D94}" srcOrd="0" destOrd="0" presId="urn:microsoft.com/office/officeart/2018/2/layout/IconVerticalSolidList"/>
    <dgm:cxn modelId="{FAF300B8-540E-4CB2-A1DE-4D8FF9764090}" type="presParOf" srcId="{09CCBD2B-A35E-49C9-929D-08B9D1B08D1E}" destId="{63D1EF73-1F48-4081-9AFE-817D80987C50}" srcOrd="1" destOrd="0" presId="urn:microsoft.com/office/officeart/2018/2/layout/IconVerticalSolidList"/>
    <dgm:cxn modelId="{92AAD6F6-2D62-4739-94C4-35AC087FA608}" type="presParOf" srcId="{09CCBD2B-A35E-49C9-929D-08B9D1B08D1E}" destId="{104360CC-838B-456D-A466-F5CF9ADC1DB1}" srcOrd="2" destOrd="0" presId="urn:microsoft.com/office/officeart/2018/2/layout/IconVerticalSolidList"/>
    <dgm:cxn modelId="{22A4CE46-6A83-4318-89CB-5DE82D2635FE}" type="presParOf" srcId="{09CCBD2B-A35E-49C9-929D-08B9D1B08D1E}" destId="{A5E78E6E-F00D-4F96-BF72-DE9EFB913D35}" srcOrd="3" destOrd="0" presId="urn:microsoft.com/office/officeart/2018/2/layout/IconVerticalSolidList"/>
    <dgm:cxn modelId="{95A75897-48C0-439C-BBA3-89F5704706EE}" type="presParOf" srcId="{894E7C45-6EA0-4DF2-A231-D5137052EF97}" destId="{AE400088-B578-4884-BC36-187A737BD441}" srcOrd="5" destOrd="0" presId="urn:microsoft.com/office/officeart/2018/2/layout/IconVerticalSolidList"/>
    <dgm:cxn modelId="{516AF321-E6B5-4B1B-87F4-98ADDA0DD84E}" type="presParOf" srcId="{894E7C45-6EA0-4DF2-A231-D5137052EF97}" destId="{9F054547-E517-4E29-9E9C-0634635DF5CA}" srcOrd="6" destOrd="0" presId="urn:microsoft.com/office/officeart/2018/2/layout/IconVerticalSolidList"/>
    <dgm:cxn modelId="{2696ABDC-BBC3-4909-8EAF-EFB853AA65AC}" type="presParOf" srcId="{9F054547-E517-4E29-9E9C-0634635DF5CA}" destId="{17876AF9-845D-4F3E-AA70-C3BEA86C155F}" srcOrd="0" destOrd="0" presId="urn:microsoft.com/office/officeart/2018/2/layout/IconVerticalSolidList"/>
    <dgm:cxn modelId="{5FD3C1D4-4D19-46D0-9566-AE7B9A5C8041}" type="presParOf" srcId="{9F054547-E517-4E29-9E9C-0634635DF5CA}" destId="{4CBF39D9-F23C-4A16-A44A-BB43FFE94EEF}" srcOrd="1" destOrd="0" presId="urn:microsoft.com/office/officeart/2018/2/layout/IconVerticalSolidList"/>
    <dgm:cxn modelId="{3C090B00-7269-4A84-B69B-0914FD06D9C0}" type="presParOf" srcId="{9F054547-E517-4E29-9E9C-0634635DF5CA}" destId="{807B19D2-20C2-44BD-8FE2-A7C10D7A95A8}" srcOrd="2" destOrd="0" presId="urn:microsoft.com/office/officeart/2018/2/layout/IconVerticalSolidList"/>
    <dgm:cxn modelId="{1F10BFDE-1D6D-46EC-99D6-C8E8675C8A6D}" type="presParOf" srcId="{9F054547-E517-4E29-9E9C-0634635DF5CA}" destId="{6A155AF6-5EC6-4262-AF91-220D88D9B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B3FBF-4E44-4FEE-9227-942A7A001FA6}">
      <dsp:nvSpPr>
        <dsp:cNvPr id="0" name=""/>
        <dsp:cNvSpPr/>
      </dsp:nvSpPr>
      <dsp:spPr>
        <a:xfrm>
          <a:off x="679050" y="409418"/>
          <a:ext cx="1887187" cy="1887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8C578-2AC4-469D-A27B-47ADE6743FAE}">
      <dsp:nvSpPr>
        <dsp:cNvPr id="0" name=""/>
        <dsp:cNvSpPr/>
      </dsp:nvSpPr>
      <dsp:spPr>
        <a:xfrm>
          <a:off x="1081237" y="8116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D0BC7-743D-4184-B042-C1B62B55947E}">
      <dsp:nvSpPr>
        <dsp:cNvPr id="0" name=""/>
        <dsp:cNvSpPr/>
      </dsp:nvSpPr>
      <dsp:spPr>
        <a:xfrm>
          <a:off x="75768" y="2884419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Please be muted if you are not speaking</a:t>
          </a:r>
        </a:p>
      </dsp:txBody>
      <dsp:txXfrm>
        <a:off x="75768" y="2884419"/>
        <a:ext cx="3093750" cy="1057500"/>
      </dsp:txXfrm>
    </dsp:sp>
    <dsp:sp modelId="{313807E9-1DE3-4E69-B7D5-4078B156F3B6}">
      <dsp:nvSpPr>
        <dsp:cNvPr id="0" name=""/>
        <dsp:cNvSpPr/>
      </dsp:nvSpPr>
      <dsp:spPr>
        <a:xfrm>
          <a:off x="4314206" y="409418"/>
          <a:ext cx="1887187" cy="188718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F956E-7392-4127-87A6-BC5B4D572C91}">
      <dsp:nvSpPr>
        <dsp:cNvPr id="0" name=""/>
        <dsp:cNvSpPr/>
      </dsp:nvSpPr>
      <dsp:spPr>
        <a:xfrm>
          <a:off x="4716393" y="8116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54C7-FDBE-46A8-9CC6-42C0C0A24173}">
      <dsp:nvSpPr>
        <dsp:cNvPr id="0" name=""/>
        <dsp:cNvSpPr/>
      </dsp:nvSpPr>
      <dsp:spPr>
        <a:xfrm>
          <a:off x="3710925" y="2884419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No question is silly question so keep adding the question in chat window.</a:t>
          </a:r>
        </a:p>
      </dsp:txBody>
      <dsp:txXfrm>
        <a:off x="3710925" y="2884419"/>
        <a:ext cx="3093750" cy="1057500"/>
      </dsp:txXfrm>
    </dsp:sp>
    <dsp:sp modelId="{307661A2-BEC3-4333-926B-A0F230168BB7}">
      <dsp:nvSpPr>
        <dsp:cNvPr id="0" name=""/>
        <dsp:cNvSpPr/>
      </dsp:nvSpPr>
      <dsp:spPr>
        <a:xfrm>
          <a:off x="7956109" y="451772"/>
          <a:ext cx="1873694" cy="171777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F8F4-CD12-487F-9A35-D8CD53AAF815}">
      <dsp:nvSpPr>
        <dsp:cNvPr id="0" name=""/>
        <dsp:cNvSpPr/>
      </dsp:nvSpPr>
      <dsp:spPr>
        <a:xfrm>
          <a:off x="8351550" y="76925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D71D-4F8B-487F-B122-084BF86E3420}">
      <dsp:nvSpPr>
        <dsp:cNvPr id="0" name=""/>
        <dsp:cNvSpPr/>
      </dsp:nvSpPr>
      <dsp:spPr>
        <a:xfrm>
          <a:off x="7346081" y="2842065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We have reserved time for Q&amp;A at the end of the session</a:t>
          </a:r>
        </a:p>
      </dsp:txBody>
      <dsp:txXfrm>
        <a:off x="7346081" y="2842065"/>
        <a:ext cx="3093750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8A0A-BD67-450E-AEEC-5B590D81E448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89D2F-E0D7-44D2-ACD7-68696CAE5D17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7A8F-C5F3-40E3-A401-9CE3FA4FADDA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Introduction to lightning web component ( LWC ) &amp; Why LWC</a:t>
          </a:r>
          <a:endParaRPr lang="en-US" sz="1700" kern="1200"/>
        </a:p>
      </dsp:txBody>
      <dsp:txXfrm>
        <a:off x="1172126" y="90072"/>
        <a:ext cx="2114937" cy="897246"/>
      </dsp:txXfrm>
    </dsp:sp>
    <dsp:sp modelId="{3BD8C714-26B7-4F2A-A562-B26B9D27FC9A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EA742-D858-44E3-A8AB-DD28EF454974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677CF-7F7A-4D20-BE49-A77BE314C517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Aura vs LWC</a:t>
          </a:r>
          <a:endParaRPr lang="en-US" sz="1700" kern="1200"/>
        </a:p>
      </dsp:txBody>
      <dsp:txXfrm>
        <a:off x="4745088" y="90072"/>
        <a:ext cx="2114937" cy="897246"/>
      </dsp:txXfrm>
    </dsp:sp>
    <dsp:sp modelId="{F4363DE8-D598-446F-B225-DE333CE52894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F1F32-2F59-4115-B47B-AB0B3DFB8662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41CE2-7E8D-407D-8EAD-8622F26C62C8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Software installation</a:t>
          </a:r>
          <a:endParaRPr lang="en-US" sz="1700" kern="1200"/>
        </a:p>
      </dsp:txBody>
      <dsp:txXfrm>
        <a:off x="8318049" y="90072"/>
        <a:ext cx="2114937" cy="897246"/>
      </dsp:txXfrm>
    </dsp:sp>
    <dsp:sp modelId="{046AC4D3-FC03-4CB2-91FE-9FE0FA264E5F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3E73A-3BA3-431C-AE2A-CE78088CA235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FFC85-C08E-4D8B-BDFE-B20FF1823D0D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Walkthrough of Lightning Component library &amp; Playground</a:t>
          </a:r>
          <a:endParaRPr lang="en-US" sz="1700" kern="1200"/>
        </a:p>
      </dsp:txBody>
      <dsp:txXfrm>
        <a:off x="1172126" y="1727045"/>
        <a:ext cx="2114937" cy="897246"/>
      </dsp:txXfrm>
    </dsp:sp>
    <dsp:sp modelId="{58D0470D-5038-42A2-B06B-9727EC0711CE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869B-98AA-4050-968B-FDEF97ADA0B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20695-FCF3-4CBD-8ADF-0F06ED942BB9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Create your fist web component &amp; deploy it to salesforce org.</a:t>
          </a:r>
          <a:endParaRPr lang="en-US" sz="1700" kern="1200"/>
        </a:p>
      </dsp:txBody>
      <dsp:txXfrm>
        <a:off x="4745088" y="1727045"/>
        <a:ext cx="2114937" cy="897246"/>
      </dsp:txXfrm>
    </dsp:sp>
    <dsp:sp modelId="{570059F4-0A4B-450F-807C-9E251EB6148C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97930-D729-48C3-8B00-469193092B82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27CD7-0583-47F9-90F0-6E3E3084D253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Properties in LWC</a:t>
          </a:r>
          <a:endParaRPr lang="en-US" sz="1700" kern="1200"/>
        </a:p>
      </dsp:txBody>
      <dsp:txXfrm>
        <a:off x="8318049" y="1727045"/>
        <a:ext cx="2114937" cy="897246"/>
      </dsp:txXfrm>
    </dsp:sp>
    <dsp:sp modelId="{26D24779-73F1-40B2-8A59-AF115D094D3F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9766E-1E85-4AF4-96AE-6C207A63FA52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88504-669D-492A-987C-8C84B4F1F409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Call apex using web component</a:t>
          </a:r>
          <a:endParaRPr lang="en-US" sz="1700" kern="1200"/>
        </a:p>
      </dsp:txBody>
      <dsp:txXfrm>
        <a:off x="1172126" y="3364019"/>
        <a:ext cx="2114937" cy="897246"/>
      </dsp:txXfrm>
    </dsp:sp>
    <dsp:sp modelId="{9CAAD32F-695C-4DAC-87EF-B0F0C4B35AD8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22A4A-D3E1-438A-8DD3-9B20078108AE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E68E8-D9AF-4C53-A27C-5457E2B562A2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Q&amp;A</a:t>
          </a:r>
          <a:endParaRPr lang="en-US" sz="1700" kern="1200"/>
        </a:p>
      </dsp:txBody>
      <dsp:txXfrm>
        <a:off x="4745088" y="3364019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B5299-2AC8-43A4-BC23-83231CE775B1}">
      <dsp:nvSpPr>
        <dsp:cNvPr id="0" name=""/>
        <dsp:cNvSpPr/>
      </dsp:nvSpPr>
      <dsp:spPr>
        <a:xfrm rot="5400000">
          <a:off x="2243511" y="88667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Palatino"/>
            </a:rPr>
            <a:t>Enhanced Productivity</a:t>
          </a:r>
        </a:p>
      </dsp:txBody>
      <dsp:txXfrm rot="-5400000">
        <a:off x="2515908" y="212027"/>
        <a:ext cx="813289" cy="934813"/>
      </dsp:txXfrm>
    </dsp:sp>
    <dsp:sp modelId="{A1CD13BD-573E-4494-B34C-B166DD497DCE}">
      <dsp:nvSpPr>
        <dsp:cNvPr id="0" name=""/>
        <dsp:cNvSpPr/>
      </dsp:nvSpPr>
      <dsp:spPr>
        <a:xfrm>
          <a:off x="3469809" y="265897"/>
          <a:ext cx="2025734" cy="81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Palatino"/>
            </a:rPr>
            <a:t>Use Modern web standards.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Palatino"/>
            </a:rPr>
            <a:t>ES6+, Custom Elements, Modules &amp; Custom Templates</a:t>
          </a:r>
          <a:endParaRPr lang="en-US" sz="1200" kern="1200" dirty="0">
            <a:latin typeface="Palatino"/>
          </a:endParaRPr>
        </a:p>
      </dsp:txBody>
      <dsp:txXfrm>
        <a:off x="3469809" y="265897"/>
        <a:ext cx="2025734" cy="814850"/>
      </dsp:txXfrm>
    </dsp:sp>
    <dsp:sp modelId="{1ADD57A6-C624-4F9A-942A-07DCFF0D07DE}">
      <dsp:nvSpPr>
        <dsp:cNvPr id="0" name=""/>
        <dsp:cNvSpPr/>
      </dsp:nvSpPr>
      <dsp:spPr>
        <a:xfrm rot="5400000">
          <a:off x="967455" y="88667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39852" y="212027"/>
        <a:ext cx="813289" cy="934813"/>
      </dsp:txXfrm>
    </dsp:sp>
    <dsp:sp modelId="{1C074AF1-F040-4EB1-BE6A-28CEE1E943B1}">
      <dsp:nvSpPr>
        <dsp:cNvPr id="0" name=""/>
        <dsp:cNvSpPr/>
      </dsp:nvSpPr>
      <dsp:spPr>
        <a:xfrm rot="5400000">
          <a:off x="1730567" y="1241408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alatino"/>
            </a:rPr>
            <a:t>Enhance performance</a:t>
          </a:r>
        </a:p>
      </dsp:txBody>
      <dsp:txXfrm rot="-5400000">
        <a:off x="2002964" y="1364768"/>
        <a:ext cx="813289" cy="934813"/>
      </dsp:txXfrm>
    </dsp:sp>
    <dsp:sp modelId="{F7FFBC80-CDA5-4B27-B710-569AD1FBDF64}">
      <dsp:nvSpPr>
        <dsp:cNvPr id="0" name=""/>
        <dsp:cNvSpPr/>
      </dsp:nvSpPr>
      <dsp:spPr>
        <a:xfrm>
          <a:off x="303220" y="1424750"/>
          <a:ext cx="1466730" cy="81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F6CE-07BF-4924-9C8C-EE5A68BCD329}">
      <dsp:nvSpPr>
        <dsp:cNvPr id="0" name=""/>
        <dsp:cNvSpPr/>
      </dsp:nvSpPr>
      <dsp:spPr>
        <a:xfrm rot="5400000">
          <a:off x="3006622" y="1241408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79019" y="1364768"/>
        <a:ext cx="813289" cy="934813"/>
      </dsp:txXfrm>
    </dsp:sp>
    <dsp:sp modelId="{EBAE70E0-7123-4DD4-BFFA-CA4C027FB113}">
      <dsp:nvSpPr>
        <dsp:cNvPr id="0" name=""/>
        <dsp:cNvSpPr/>
      </dsp:nvSpPr>
      <dsp:spPr>
        <a:xfrm rot="5400000">
          <a:off x="2371039" y="2394150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alatino"/>
            </a:rPr>
            <a:t>Easy to Use</a:t>
          </a:r>
        </a:p>
      </dsp:txBody>
      <dsp:txXfrm rot="-5400000">
        <a:off x="2643436" y="2517510"/>
        <a:ext cx="813289" cy="934813"/>
      </dsp:txXfrm>
    </dsp:sp>
    <dsp:sp modelId="{84D0D083-8AD5-4D7F-9E0B-0C5C625DDC92}">
      <dsp:nvSpPr>
        <dsp:cNvPr id="0" name=""/>
        <dsp:cNvSpPr/>
      </dsp:nvSpPr>
      <dsp:spPr>
        <a:xfrm>
          <a:off x="3676701" y="2577491"/>
          <a:ext cx="1515621" cy="81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BA697-5C7B-4CF0-8AD7-87BAF08556BE}">
      <dsp:nvSpPr>
        <dsp:cNvPr id="0" name=""/>
        <dsp:cNvSpPr/>
      </dsp:nvSpPr>
      <dsp:spPr>
        <a:xfrm rot="5400000">
          <a:off x="1094983" y="2394150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7380" y="2517510"/>
        <a:ext cx="813289" cy="934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A316-F101-4AB8-A122-FDAF442FA6F5}">
      <dsp:nvSpPr>
        <dsp:cNvPr id="0" name=""/>
        <dsp:cNvSpPr/>
      </dsp:nvSpPr>
      <dsp:spPr>
        <a:xfrm>
          <a:off x="3746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S-control</a:t>
          </a:r>
          <a:endParaRPr lang="en-US" sz="2200" kern="1200" dirty="0">
            <a:latin typeface="Palatino"/>
          </a:endParaRPr>
        </a:p>
      </dsp:txBody>
      <dsp:txXfrm>
        <a:off x="439946" y="804166"/>
        <a:ext cx="1308601" cy="872400"/>
      </dsp:txXfrm>
    </dsp:sp>
    <dsp:sp modelId="{42344FE6-C3D1-4BCB-BCBC-2B8C3B7EBBBF}">
      <dsp:nvSpPr>
        <dsp:cNvPr id="0" name=""/>
        <dsp:cNvSpPr/>
      </dsp:nvSpPr>
      <dsp:spPr>
        <a:xfrm>
          <a:off x="1966648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VF</a:t>
          </a:r>
          <a:endParaRPr lang="en-US" sz="2200" kern="1200" dirty="0">
            <a:latin typeface="Palatino"/>
          </a:endParaRPr>
        </a:p>
      </dsp:txBody>
      <dsp:txXfrm>
        <a:off x="2402848" y="804166"/>
        <a:ext cx="1308601" cy="872400"/>
      </dsp:txXfrm>
    </dsp:sp>
    <dsp:sp modelId="{51822302-B6E8-419B-A72F-B3EB70B489FE}">
      <dsp:nvSpPr>
        <dsp:cNvPr id="0" name=""/>
        <dsp:cNvSpPr/>
      </dsp:nvSpPr>
      <dsp:spPr>
        <a:xfrm>
          <a:off x="3929549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Aura</a:t>
          </a:r>
          <a:endParaRPr lang="en-US" sz="2200" kern="1200" dirty="0">
            <a:latin typeface="Palatino"/>
          </a:endParaRPr>
        </a:p>
      </dsp:txBody>
      <dsp:txXfrm>
        <a:off x="4365749" y="804166"/>
        <a:ext cx="1308601" cy="872400"/>
      </dsp:txXfrm>
    </dsp:sp>
    <dsp:sp modelId="{9F645797-6847-44BF-805E-665FD535B408}">
      <dsp:nvSpPr>
        <dsp:cNvPr id="0" name=""/>
        <dsp:cNvSpPr/>
      </dsp:nvSpPr>
      <dsp:spPr>
        <a:xfrm>
          <a:off x="5892451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LWC</a:t>
          </a:r>
          <a:endParaRPr lang="en-US" sz="2200" kern="1200" dirty="0">
            <a:latin typeface="Palatino"/>
          </a:endParaRPr>
        </a:p>
      </dsp:txBody>
      <dsp:txXfrm>
        <a:off x="6328651" y="804166"/>
        <a:ext cx="1308601" cy="872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CE94A-477F-4EE4-AB37-3F7C5B890B94}">
      <dsp:nvSpPr>
        <dsp:cNvPr id="0" name=""/>
        <dsp:cNvSpPr/>
      </dsp:nvSpPr>
      <dsp:spPr>
        <a:xfrm>
          <a:off x="914396" y="685648"/>
          <a:ext cx="951452" cy="951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28F1-A242-4A66-BA86-4853A7C3CE79}">
      <dsp:nvSpPr>
        <dsp:cNvPr id="0" name=""/>
        <dsp:cNvSpPr/>
      </dsp:nvSpPr>
      <dsp:spPr>
        <a:xfrm>
          <a:off x="76188" y="1859396"/>
          <a:ext cx="2718436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 dirty="0"/>
            <a:t>JDK</a:t>
          </a:r>
          <a:endParaRPr lang="en-US" sz="3100" kern="1200" dirty="0"/>
        </a:p>
      </dsp:txBody>
      <dsp:txXfrm>
        <a:off x="76188" y="1859396"/>
        <a:ext cx="2718436" cy="407765"/>
      </dsp:txXfrm>
    </dsp:sp>
    <dsp:sp modelId="{C42E6968-5C75-4639-A894-339E4114950E}">
      <dsp:nvSpPr>
        <dsp:cNvPr id="0" name=""/>
        <dsp:cNvSpPr/>
      </dsp:nvSpPr>
      <dsp:spPr>
        <a:xfrm>
          <a:off x="6242" y="2679562"/>
          <a:ext cx="2718436" cy="47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 latest version JDK</a:t>
          </a:r>
          <a:endParaRPr lang="en-US" sz="1700" kern="1200" dirty="0">
            <a:latin typeface="Palatino"/>
          </a:endParaRPr>
        </a:p>
      </dsp:txBody>
      <dsp:txXfrm>
        <a:off x="6242" y="2679562"/>
        <a:ext cx="2718436" cy="476031"/>
      </dsp:txXfrm>
    </dsp:sp>
    <dsp:sp modelId="{FE950F3D-EECD-4ACC-9DA6-E08BD2520F24}">
      <dsp:nvSpPr>
        <dsp:cNvPr id="0" name=""/>
        <dsp:cNvSpPr/>
      </dsp:nvSpPr>
      <dsp:spPr>
        <a:xfrm>
          <a:off x="4782073" y="645130"/>
          <a:ext cx="951452" cy="951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D8653-309D-49CD-9B4E-4CA6D635B898}">
      <dsp:nvSpPr>
        <dsp:cNvPr id="0" name=""/>
        <dsp:cNvSpPr/>
      </dsp:nvSpPr>
      <dsp:spPr>
        <a:xfrm>
          <a:off x="3898581" y="1767512"/>
          <a:ext cx="2718436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 dirty="0"/>
            <a:t>VS Code</a:t>
          </a:r>
          <a:endParaRPr lang="en-US" sz="3100" kern="1200" dirty="0"/>
        </a:p>
      </dsp:txBody>
      <dsp:txXfrm>
        <a:off x="3898581" y="1767512"/>
        <a:ext cx="2718436" cy="407765"/>
      </dsp:txXfrm>
    </dsp:sp>
    <dsp:sp modelId="{E2BAC69F-40E0-4F33-B705-25A7E8EE392B}">
      <dsp:nvSpPr>
        <dsp:cNvPr id="0" name=""/>
        <dsp:cNvSpPr/>
      </dsp:nvSpPr>
      <dsp:spPr>
        <a:xfrm>
          <a:off x="3200405" y="2438396"/>
          <a:ext cx="4114788" cy="1125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Palatino"/>
            </a:rPr>
            <a:t>Latest version VS Code</a:t>
          </a:r>
          <a:endParaRPr lang="en-US" sz="1700" kern="1200">
            <a:latin typeface="Palatino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Salesforce Extension pack ( Extension )</a:t>
          </a:r>
          <a:endParaRPr lang="en-US" sz="1700" kern="1200" dirty="0">
            <a:latin typeface="Palatino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Salesforce lightning code snippets ( Extension )</a:t>
          </a:r>
          <a:endParaRPr lang="en-US" sz="1700" kern="1200" dirty="0">
            <a:latin typeface="Palatino"/>
          </a:endParaRPr>
        </a:p>
      </dsp:txBody>
      <dsp:txXfrm>
        <a:off x="3200405" y="2438396"/>
        <a:ext cx="4114788" cy="1125285"/>
      </dsp:txXfrm>
    </dsp:sp>
    <dsp:sp modelId="{5B3E1A43-44DB-43AC-B172-15227C049A8A}">
      <dsp:nvSpPr>
        <dsp:cNvPr id="0" name=""/>
        <dsp:cNvSpPr/>
      </dsp:nvSpPr>
      <dsp:spPr>
        <a:xfrm>
          <a:off x="8686800" y="761997"/>
          <a:ext cx="951452" cy="9514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F612E-EDE8-4E65-899F-FE24BF68AEF4}">
      <dsp:nvSpPr>
        <dsp:cNvPr id="0" name=""/>
        <dsp:cNvSpPr/>
      </dsp:nvSpPr>
      <dsp:spPr>
        <a:xfrm>
          <a:off x="7696210" y="1752598"/>
          <a:ext cx="2718436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 dirty="0"/>
            <a:t>CLI</a:t>
          </a:r>
          <a:endParaRPr lang="en-US" sz="3100" kern="1200" dirty="0"/>
        </a:p>
      </dsp:txBody>
      <dsp:txXfrm>
        <a:off x="7696210" y="1752598"/>
        <a:ext cx="2718436" cy="407765"/>
      </dsp:txXfrm>
    </dsp:sp>
    <dsp:sp modelId="{4E514754-F99E-44C3-A89E-0FAAAF2E09EA}">
      <dsp:nvSpPr>
        <dsp:cNvPr id="0" name=""/>
        <dsp:cNvSpPr/>
      </dsp:nvSpPr>
      <dsp:spPr>
        <a:xfrm>
          <a:off x="7772408" y="2438402"/>
          <a:ext cx="2718436" cy="1414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Salesforce Command line interface</a:t>
          </a:r>
          <a:endParaRPr lang="en-US" sz="1700" kern="1200" dirty="0">
            <a:latin typeface="Palatino"/>
          </a:endParaRPr>
        </a:p>
      </dsp:txBody>
      <dsp:txXfrm>
        <a:off x="7772408" y="2438402"/>
        <a:ext cx="2718436" cy="1414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0279A-10F1-4D43-AF0D-954C4D81D562}">
      <dsp:nvSpPr>
        <dsp:cNvPr id="0" name=""/>
        <dsp:cNvSpPr/>
      </dsp:nvSpPr>
      <dsp:spPr>
        <a:xfrm>
          <a:off x="933191" y="946416"/>
          <a:ext cx="2190492" cy="1095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Properties in LWC</a:t>
          </a:r>
        </a:p>
      </dsp:txBody>
      <dsp:txXfrm>
        <a:off x="965270" y="978495"/>
        <a:ext cx="2126334" cy="1031088"/>
      </dsp:txXfrm>
    </dsp:sp>
    <dsp:sp modelId="{17A863F0-1B06-4036-BE76-CF982D107012}">
      <dsp:nvSpPr>
        <dsp:cNvPr id="0" name=""/>
        <dsp:cNvSpPr/>
      </dsp:nvSpPr>
      <dsp:spPr>
        <a:xfrm rot="18770822">
          <a:off x="2917560" y="994468"/>
          <a:ext cx="12884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88442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570" y="989503"/>
        <a:ext cx="64422" cy="64422"/>
      </dsp:txXfrm>
    </dsp:sp>
    <dsp:sp modelId="{7EFBB3FC-9FEE-4B07-9FE4-C2302B1800CD}">
      <dsp:nvSpPr>
        <dsp:cNvPr id="0" name=""/>
        <dsp:cNvSpPr/>
      </dsp:nvSpPr>
      <dsp:spPr>
        <a:xfrm>
          <a:off x="3999879" y="1766"/>
          <a:ext cx="2190492" cy="1095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Public Property</a:t>
          </a:r>
        </a:p>
      </dsp:txBody>
      <dsp:txXfrm>
        <a:off x="4031958" y="33845"/>
        <a:ext cx="2126334" cy="1031088"/>
      </dsp:txXfrm>
    </dsp:sp>
    <dsp:sp modelId="{42141F30-0681-483E-8DA0-693D5B5B2790}">
      <dsp:nvSpPr>
        <dsp:cNvPr id="0" name=""/>
        <dsp:cNvSpPr/>
      </dsp:nvSpPr>
      <dsp:spPr>
        <a:xfrm>
          <a:off x="6190372" y="522143"/>
          <a:ext cx="8761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76196" y="272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65" y="527484"/>
        <a:ext cx="43809" cy="43809"/>
      </dsp:txXfrm>
    </dsp:sp>
    <dsp:sp modelId="{66996CF2-644E-46B1-BA86-44B37FE47E4A}">
      <dsp:nvSpPr>
        <dsp:cNvPr id="0" name=""/>
        <dsp:cNvSpPr/>
      </dsp:nvSpPr>
      <dsp:spPr>
        <a:xfrm>
          <a:off x="7066568" y="1766"/>
          <a:ext cx="2190492" cy="109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Palatino"/>
            </a:rPr>
            <a:t>api</a:t>
          </a:r>
          <a:r>
            <a:rPr lang="en-US" sz="2200" kern="1200" dirty="0">
              <a:latin typeface="Palatino"/>
            </a:rPr>
            <a:t> ( reactive )</a:t>
          </a:r>
        </a:p>
      </dsp:txBody>
      <dsp:txXfrm>
        <a:off x="7098647" y="33845"/>
        <a:ext cx="2126334" cy="1031088"/>
      </dsp:txXfrm>
    </dsp:sp>
    <dsp:sp modelId="{7ED31887-AC53-4A47-BE27-B1F4A8FF850E}">
      <dsp:nvSpPr>
        <dsp:cNvPr id="0" name=""/>
        <dsp:cNvSpPr/>
      </dsp:nvSpPr>
      <dsp:spPr>
        <a:xfrm rot="2829178">
          <a:off x="2917560" y="1939118"/>
          <a:ext cx="12884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88442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570" y="1934153"/>
        <a:ext cx="64422" cy="64422"/>
      </dsp:txXfrm>
    </dsp:sp>
    <dsp:sp modelId="{60436664-15F8-41CA-9F49-4AD68ACF5AEA}">
      <dsp:nvSpPr>
        <dsp:cNvPr id="0" name=""/>
        <dsp:cNvSpPr/>
      </dsp:nvSpPr>
      <dsp:spPr>
        <a:xfrm>
          <a:off x="3999879" y="1891065"/>
          <a:ext cx="2190492" cy="1095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Private Property</a:t>
          </a:r>
        </a:p>
      </dsp:txBody>
      <dsp:txXfrm>
        <a:off x="4031958" y="1923144"/>
        <a:ext cx="2126334" cy="1031088"/>
      </dsp:txXfrm>
    </dsp:sp>
    <dsp:sp modelId="{06E2513E-A0E8-4335-8C9C-9D978ED2BC71}">
      <dsp:nvSpPr>
        <dsp:cNvPr id="0" name=""/>
        <dsp:cNvSpPr/>
      </dsp:nvSpPr>
      <dsp:spPr>
        <a:xfrm rot="19457599">
          <a:off x="6088950" y="2096559"/>
          <a:ext cx="10790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79039" y="272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1494" y="2096829"/>
        <a:ext cx="53951" cy="53951"/>
      </dsp:txXfrm>
    </dsp:sp>
    <dsp:sp modelId="{C064EE4A-289B-4EF7-900B-2534E50AF379}">
      <dsp:nvSpPr>
        <dsp:cNvPr id="0" name=""/>
        <dsp:cNvSpPr/>
      </dsp:nvSpPr>
      <dsp:spPr>
        <a:xfrm>
          <a:off x="7066568" y="1261299"/>
          <a:ext cx="2190492" cy="109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track(reactive )</a:t>
          </a:r>
        </a:p>
      </dsp:txBody>
      <dsp:txXfrm>
        <a:off x="7098647" y="1293378"/>
        <a:ext cx="2126334" cy="1031088"/>
      </dsp:txXfrm>
    </dsp:sp>
    <dsp:sp modelId="{7191680F-2B12-4B8A-A399-1AD9533B1C65}">
      <dsp:nvSpPr>
        <dsp:cNvPr id="0" name=""/>
        <dsp:cNvSpPr/>
      </dsp:nvSpPr>
      <dsp:spPr>
        <a:xfrm rot="2142401">
          <a:off x="6088950" y="2726326"/>
          <a:ext cx="10790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79039" y="272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1494" y="2726596"/>
        <a:ext cx="53951" cy="53951"/>
      </dsp:txXfrm>
    </dsp:sp>
    <dsp:sp modelId="{CB172B7D-E366-45F8-806A-5E54D16C210B}">
      <dsp:nvSpPr>
        <dsp:cNvPr id="0" name=""/>
        <dsp:cNvSpPr/>
      </dsp:nvSpPr>
      <dsp:spPr>
        <a:xfrm>
          <a:off x="7066568" y="2520832"/>
          <a:ext cx="2190492" cy="109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var/let/const </a:t>
          </a:r>
        </a:p>
      </dsp:txBody>
      <dsp:txXfrm>
        <a:off x="7098647" y="2552911"/>
        <a:ext cx="2126334" cy="1031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FEE7-4C3C-404C-9283-F9424C958A0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4B3D5-3AB1-4DA7-8BC0-01BEE7639C1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BA20-6DDD-40E3-9590-0E5E5BA6570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hlinkClick xmlns:r="http://schemas.openxmlformats.org/officeDocument/2006/relationships" r:id="rId3"/>
            </a:rPr>
            <a:t>Introduction to Lightning Web Component</a:t>
          </a:r>
          <a:r>
            <a:rPr lang="en-US" sz="2200" b="0" i="0" kern="1200" baseline="0"/>
            <a:t> Salesforce Document</a:t>
          </a:r>
          <a:endParaRPr lang="en-US" sz="2200" kern="1200"/>
        </a:p>
      </dsp:txBody>
      <dsp:txXfrm>
        <a:off x="1057183" y="1805"/>
        <a:ext cx="9458416" cy="915310"/>
      </dsp:txXfrm>
    </dsp:sp>
    <dsp:sp modelId="{5DA20792-436D-485E-844E-0B7671C97F8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58C04-0FF8-44FF-9E6C-F699359D5DE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5A403-910B-4C0F-B637-980A6EE4CF7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>
              <a:hlinkClick xmlns:r="http://schemas.openxmlformats.org/officeDocument/2006/relationships" r:id="rId6"/>
            </a:rPr>
            <a:t>Introduction to Lightning Web Component</a:t>
          </a:r>
          <a:r>
            <a:rPr lang="en-US" sz="2200" b="0" i="0" kern="1200" baseline="0" dirty="0"/>
            <a:t> </a:t>
          </a:r>
          <a:r>
            <a:rPr lang="en-US" sz="2200" b="0" i="0" kern="1200" baseline="0" dirty="0" err="1"/>
            <a:t>ApexHours</a:t>
          </a:r>
          <a:r>
            <a:rPr lang="en-US" sz="2200" b="0" i="0" kern="1200" baseline="0" dirty="0"/>
            <a:t> Video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476A39B3-2AF9-46A3-BFE5-5E7B67CA2D9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1EF73-1F48-4081-9AFE-817D80987C5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8E6E-F00D-4F96-BF72-DE9EFB913D3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hlinkClick xmlns:r="http://schemas.openxmlformats.org/officeDocument/2006/relationships" r:id="rId9"/>
            </a:rPr>
            <a:t>Build Lightning Web Components </a:t>
          </a:r>
          <a:r>
            <a:rPr lang="en-US" sz="2200" b="0" i="0" kern="1200" baseline="0"/>
            <a:t>Trailhead</a:t>
          </a:r>
          <a:endParaRPr lang="en-US" sz="2200" kern="1200"/>
        </a:p>
      </dsp:txBody>
      <dsp:txXfrm>
        <a:off x="1057183" y="2290082"/>
        <a:ext cx="9458416" cy="915310"/>
      </dsp:txXfrm>
    </dsp:sp>
    <dsp:sp modelId="{17876AF9-845D-4F3E-AA70-C3BEA86C155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9D9-F23C-4A16-A44A-BB43FFE94EE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55AF6-5EC6-4262-AF91-220D88D9BA8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Register for the next Session - </a:t>
          </a:r>
          <a:r>
            <a:rPr lang="en-US" sz="2200" b="0" i="0" u="sng" kern="1200" baseline="0">
              <a:uFillTx/>
              <a:hlinkClick xmlns:r="http://schemas.openxmlformats.org/officeDocument/2006/relationships" r:id="rId12"/>
            </a:rPr>
            <a:t>http://bit.do/ApexHoursDev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9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defRPr sz="19900">
                <a:solidFill>
                  <a:srgbClr val="523F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4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5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82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114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7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5" descr="Picture 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65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9"/>
          <p:cNvSpPr txBox="1"/>
          <p:nvPr/>
        </p:nvSpPr>
        <p:spPr>
          <a:xfrm>
            <a:off x="6438427" y="487523"/>
            <a:ext cx="5603496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Salesforce Apex Hours F</a:t>
            </a:r>
            <a:r>
              <a:rPr lang="en-US" dirty="0"/>
              <a:t>or Students</a:t>
            </a:r>
            <a:endParaRPr dirty="0"/>
          </a:p>
        </p:txBody>
      </p:sp>
      <p:sp>
        <p:nvSpPr>
          <p:cNvPr id="140" name="TextBox 11"/>
          <p:cNvSpPr txBox="1"/>
          <p:nvPr/>
        </p:nvSpPr>
        <p:spPr>
          <a:xfrm>
            <a:off x="2200871" y="2538956"/>
            <a:ext cx="754380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Get started with </a:t>
            </a:r>
          </a:p>
          <a:p>
            <a:r>
              <a:rPr lang="en-US" sz="4400" dirty="0">
                <a:solidFill>
                  <a:schemeClr val="tx1"/>
                </a:solidFill>
              </a:rPr>
              <a:t>Lightning Web Component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14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3844" y="6314070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5"/>
          <p:cNvSpPr txBox="1"/>
          <p:nvPr/>
        </p:nvSpPr>
        <p:spPr>
          <a:xfrm>
            <a:off x="9825586" y="6370632"/>
            <a:ext cx="176312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</a:t>
            </a:r>
          </a:p>
        </p:txBody>
      </p:sp>
      <p:pic>
        <p:nvPicPr>
          <p:cNvPr id="14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0244" y="2635117"/>
            <a:ext cx="2362201" cy="108627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55"/>
          <p:cNvSpPr txBox="1"/>
          <p:nvPr/>
        </p:nvSpPr>
        <p:spPr>
          <a:xfrm>
            <a:off x="-700286" y="5487116"/>
            <a:ext cx="580231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#SalesforceApexHours   </a:t>
            </a:r>
          </a:p>
        </p:txBody>
      </p:sp>
      <p:pic>
        <p:nvPicPr>
          <p:cNvPr id="14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831" y="5423391"/>
            <a:ext cx="521733" cy="52173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20"/>
          <p:cNvSpPr txBox="1"/>
          <p:nvPr/>
        </p:nvSpPr>
        <p:spPr>
          <a:xfrm>
            <a:off x="154967" y="4226707"/>
            <a:ext cx="1763129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Speaker</a:t>
            </a:r>
          </a:p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Date</a:t>
            </a:r>
          </a:p>
          <a:p>
            <a:pPr algn="r">
              <a:spcBef>
                <a:spcPts val="600"/>
              </a:spcBef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t>Venue/Link</a:t>
            </a:r>
          </a:p>
        </p:txBody>
      </p:sp>
      <p:sp>
        <p:nvSpPr>
          <p:cNvPr id="147" name="Rectangle 21"/>
          <p:cNvSpPr txBox="1"/>
          <p:nvPr/>
        </p:nvSpPr>
        <p:spPr>
          <a:xfrm>
            <a:off x="2144659" y="4249625"/>
            <a:ext cx="6957430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dirty="0"/>
              <a:t>Amit Singh</a:t>
            </a:r>
            <a:endParaRPr dirty="0"/>
          </a:p>
          <a:p>
            <a:pPr>
              <a:spcBef>
                <a:spcPts val="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Segoe UI"/>
                <a:ea typeface="Segoe UI"/>
                <a:cs typeface="Segoe UI"/>
                <a:sym typeface="Segoe UI"/>
              </a:rPr>
              <a:t>Feb</a:t>
            </a:r>
            <a:r>
              <a:rPr dirty="0"/>
              <a:t> </a:t>
            </a:r>
            <a:r>
              <a:rPr lang="en-US" dirty="0"/>
              <a:t>2</a:t>
            </a:r>
            <a:r>
              <a:rPr dirty="0"/>
              <a:t>5, 2020 6:00 PM IST </a:t>
            </a:r>
            <a:endParaRPr sz="1400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http://bit.do/ApexHoursDev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sp>
        <p:nvSpPr>
          <p:cNvPr id="148" name="Straight Connector 22"/>
          <p:cNvSpPr/>
          <p:nvPr/>
        </p:nvSpPr>
        <p:spPr>
          <a:xfrm flipH="1">
            <a:off x="1828800" y="4477542"/>
            <a:ext cx="4526433" cy="210128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5110" y="6010435"/>
            <a:ext cx="573174" cy="293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5"/>
          <p:cNvSpPr txBox="1"/>
          <p:nvPr/>
        </p:nvSpPr>
        <p:spPr>
          <a:xfrm>
            <a:off x="-663872" y="5960122"/>
            <a:ext cx="57294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www.apexhours.com</a:t>
            </a:r>
            <a:r>
              <a:t>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b="1" kern="1200" dirty="0">
                <a:latin typeface="Palatino"/>
                <a:ea typeface="+mj-ea"/>
                <a:cs typeface="+mj-cs"/>
              </a:rPr>
              <a:t>Aura vs LWC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97C1A2-B928-49F9-A9A8-AE25DB507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0915"/>
            <a:ext cx="5029200" cy="50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7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1066800" y="35960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Software Installation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7158F6-47DA-4698-8D4E-E920377A4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4998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5520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sz="3500" kern="1200" dirty="0">
                <a:latin typeface="Palatino"/>
                <a:ea typeface="+mj-ea"/>
                <a:cs typeface="+mj-cs"/>
              </a:rPr>
              <a:t>Lightning Component 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0E640-D2B2-4663-933D-CD85DF0B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893702"/>
            <a:ext cx="6780700" cy="30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8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0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0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6600" kern="1200"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2400" kern="1200" dirty="0">
                <a:latin typeface="Palatino"/>
                <a:ea typeface="+mn-ea"/>
                <a:cs typeface="+mn-cs"/>
              </a:rPr>
              <a:t>Create your First Project using VS Code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D0F5-A6BE-42B2-AA66-4C65AAE3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103428"/>
            <a:ext cx="10451592" cy="7650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Properties in LWC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00D9722-C661-4994-A08D-42F19E1AA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76673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4006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3000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Demo 2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Work with properties in LWC</a:t>
            </a:r>
          </a:p>
        </p:txBody>
      </p:sp>
      <p:pic>
        <p:nvPicPr>
          <p:cNvPr id="224" name="Graphic 223" descr="Video camera">
            <a:extLst>
              <a:ext uri="{FF2B5EF4-FFF2-40B4-BE49-F238E27FC236}">
                <a16:creationId xmlns:a16="http://schemas.microsoft.com/office/drawing/2014/main" id="{84BD365B-7B79-4EEC-93CA-5A12E17E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D6BE9DE8-D68A-4989-AC77-72411ECB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1B27-D32A-4CAA-B1F9-0DE76D67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Call Apex From LWC</a:t>
            </a:r>
          </a:p>
        </p:txBody>
      </p:sp>
      <p:pic>
        <p:nvPicPr>
          <p:cNvPr id="7" name="Graphic 6" descr="Electrician">
            <a:extLst>
              <a:ext uri="{FF2B5EF4-FFF2-40B4-BE49-F238E27FC236}">
                <a16:creationId xmlns:a16="http://schemas.microsoft.com/office/drawing/2014/main" id="{7A2DDAF1-67E5-4B77-9410-A602EE40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9960-E08D-4B9C-9369-F2544B9E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215" y="4352917"/>
            <a:ext cx="5406902" cy="16887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wire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imperative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A01379-3D8E-4ECE-890A-371A607BF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91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846762" y="7620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What to do next</a:t>
            </a:r>
          </a:p>
        </p:txBody>
      </p:sp>
      <p:graphicFrame>
        <p:nvGraphicFramePr>
          <p:cNvPr id="214" name="Content Placeholder 2">
            <a:extLst>
              <a:ext uri="{FF2B5EF4-FFF2-40B4-BE49-F238E27FC236}">
                <a16:creationId xmlns:a16="http://schemas.microsoft.com/office/drawing/2014/main" id="{158C524E-0071-40C4-9DAA-3C6C1649E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715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120"/>
          <p:cNvSpPr/>
          <p:nvPr/>
        </p:nvSpPr>
        <p:spPr>
          <a:xfrm>
            <a:off x="475487" y="0"/>
            <a:ext cx="10910294" cy="6858000"/>
          </a:xfrm>
          <a:prstGeom prst="rect">
            <a:avLst/>
          </a:prstGeom>
          <a:gradFill>
            <a:gsLst>
              <a:gs pos="0">
                <a:srgbClr val="1A8B6C"/>
              </a:gs>
              <a:gs pos="25000">
                <a:srgbClr val="1A8B6C"/>
              </a:gs>
              <a:gs pos="94000">
                <a:srgbClr val="3B3838"/>
              </a:gs>
              <a:gs pos="100000">
                <a:srgbClr val="3B3838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5" name="Picture 122" descr="Picture 1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436;p53"/>
          <p:cNvSpPr txBox="1">
            <a:spLocks noGrp="1"/>
          </p:cNvSpPr>
          <p:nvPr>
            <p:ph type="title"/>
          </p:nvPr>
        </p:nvSpPr>
        <p:spPr>
          <a:xfrm>
            <a:off x="3045367" y="2043663"/>
            <a:ext cx="6105196" cy="203105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Questions? 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 txBox="1"/>
          <p:nvPr/>
        </p:nvSpPr>
        <p:spPr>
          <a:xfrm>
            <a:off x="1809865" y="221675"/>
            <a:ext cx="34585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Where to go from here</a:t>
            </a:r>
          </a:p>
        </p:txBody>
      </p:sp>
      <p:pic>
        <p:nvPicPr>
          <p:cNvPr id="21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0309" y="2269813"/>
            <a:ext cx="3064187" cy="306418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89"/>
          <p:cNvSpPr txBox="1"/>
          <p:nvPr/>
        </p:nvSpPr>
        <p:spPr>
          <a:xfrm>
            <a:off x="1614873" y="1379584"/>
            <a:ext cx="7111167" cy="55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t>#SalesforceApexHours  @ApexHours</a:t>
            </a:r>
          </a:p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www.ApexHours.com</a:t>
            </a:r>
            <a:r>
              <a:t> 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https://trailblazercommunitygroups.com/farmington-mi-developers-group/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https://www.youtube.com/channel/UChTdRj6YfwqhR_WEFepkcJw/videos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https://www.facebook.com/FarmingtonHillsSfdcdug/?ref=bookmarks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338" y="1351258"/>
            <a:ext cx="637043" cy="65386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traight Connector 9"/>
          <p:cNvSpPr/>
          <p:nvPr/>
        </p:nvSpPr>
        <p:spPr>
          <a:xfrm flipH="1">
            <a:off x="1466850" y="1588239"/>
            <a:ext cx="1" cy="4583961"/>
          </a:xfrm>
          <a:prstGeom prst="line">
            <a:avLst/>
          </a:prstGeom>
          <a:ln w="6350">
            <a:solidFill>
              <a:srgbClr val="FFFFFF">
                <a:alpha val="50195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219" y="5264758"/>
            <a:ext cx="663281" cy="62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532" y="3131303"/>
            <a:ext cx="610151" cy="670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1219" y="4298472"/>
            <a:ext cx="610150" cy="490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56" y="2190325"/>
            <a:ext cx="932513" cy="60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traight Connector 15"/>
          <p:cNvSpPr/>
          <p:nvPr/>
        </p:nvSpPr>
        <p:spPr>
          <a:xfrm flipH="1">
            <a:off x="1466850" y="1379583"/>
            <a:ext cx="1" cy="504549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Our Speaker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883919" y="1116982"/>
            <a:ext cx="10424162" cy="49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err="1"/>
              <a:t>Amit</a:t>
            </a:r>
            <a:r>
              <a:rPr dirty="0"/>
              <a:t> Singh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Certified Salesforce Application Architect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Community Leader &amp; Speaker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 err="1"/>
              <a:t>Mulesoft</a:t>
            </a:r>
            <a:r>
              <a:rPr dirty="0"/>
              <a:t> Leader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Lightning &amp; Analytics Champion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11x Certified 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7X Ranger</a:t>
            </a:r>
            <a:endParaRPr sz="1660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159" name="amit bhai.png" descr="amit bhai.png"/>
          <p:cNvPicPr>
            <a:picLocks noChangeAspect="1"/>
          </p:cNvPicPr>
          <p:nvPr/>
        </p:nvPicPr>
        <p:blipFill>
          <a:blip r:embed="rId2">
            <a:extLst/>
          </a:blip>
          <a:srcRect t="30" b="21767"/>
          <a:stretch>
            <a:fillRect/>
          </a:stretch>
        </p:blipFill>
        <p:spPr>
          <a:xfrm>
            <a:off x="8828409" y="1497026"/>
            <a:ext cx="3267473" cy="31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1" y="21600"/>
                </a:cubicBezTo>
                <a:cubicBezTo>
                  <a:pt x="16766" y="21600"/>
                  <a:pt x="21600" y="16765"/>
                  <a:pt x="21600" y="10800"/>
                </a:cubicBezTo>
                <a:cubicBezTo>
                  <a:pt x="21600" y="4835"/>
                  <a:pt x="16766" y="0"/>
                  <a:pt x="10801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grpSp>
        <p:nvGrpSpPr>
          <p:cNvPr id="162" name="Group 1"/>
          <p:cNvGrpSpPr/>
          <p:nvPr/>
        </p:nvGrpSpPr>
        <p:grpSpPr>
          <a:xfrm>
            <a:off x="914963" y="5102992"/>
            <a:ext cx="3072046" cy="431706"/>
            <a:chOff x="0" y="0"/>
            <a:chExt cx="3072045" cy="431705"/>
          </a:xfrm>
        </p:grpSpPr>
        <p:pic>
          <p:nvPicPr>
            <p:cNvPr id="1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0514" cy="431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Google Shape;185;p24"/>
            <p:cNvSpPr txBox="1"/>
            <p:nvPr/>
          </p:nvSpPr>
          <p:spPr>
            <a:xfrm>
              <a:off x="384666" y="73931"/>
              <a:ext cx="2687380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buClr>
                  <a:srgbClr val="FFFFFF"/>
                </a:buClr>
                <a:buSzPts val="1600"/>
                <a:buFont typeface="Arial"/>
                <a:buChar char="•"/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@cloudyamit</a:t>
              </a:r>
            </a:p>
          </p:txBody>
        </p:sp>
      </p:grpSp>
      <p:grpSp>
        <p:nvGrpSpPr>
          <p:cNvPr id="165" name="Group 2"/>
          <p:cNvGrpSpPr/>
          <p:nvPr/>
        </p:nvGrpSpPr>
        <p:grpSpPr>
          <a:xfrm>
            <a:off x="914966" y="5594145"/>
            <a:ext cx="2764227" cy="431706"/>
            <a:chOff x="0" y="0"/>
            <a:chExt cx="2764225" cy="431704"/>
          </a:xfrm>
        </p:grpSpPr>
        <p:pic>
          <p:nvPicPr>
            <p:cNvPr id="16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0512" cy="431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85;p24"/>
            <p:cNvSpPr txBox="1"/>
            <p:nvPr/>
          </p:nvSpPr>
          <p:spPr>
            <a:xfrm>
              <a:off x="503711" y="73932"/>
              <a:ext cx="2260515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/in/simplyamit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69103" y="76200"/>
            <a:ext cx="10515600" cy="7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Housekeeping rules</a:t>
            </a:r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endParaRPr sz="166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aphicFrame>
        <p:nvGraphicFramePr>
          <p:cNvPr id="160" name="Content Placeholder 2">
            <a:extLst>
              <a:ext uri="{FF2B5EF4-FFF2-40B4-BE49-F238E27FC236}">
                <a16:creationId xmlns:a16="http://schemas.microsoft.com/office/drawing/2014/main" id="{CAC7EA29-7112-4778-AAF7-4FACDE599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110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307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70" name="Content Placeholder 2">
            <a:extLst>
              <a:ext uri="{FF2B5EF4-FFF2-40B4-BE49-F238E27FC236}">
                <a16:creationId xmlns:a16="http://schemas.microsoft.com/office/drawing/2014/main" id="{4C822346-9A13-4F63-A2C5-28588E214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617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7B42E-8223-4BDC-A490-96CEE68EF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1" b="1"/>
          <a:stretch/>
        </p:blipFill>
        <p:spPr>
          <a:xfrm>
            <a:off x="4883025" y="10"/>
            <a:ext cx="7308975" cy="3364982"/>
          </a:xfrm>
          <a:custGeom>
            <a:avLst/>
            <a:gdLst>
              <a:gd name="connsiteX0" fmla="*/ 0 w 7308975"/>
              <a:gd name="connsiteY0" fmla="*/ 0 h 3364992"/>
              <a:gd name="connsiteX1" fmla="*/ 7308975 w 7308975"/>
              <a:gd name="connsiteY1" fmla="*/ 0 h 3364992"/>
              <a:gd name="connsiteX2" fmla="*/ 7308975 w 7308975"/>
              <a:gd name="connsiteY2" fmla="*/ 3364992 h 3364992"/>
              <a:gd name="connsiteX3" fmla="*/ 1210305 w 7308975"/>
              <a:gd name="connsiteY3" fmla="*/ 3364992 h 3364992"/>
              <a:gd name="connsiteX4" fmla="*/ 1192705 w 7308975"/>
              <a:gd name="connsiteY4" fmla="*/ 2943200 h 3364992"/>
              <a:gd name="connsiteX5" fmla="*/ 62981 w 7308975"/>
              <a:gd name="connsiteY5" fmla="*/ 69271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BA51A-1405-472C-8ACE-FB8B089C7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" r="-2" b="4104"/>
          <a:stretch/>
        </p:blipFill>
        <p:spPr>
          <a:xfrm>
            <a:off x="4883025" y="3493008"/>
            <a:ext cx="7308975" cy="3364992"/>
          </a:xfrm>
          <a:custGeom>
            <a:avLst/>
            <a:gdLst>
              <a:gd name="connsiteX0" fmla="*/ 1210305 w 7308975"/>
              <a:gd name="connsiteY0" fmla="*/ 0 h 3364992"/>
              <a:gd name="connsiteX1" fmla="*/ 7308975 w 7308975"/>
              <a:gd name="connsiteY1" fmla="*/ 0 h 3364992"/>
              <a:gd name="connsiteX2" fmla="*/ 7308975 w 7308975"/>
              <a:gd name="connsiteY2" fmla="*/ 3364992 h 3364992"/>
              <a:gd name="connsiteX3" fmla="*/ 0 w 7308975"/>
              <a:gd name="connsiteY3" fmla="*/ 3364992 h 3364992"/>
              <a:gd name="connsiteX4" fmla="*/ 62981 w 7308975"/>
              <a:gd name="connsiteY4" fmla="*/ 3295722 h 3364992"/>
              <a:gd name="connsiteX5" fmla="*/ 1192705 w 7308975"/>
              <a:gd name="connsiteY5" fmla="*/ 421793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74" name="Freeform: Shape 1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6" name="Freeform: Shape 1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3400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Introduction to LWC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EA4CF9-B43D-4A59-881F-D2BDC17D1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39161"/>
              </p:ext>
            </p:extLst>
          </p:nvPr>
        </p:nvGraphicFramePr>
        <p:xfrm>
          <a:off x="448056" y="2512611"/>
          <a:ext cx="5495544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1552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latin typeface="Palatino"/>
              </a:rPr>
              <a:t>Why LWC</a:t>
            </a:r>
            <a:endParaRPr b="1" dirty="0">
              <a:latin typeface="Palatin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8FAC9-F114-4F71-850C-B0CCEBF9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084410"/>
            <a:ext cx="3761198" cy="1341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60887-62BA-4507-AF8E-DB7E0145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02" y="1855782"/>
            <a:ext cx="3761198" cy="284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B290A-98FA-4CB9-9753-12CFC48E4BB4}"/>
              </a:ext>
            </a:extLst>
          </p:cNvPr>
          <p:cNvSpPr txBox="1"/>
          <p:nvPr/>
        </p:nvSpPr>
        <p:spPr>
          <a:xfrm>
            <a:off x="5791200" y="2984722"/>
            <a:ext cx="303535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React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000" dirty="0">
                <a:latin typeface="Palatino"/>
              </a:rPr>
              <a:t>Angular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Aura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26C6-BB29-4399-BA29-5B0E29835A38}"/>
              </a:ext>
            </a:extLst>
          </p:cNvPr>
          <p:cNvSpPr txBox="1"/>
          <p:nvPr/>
        </p:nvSpPr>
        <p:spPr>
          <a:xfrm>
            <a:off x="5763802" y="2153324"/>
            <a:ext cx="303535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To bridge the GAP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FFE22-4AED-4EB4-A41D-DFEB85A25FC3}"/>
              </a:ext>
            </a:extLst>
          </p:cNvPr>
          <p:cNvSpPr txBox="1"/>
          <p:nvPr/>
        </p:nvSpPr>
        <p:spPr>
          <a:xfrm>
            <a:off x="1066800" y="1128431"/>
            <a:ext cx="248240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2014 Web Stack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794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latin typeface="Palatino"/>
              </a:rPr>
              <a:t>Why LWC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FFE22-4AED-4EB4-A41D-DFEB85A25FC3}"/>
              </a:ext>
            </a:extLst>
          </p:cNvPr>
          <p:cNvSpPr txBox="1"/>
          <p:nvPr/>
        </p:nvSpPr>
        <p:spPr>
          <a:xfrm>
            <a:off x="1066800" y="1128431"/>
            <a:ext cx="31155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The 2019 Web Stack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7A231-B759-4C1B-998B-6CEDEFB1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02" y="3706165"/>
            <a:ext cx="3378998" cy="259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84DB-8437-4B6D-B2BD-47D7D9CA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76930"/>
            <a:ext cx="4433888" cy="160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503AA-96B9-41B6-9918-8BDBF9DEF1D9}"/>
              </a:ext>
            </a:extLst>
          </p:cNvPr>
          <p:cNvSpPr txBox="1"/>
          <p:nvPr/>
        </p:nvSpPr>
        <p:spPr>
          <a:xfrm>
            <a:off x="6248400" y="2133600"/>
            <a:ext cx="52578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Common  component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Common programming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Easier to find &amp; easier to ramp-up developers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Better performance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99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latin typeface="Palatino"/>
              </a:rPr>
              <a:t>The LWC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00B11-C2FD-4F33-8F48-7260AE998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82" y="1219200"/>
            <a:ext cx="4819436" cy="49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41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b="1" dirty="0">
                <a:latin typeface="Palatino"/>
              </a:rPr>
              <a:t>The UI Evolution</a:t>
            </a:r>
            <a:endParaRPr lang="en-US" b="1" dirty="0">
              <a:latin typeface="Palatino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23CDE0-6E89-445C-8928-FD2A86FE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430667"/>
              </p:ext>
            </p:extLst>
          </p:nvPr>
        </p:nvGraphicFramePr>
        <p:xfrm>
          <a:off x="1066800" y="1111307"/>
          <a:ext cx="8077200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F9BC8A-6296-4AE2-9EA7-665308FA7B62}"/>
              </a:ext>
            </a:extLst>
          </p:cNvPr>
          <p:cNvSpPr txBox="1"/>
          <p:nvPr/>
        </p:nvSpPr>
        <p:spPr>
          <a:xfrm>
            <a:off x="1219200" y="3505200"/>
            <a:ext cx="7924800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Till March 2010 ( S – Control 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March 2010 – Current ( VF Page 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2014 – Current ( Aura 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200" dirty="0">
                <a:latin typeface="Palatino"/>
              </a:rPr>
              <a:t>2019 – current ( LWC )</a:t>
            </a:r>
            <a:endParaRPr kumimoji="0" lang="en-I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4921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423</Words>
  <Application>Microsoft Office PowerPoint</Application>
  <PresentationFormat>Widescreen</PresentationFormat>
  <Paragraphs>100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</vt:lpstr>
      <vt:lpstr>Montserrat Medium</vt:lpstr>
      <vt:lpstr>Palatino</vt:lpstr>
      <vt:lpstr>Segoe UI</vt:lpstr>
      <vt:lpstr>Office Theme</vt:lpstr>
      <vt:lpstr>PowerPoint Presentation</vt:lpstr>
      <vt:lpstr>Our Speaker</vt:lpstr>
      <vt:lpstr>Housekeeping rules</vt:lpstr>
      <vt:lpstr>Agenda</vt:lpstr>
      <vt:lpstr>Introduction to LWC</vt:lpstr>
      <vt:lpstr>Why LWC</vt:lpstr>
      <vt:lpstr>Why LWC</vt:lpstr>
      <vt:lpstr>The LWC Stack</vt:lpstr>
      <vt:lpstr>The UI Evolution</vt:lpstr>
      <vt:lpstr>Aura vs LWC</vt:lpstr>
      <vt:lpstr>Software Installation</vt:lpstr>
      <vt:lpstr>Lightning Component Library</vt:lpstr>
      <vt:lpstr>Demo 1</vt:lpstr>
      <vt:lpstr>Properties in LWC</vt:lpstr>
      <vt:lpstr>Demo 2</vt:lpstr>
      <vt:lpstr>Call Apex From LWC</vt:lpstr>
      <vt:lpstr>What to do next</vt:lpstr>
      <vt:lpstr>Questions?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Amit</dc:creator>
  <cp:lastModifiedBy>Singh, Amit</cp:lastModifiedBy>
  <cp:revision>3</cp:revision>
  <dcterms:created xsi:type="dcterms:W3CDTF">2020-02-02T11:12:59Z</dcterms:created>
  <dcterms:modified xsi:type="dcterms:W3CDTF">2020-02-02T11:15:09Z</dcterms:modified>
</cp:coreProperties>
</file>