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7" r:id="rId4"/>
    <p:sldId id="289" r:id="rId5"/>
    <p:sldId id="290" r:id="rId6"/>
    <p:sldId id="291" r:id="rId7"/>
    <p:sldId id="287" r:id="rId8"/>
    <p:sldId id="292" r:id="rId9"/>
    <p:sldId id="293" r:id="rId10"/>
    <p:sldId id="294" r:id="rId11"/>
    <p:sldId id="295" r:id="rId12"/>
    <p:sldId id="296" r:id="rId13"/>
    <p:sldId id="297" r:id="rId14"/>
    <p:sldId id="271" r:id="rId15"/>
    <p:sldId id="298" r:id="rId16"/>
    <p:sldId id="299" r:id="rId17"/>
    <p:sldId id="300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9" autoAdjust="0"/>
  </p:normalViewPr>
  <p:slideViewPr>
    <p:cSldViewPr>
      <p:cViewPr>
        <p:scale>
          <a:sx n="62" d="100"/>
          <a:sy n="62" d="100"/>
        </p:scale>
        <p:origin x="6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22.svg"/><Relationship Id="rId4" Type="http://schemas.openxmlformats.org/officeDocument/2006/relationships/image" Target="../media/image3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trailhead.salesforce.com/en/content/learn/trails/build-lightning-web-components" TargetMode="External"/><Relationship Id="rId7" Type="http://schemas.openxmlformats.org/officeDocument/2006/relationships/image" Target="../media/image44.svg"/><Relationship Id="rId2" Type="http://schemas.openxmlformats.org/officeDocument/2006/relationships/hyperlink" Target="https://www.youtube.com/watch?v=aBHTOmyfpR0" TargetMode="External"/><Relationship Id="rId1" Type="http://schemas.openxmlformats.org/officeDocument/2006/relationships/hyperlink" Target="http://amitsalesforce.blogspot.com/2019/07/events-in-lightning-web-components-lwc.html" TargetMode="Externa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22.svg"/><Relationship Id="rId4" Type="http://schemas.openxmlformats.org/officeDocument/2006/relationships/image" Target="../media/image3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hyperlink" Target="http://amitsalesforce.blogspot.com/2019/07/events-in-lightning-web-components-lwc.html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hyperlink" Target="https://www.youtube.com/watch?v=aBHTOmyfpR0" TargetMode="External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hyperlink" Target="https://trailhead.salesforce.com/en/content/learn/trails/build-lightning-web-componen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1133-DAA8-496C-97AB-4393E5653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E9CE8698-E98A-491E-9EE7-27DEAFF4DDB6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Please be muted if you are not speaking</a:t>
          </a:r>
        </a:p>
      </dgm:t>
    </dgm:pt>
    <dgm:pt modelId="{F1F4CD63-4458-49EE-8196-12FDC935AD21}" type="parTrans" cxnId="{98B3AD48-0909-4E20-849D-985CEC08910E}">
      <dgm:prSet/>
      <dgm:spPr/>
      <dgm:t>
        <a:bodyPr/>
        <a:lstStyle/>
        <a:p>
          <a:endParaRPr lang="en-US"/>
        </a:p>
      </dgm:t>
    </dgm:pt>
    <dgm:pt modelId="{4D7D90BD-2468-4253-84A4-2D6800F2022B}" type="sibTrans" cxnId="{98B3AD48-0909-4E20-849D-985CEC08910E}">
      <dgm:prSet/>
      <dgm:spPr/>
      <dgm:t>
        <a:bodyPr/>
        <a:lstStyle/>
        <a:p>
          <a:endParaRPr lang="en-US"/>
        </a:p>
      </dgm:t>
    </dgm:pt>
    <dgm:pt modelId="{FBC360F9-1C19-488F-BCB1-367EAB41DC95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No question is silly question so keep adding the question in chat window.</a:t>
          </a:r>
        </a:p>
      </dgm:t>
    </dgm:pt>
    <dgm:pt modelId="{F25359CB-3FD6-4033-A9C9-441536109411}" type="parTrans" cxnId="{E8F7B357-BFC8-40CF-835B-805C4BAF2F17}">
      <dgm:prSet/>
      <dgm:spPr/>
      <dgm:t>
        <a:bodyPr/>
        <a:lstStyle/>
        <a:p>
          <a:endParaRPr lang="en-US"/>
        </a:p>
      </dgm:t>
    </dgm:pt>
    <dgm:pt modelId="{9E045AF7-F688-45D6-B6B2-82C8E66DF2E2}" type="sibTrans" cxnId="{E8F7B357-BFC8-40CF-835B-805C4BAF2F17}">
      <dgm:prSet/>
      <dgm:spPr/>
      <dgm:t>
        <a:bodyPr/>
        <a:lstStyle/>
        <a:p>
          <a:endParaRPr lang="en-US"/>
        </a:p>
      </dgm:t>
    </dgm:pt>
    <dgm:pt modelId="{F27C7964-9B18-48E5-8191-0521651BEB8C}">
      <dgm:prSet/>
      <dgm:spPr/>
      <dgm:t>
        <a:bodyPr/>
        <a:lstStyle/>
        <a:p>
          <a:pPr>
            <a:defRPr cap="all"/>
          </a:pPr>
          <a:r>
            <a:rPr lang="en-US" dirty="0">
              <a:latin typeface="Palatino"/>
            </a:rPr>
            <a:t>We have reserved time for Q&amp;A at the end of the session</a:t>
          </a:r>
        </a:p>
      </dgm:t>
    </dgm:pt>
    <dgm:pt modelId="{11FEE5D3-1A04-4BB3-851D-541C95A01138}" type="parTrans" cxnId="{F44EE639-AD63-4F56-83F0-412D2B185B76}">
      <dgm:prSet/>
      <dgm:spPr/>
      <dgm:t>
        <a:bodyPr/>
        <a:lstStyle/>
        <a:p>
          <a:endParaRPr lang="en-US"/>
        </a:p>
      </dgm:t>
    </dgm:pt>
    <dgm:pt modelId="{249767C7-E65C-4FF2-B9D4-B39373027EEA}" type="sibTrans" cxnId="{F44EE639-AD63-4F56-83F0-412D2B185B76}">
      <dgm:prSet/>
      <dgm:spPr/>
      <dgm:t>
        <a:bodyPr/>
        <a:lstStyle/>
        <a:p>
          <a:endParaRPr lang="en-US"/>
        </a:p>
      </dgm:t>
    </dgm:pt>
    <dgm:pt modelId="{191B1B79-1157-42E9-A07D-B03F1EDEF61C}" type="pres">
      <dgm:prSet presAssocID="{1E3C1133-DAA8-496C-97AB-4393E5653133}" presName="root" presStyleCnt="0">
        <dgm:presLayoutVars>
          <dgm:dir/>
          <dgm:resizeHandles val="exact"/>
        </dgm:presLayoutVars>
      </dgm:prSet>
      <dgm:spPr/>
    </dgm:pt>
    <dgm:pt modelId="{319D2617-0C13-4B2D-8D41-DCD4FEE4887D}" type="pres">
      <dgm:prSet presAssocID="{E9CE8698-E98A-491E-9EE7-27DEAFF4DDB6}" presName="compNode" presStyleCnt="0"/>
      <dgm:spPr/>
    </dgm:pt>
    <dgm:pt modelId="{416B3FBF-4E44-4FEE-9227-942A7A001FA6}" type="pres">
      <dgm:prSet presAssocID="{E9CE8698-E98A-491E-9EE7-27DEAFF4DDB6}" presName="iconBgRect" presStyleLbl="bgShp" presStyleIdx="0" presStyleCnt="3"/>
      <dgm:spPr/>
    </dgm:pt>
    <dgm:pt modelId="{27E8C578-2AC4-469D-A27B-47ADE6743FAE}" type="pres">
      <dgm:prSet presAssocID="{E9CE8698-E98A-491E-9EE7-27DEAFF4D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DB936D72-5D57-425B-ABF0-95EE0CE6DB2E}" type="pres">
      <dgm:prSet presAssocID="{E9CE8698-E98A-491E-9EE7-27DEAFF4DDB6}" presName="spaceRect" presStyleCnt="0"/>
      <dgm:spPr/>
    </dgm:pt>
    <dgm:pt modelId="{620D0BC7-743D-4184-B042-C1B62B55947E}" type="pres">
      <dgm:prSet presAssocID="{E9CE8698-E98A-491E-9EE7-27DEAFF4DDB6}" presName="textRect" presStyleLbl="revTx" presStyleIdx="0" presStyleCnt="3">
        <dgm:presLayoutVars>
          <dgm:chMax val="1"/>
          <dgm:chPref val="1"/>
        </dgm:presLayoutVars>
      </dgm:prSet>
      <dgm:spPr/>
    </dgm:pt>
    <dgm:pt modelId="{F54DB0D6-3A1B-43FC-9B80-A569FCA48FE4}" type="pres">
      <dgm:prSet presAssocID="{4D7D90BD-2468-4253-84A4-2D6800F2022B}" presName="sibTrans" presStyleCnt="0"/>
      <dgm:spPr/>
    </dgm:pt>
    <dgm:pt modelId="{6EB5F616-CDC1-49D5-A491-024A5B30635F}" type="pres">
      <dgm:prSet presAssocID="{FBC360F9-1C19-488F-BCB1-367EAB41DC95}" presName="compNode" presStyleCnt="0"/>
      <dgm:spPr/>
    </dgm:pt>
    <dgm:pt modelId="{313807E9-1DE3-4E69-B7D5-4078B156F3B6}" type="pres">
      <dgm:prSet presAssocID="{FBC360F9-1C19-488F-BCB1-367EAB41DC95}" presName="iconBgRect" presStyleLbl="bgShp" presStyleIdx="1" presStyleCnt="3"/>
      <dgm:spPr/>
    </dgm:pt>
    <dgm:pt modelId="{5F6F956E-7392-4127-87A6-BC5B4D572C91}" type="pres">
      <dgm:prSet presAssocID="{FBC360F9-1C19-488F-BCB1-367EAB41D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 RTL"/>
        </a:ext>
      </dgm:extLst>
    </dgm:pt>
    <dgm:pt modelId="{E3D95D45-26F5-47D7-B665-2E6CE7E3FF6A}" type="pres">
      <dgm:prSet presAssocID="{FBC360F9-1C19-488F-BCB1-367EAB41DC95}" presName="spaceRect" presStyleCnt="0"/>
      <dgm:spPr/>
    </dgm:pt>
    <dgm:pt modelId="{E16054C7-FDBE-46A8-9CC6-42C0C0A24173}" type="pres">
      <dgm:prSet presAssocID="{FBC360F9-1C19-488F-BCB1-367EAB41DC95}" presName="textRect" presStyleLbl="revTx" presStyleIdx="1" presStyleCnt="3">
        <dgm:presLayoutVars>
          <dgm:chMax val="1"/>
          <dgm:chPref val="1"/>
        </dgm:presLayoutVars>
      </dgm:prSet>
      <dgm:spPr/>
    </dgm:pt>
    <dgm:pt modelId="{7C61FA88-514C-4D13-9C3B-B3218C908AD4}" type="pres">
      <dgm:prSet presAssocID="{9E045AF7-F688-45D6-B6B2-82C8E66DF2E2}" presName="sibTrans" presStyleCnt="0"/>
      <dgm:spPr/>
    </dgm:pt>
    <dgm:pt modelId="{DB9EAA48-EB5A-4F6C-BABA-46B100B78785}" type="pres">
      <dgm:prSet presAssocID="{F27C7964-9B18-48E5-8191-0521651BEB8C}" presName="compNode" presStyleCnt="0"/>
      <dgm:spPr/>
    </dgm:pt>
    <dgm:pt modelId="{307661A2-BEC3-4333-926B-A0F230168BB7}" type="pres">
      <dgm:prSet presAssocID="{F27C7964-9B18-48E5-8191-0521651BEB8C}" presName="iconBgRect" presStyleLbl="bgShp" presStyleIdx="2" presStyleCnt="3" custScaleX="99285" custScaleY="91023"/>
      <dgm:spPr/>
    </dgm:pt>
    <dgm:pt modelId="{4BBCF8F4-CD12-487F-9A35-D8CD53AAF815}" type="pres">
      <dgm:prSet presAssocID="{F27C7964-9B18-48E5-8191-0521651BEB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AC804D-E58F-49AA-8D5A-D53AE1A237C3}" type="pres">
      <dgm:prSet presAssocID="{F27C7964-9B18-48E5-8191-0521651BEB8C}" presName="spaceRect" presStyleCnt="0"/>
      <dgm:spPr/>
    </dgm:pt>
    <dgm:pt modelId="{73DDD71D-4F8B-487F-B122-084BF86E3420}" type="pres">
      <dgm:prSet presAssocID="{F27C7964-9B18-48E5-8191-0521651BEB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D11A06-5C49-4D26-A6F1-3BC009B3D000}" type="presOf" srcId="{1E3C1133-DAA8-496C-97AB-4393E5653133}" destId="{191B1B79-1157-42E9-A07D-B03F1EDEF61C}" srcOrd="0" destOrd="0" presId="urn:microsoft.com/office/officeart/2018/5/layout/IconCircleLabelList"/>
    <dgm:cxn modelId="{F44EE639-AD63-4F56-83F0-412D2B185B76}" srcId="{1E3C1133-DAA8-496C-97AB-4393E5653133}" destId="{F27C7964-9B18-48E5-8191-0521651BEB8C}" srcOrd="2" destOrd="0" parTransId="{11FEE5D3-1A04-4BB3-851D-541C95A01138}" sibTransId="{249767C7-E65C-4FF2-B9D4-B39373027EEA}"/>
    <dgm:cxn modelId="{98B3AD48-0909-4E20-849D-985CEC08910E}" srcId="{1E3C1133-DAA8-496C-97AB-4393E5653133}" destId="{E9CE8698-E98A-491E-9EE7-27DEAFF4DDB6}" srcOrd="0" destOrd="0" parTransId="{F1F4CD63-4458-49EE-8196-12FDC935AD21}" sibTransId="{4D7D90BD-2468-4253-84A4-2D6800F2022B}"/>
    <dgm:cxn modelId="{E8F7B357-BFC8-40CF-835B-805C4BAF2F17}" srcId="{1E3C1133-DAA8-496C-97AB-4393E5653133}" destId="{FBC360F9-1C19-488F-BCB1-367EAB41DC95}" srcOrd="1" destOrd="0" parTransId="{F25359CB-3FD6-4033-A9C9-441536109411}" sibTransId="{9E045AF7-F688-45D6-B6B2-82C8E66DF2E2}"/>
    <dgm:cxn modelId="{F7E8F781-F571-468B-867E-1B7DBDD6FCC7}" type="presOf" srcId="{F27C7964-9B18-48E5-8191-0521651BEB8C}" destId="{73DDD71D-4F8B-487F-B122-084BF86E3420}" srcOrd="0" destOrd="0" presId="urn:microsoft.com/office/officeart/2018/5/layout/IconCircleLabelList"/>
    <dgm:cxn modelId="{5E0EB687-4B4E-4651-96EE-91955B1D93F6}" type="presOf" srcId="{FBC360F9-1C19-488F-BCB1-367EAB41DC95}" destId="{E16054C7-FDBE-46A8-9CC6-42C0C0A24173}" srcOrd="0" destOrd="0" presId="urn:microsoft.com/office/officeart/2018/5/layout/IconCircleLabelList"/>
    <dgm:cxn modelId="{CC9006EC-2D6F-4BBC-82B0-11640609D4E3}" type="presOf" srcId="{E9CE8698-E98A-491E-9EE7-27DEAFF4DDB6}" destId="{620D0BC7-743D-4184-B042-C1B62B55947E}" srcOrd="0" destOrd="0" presId="urn:microsoft.com/office/officeart/2018/5/layout/IconCircleLabelList"/>
    <dgm:cxn modelId="{D735E554-2E8B-4BE8-A870-99C90A33C423}" type="presParOf" srcId="{191B1B79-1157-42E9-A07D-B03F1EDEF61C}" destId="{319D2617-0C13-4B2D-8D41-DCD4FEE4887D}" srcOrd="0" destOrd="0" presId="urn:microsoft.com/office/officeart/2018/5/layout/IconCircleLabelList"/>
    <dgm:cxn modelId="{49B5959E-1460-41F2-B1D1-FA91C0D24900}" type="presParOf" srcId="{319D2617-0C13-4B2D-8D41-DCD4FEE4887D}" destId="{416B3FBF-4E44-4FEE-9227-942A7A001FA6}" srcOrd="0" destOrd="0" presId="urn:microsoft.com/office/officeart/2018/5/layout/IconCircleLabelList"/>
    <dgm:cxn modelId="{ED45B2A2-EEEC-4FF0-AE88-A638D5112DA8}" type="presParOf" srcId="{319D2617-0C13-4B2D-8D41-DCD4FEE4887D}" destId="{27E8C578-2AC4-469D-A27B-47ADE6743FAE}" srcOrd="1" destOrd="0" presId="urn:microsoft.com/office/officeart/2018/5/layout/IconCircleLabelList"/>
    <dgm:cxn modelId="{A55A4212-C3EF-410E-AE32-D1328C45636C}" type="presParOf" srcId="{319D2617-0C13-4B2D-8D41-DCD4FEE4887D}" destId="{DB936D72-5D57-425B-ABF0-95EE0CE6DB2E}" srcOrd="2" destOrd="0" presId="urn:microsoft.com/office/officeart/2018/5/layout/IconCircleLabelList"/>
    <dgm:cxn modelId="{21CD892C-DD0F-42A8-A861-D672D04B23AF}" type="presParOf" srcId="{319D2617-0C13-4B2D-8D41-DCD4FEE4887D}" destId="{620D0BC7-743D-4184-B042-C1B62B55947E}" srcOrd="3" destOrd="0" presId="urn:microsoft.com/office/officeart/2018/5/layout/IconCircleLabelList"/>
    <dgm:cxn modelId="{A986BBBE-88BC-4790-B424-4866532C5BA0}" type="presParOf" srcId="{191B1B79-1157-42E9-A07D-B03F1EDEF61C}" destId="{F54DB0D6-3A1B-43FC-9B80-A569FCA48FE4}" srcOrd="1" destOrd="0" presId="urn:microsoft.com/office/officeart/2018/5/layout/IconCircleLabelList"/>
    <dgm:cxn modelId="{5D266A48-9A87-4ABD-977E-E7533AFA656E}" type="presParOf" srcId="{191B1B79-1157-42E9-A07D-B03F1EDEF61C}" destId="{6EB5F616-CDC1-49D5-A491-024A5B30635F}" srcOrd="2" destOrd="0" presId="urn:microsoft.com/office/officeart/2018/5/layout/IconCircleLabelList"/>
    <dgm:cxn modelId="{95CCD9C2-CCA5-4AF4-86BD-8CB402ED86B6}" type="presParOf" srcId="{6EB5F616-CDC1-49D5-A491-024A5B30635F}" destId="{313807E9-1DE3-4E69-B7D5-4078B156F3B6}" srcOrd="0" destOrd="0" presId="urn:microsoft.com/office/officeart/2018/5/layout/IconCircleLabelList"/>
    <dgm:cxn modelId="{1B016D95-41D5-42DA-A510-04F5C063F15D}" type="presParOf" srcId="{6EB5F616-CDC1-49D5-A491-024A5B30635F}" destId="{5F6F956E-7392-4127-87A6-BC5B4D572C91}" srcOrd="1" destOrd="0" presId="urn:microsoft.com/office/officeart/2018/5/layout/IconCircleLabelList"/>
    <dgm:cxn modelId="{25A87F21-E274-4CB2-B5A6-224052CD6DEA}" type="presParOf" srcId="{6EB5F616-CDC1-49D5-A491-024A5B30635F}" destId="{E3D95D45-26F5-47D7-B665-2E6CE7E3FF6A}" srcOrd="2" destOrd="0" presId="urn:microsoft.com/office/officeart/2018/5/layout/IconCircleLabelList"/>
    <dgm:cxn modelId="{D11D78F9-1D98-42AC-BA56-0809E5F47727}" type="presParOf" srcId="{6EB5F616-CDC1-49D5-A491-024A5B30635F}" destId="{E16054C7-FDBE-46A8-9CC6-42C0C0A24173}" srcOrd="3" destOrd="0" presId="urn:microsoft.com/office/officeart/2018/5/layout/IconCircleLabelList"/>
    <dgm:cxn modelId="{E3FD5AF9-A7E3-4233-85F3-E0D06F42550A}" type="presParOf" srcId="{191B1B79-1157-42E9-A07D-B03F1EDEF61C}" destId="{7C61FA88-514C-4D13-9C3B-B3218C908AD4}" srcOrd="3" destOrd="0" presId="urn:microsoft.com/office/officeart/2018/5/layout/IconCircleLabelList"/>
    <dgm:cxn modelId="{935AC44E-377A-4275-9EF2-ED8CA3F5E9C3}" type="presParOf" srcId="{191B1B79-1157-42E9-A07D-B03F1EDEF61C}" destId="{DB9EAA48-EB5A-4F6C-BABA-46B100B78785}" srcOrd="4" destOrd="0" presId="urn:microsoft.com/office/officeart/2018/5/layout/IconCircleLabelList"/>
    <dgm:cxn modelId="{A18969A5-BD9F-42EE-814A-440C835D3628}" type="presParOf" srcId="{DB9EAA48-EB5A-4F6C-BABA-46B100B78785}" destId="{307661A2-BEC3-4333-926B-A0F230168BB7}" srcOrd="0" destOrd="0" presId="urn:microsoft.com/office/officeart/2018/5/layout/IconCircleLabelList"/>
    <dgm:cxn modelId="{92C63B3A-7199-4691-BBF0-3B986F8FA99F}" type="presParOf" srcId="{DB9EAA48-EB5A-4F6C-BABA-46B100B78785}" destId="{4BBCF8F4-CD12-487F-9A35-D8CD53AAF815}" srcOrd="1" destOrd="0" presId="urn:microsoft.com/office/officeart/2018/5/layout/IconCircleLabelList"/>
    <dgm:cxn modelId="{9FC1C582-CC81-44B6-B72B-5A42B9257027}" type="presParOf" srcId="{DB9EAA48-EB5A-4F6C-BABA-46B100B78785}" destId="{59AC804D-E58F-49AA-8D5A-D53AE1A237C3}" srcOrd="2" destOrd="0" presId="urn:microsoft.com/office/officeart/2018/5/layout/IconCircleLabelList"/>
    <dgm:cxn modelId="{F075BE0C-044D-414D-8E08-C8C6E0887DFB}" type="presParOf" srcId="{DB9EAA48-EB5A-4F6C-BABA-46B100B78785}" destId="{73DDD71D-4F8B-487F-B122-084BF86E34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4A391-E801-4669-B05B-1D8A122E19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24E300-CA36-4C8E-97F9-C3FB0E773166}">
      <dgm:prSet/>
      <dgm:spPr/>
      <dgm:t>
        <a:bodyPr/>
        <a:lstStyle/>
        <a:p>
          <a:r>
            <a:rPr lang="en-US" b="0" i="0" baseline="0" dirty="0">
              <a:latin typeface="Palatino"/>
            </a:rPr>
            <a:t>Working with Events in LWC</a:t>
          </a:r>
          <a:endParaRPr lang="en-US" dirty="0">
            <a:latin typeface="Palatino"/>
          </a:endParaRPr>
        </a:p>
      </dgm:t>
    </dgm:pt>
    <dgm:pt modelId="{AE51411D-EDFF-447E-A46A-5FE34EF31B71}" type="parTrans" cxnId="{76F49968-4C13-4DD9-B583-74D9C9856761}">
      <dgm:prSet/>
      <dgm:spPr/>
      <dgm:t>
        <a:bodyPr/>
        <a:lstStyle/>
        <a:p>
          <a:endParaRPr lang="en-US"/>
        </a:p>
      </dgm:t>
    </dgm:pt>
    <dgm:pt modelId="{DE758599-F0E9-495C-A8D2-DC9610905C30}" type="sibTrans" cxnId="{76F49968-4C13-4DD9-B583-74D9C9856761}">
      <dgm:prSet/>
      <dgm:spPr/>
      <dgm:t>
        <a:bodyPr/>
        <a:lstStyle/>
        <a:p>
          <a:endParaRPr lang="en-US"/>
        </a:p>
      </dgm:t>
    </dgm:pt>
    <dgm:pt modelId="{EF9EF9F4-8B2F-40DE-817F-39BB60068A56}">
      <dgm:prSet/>
      <dgm:spPr/>
      <dgm:t>
        <a:bodyPr/>
        <a:lstStyle/>
        <a:p>
          <a:r>
            <a:rPr lang="en-US" b="0" i="0" baseline="0">
              <a:latin typeface="Palatino"/>
            </a:rPr>
            <a:t>Access Salesforce Data in LWC</a:t>
          </a:r>
          <a:endParaRPr lang="en-US">
            <a:latin typeface="Palatino"/>
          </a:endParaRPr>
        </a:p>
      </dgm:t>
    </dgm:pt>
    <dgm:pt modelId="{541DF4EB-1BB2-424E-AA3A-F382ACA04EAD}" type="parTrans" cxnId="{C76E3387-9B73-4CE6-9FFF-F4B5EA48E5C4}">
      <dgm:prSet/>
      <dgm:spPr/>
      <dgm:t>
        <a:bodyPr/>
        <a:lstStyle/>
        <a:p>
          <a:endParaRPr lang="en-US"/>
        </a:p>
      </dgm:t>
    </dgm:pt>
    <dgm:pt modelId="{8C118622-13E8-4478-ACA0-76EF8E96623F}" type="sibTrans" cxnId="{C76E3387-9B73-4CE6-9FFF-F4B5EA48E5C4}">
      <dgm:prSet/>
      <dgm:spPr/>
      <dgm:t>
        <a:bodyPr/>
        <a:lstStyle/>
        <a:p>
          <a:endParaRPr lang="en-US"/>
        </a:p>
      </dgm:t>
    </dgm:pt>
    <dgm:pt modelId="{88283A9D-BC5F-423A-9A12-D558F0326EA4}">
      <dgm:prSet/>
      <dgm:spPr/>
      <dgm:t>
        <a:bodyPr/>
        <a:lstStyle/>
        <a:p>
          <a:r>
            <a:rPr lang="en-US" b="0" i="0" baseline="0">
              <a:latin typeface="Palatino"/>
            </a:rPr>
            <a:t>Using Custom Lightning Component in Lightning Experience</a:t>
          </a:r>
          <a:endParaRPr lang="en-US">
            <a:latin typeface="Palatino"/>
          </a:endParaRPr>
        </a:p>
      </dgm:t>
    </dgm:pt>
    <dgm:pt modelId="{66C5700C-8ECB-4ADF-AB00-570F83DE1FA3}" type="parTrans" cxnId="{12069719-26D9-4BB1-AF4A-C4A330100054}">
      <dgm:prSet/>
      <dgm:spPr/>
      <dgm:t>
        <a:bodyPr/>
        <a:lstStyle/>
        <a:p>
          <a:endParaRPr lang="en-US"/>
        </a:p>
      </dgm:t>
    </dgm:pt>
    <dgm:pt modelId="{59F873E2-FF3B-4409-982F-06228CD7DD91}" type="sibTrans" cxnId="{12069719-26D9-4BB1-AF4A-C4A330100054}">
      <dgm:prSet/>
      <dgm:spPr/>
      <dgm:t>
        <a:bodyPr/>
        <a:lstStyle/>
        <a:p>
          <a:endParaRPr lang="en-US"/>
        </a:p>
      </dgm:t>
    </dgm:pt>
    <dgm:pt modelId="{499D544A-A06B-4A38-8CE8-6B1B445A16C6}">
      <dgm:prSet/>
      <dgm:spPr/>
      <dgm:t>
        <a:bodyPr/>
        <a:lstStyle/>
        <a:p>
          <a:r>
            <a:rPr lang="en-US" b="0" i="0" baseline="0">
              <a:latin typeface="Palatino"/>
            </a:rPr>
            <a:t>Navigation in LWC</a:t>
          </a:r>
          <a:endParaRPr lang="en-US">
            <a:latin typeface="Palatino"/>
          </a:endParaRPr>
        </a:p>
      </dgm:t>
    </dgm:pt>
    <dgm:pt modelId="{7F5018A6-4693-447C-9516-ABF6D12A7758}" type="parTrans" cxnId="{69A99545-A1C4-4B70-8D96-73C954C68C96}">
      <dgm:prSet/>
      <dgm:spPr/>
      <dgm:t>
        <a:bodyPr/>
        <a:lstStyle/>
        <a:p>
          <a:endParaRPr lang="en-US"/>
        </a:p>
      </dgm:t>
    </dgm:pt>
    <dgm:pt modelId="{79F3CD6A-4AB5-445B-B5A8-E97F77BB1077}" type="sibTrans" cxnId="{69A99545-A1C4-4B70-8D96-73C954C68C96}">
      <dgm:prSet/>
      <dgm:spPr/>
      <dgm:t>
        <a:bodyPr/>
        <a:lstStyle/>
        <a:p>
          <a:endParaRPr lang="en-US"/>
        </a:p>
      </dgm:t>
    </dgm:pt>
    <dgm:pt modelId="{F51231CC-0619-4117-85D8-9341064CFC70}">
      <dgm:prSet/>
      <dgm:spPr/>
      <dgm:t>
        <a:bodyPr/>
        <a:lstStyle/>
        <a:p>
          <a:r>
            <a:rPr lang="en-US" b="0" i="0" baseline="0">
              <a:latin typeface="Palatino"/>
            </a:rPr>
            <a:t>Q &amp; A</a:t>
          </a:r>
          <a:endParaRPr lang="en-US">
            <a:latin typeface="Palatino"/>
          </a:endParaRPr>
        </a:p>
      </dgm:t>
    </dgm:pt>
    <dgm:pt modelId="{E37A09D2-C894-412C-88F1-BB439E664311}" type="parTrans" cxnId="{AD3A5A35-3D18-4423-9495-6219908CC991}">
      <dgm:prSet/>
      <dgm:spPr/>
      <dgm:t>
        <a:bodyPr/>
        <a:lstStyle/>
        <a:p>
          <a:endParaRPr lang="en-US"/>
        </a:p>
      </dgm:t>
    </dgm:pt>
    <dgm:pt modelId="{9E97F9D5-8448-4E38-83C0-2A72E5CFA8DA}" type="sibTrans" cxnId="{AD3A5A35-3D18-4423-9495-6219908CC991}">
      <dgm:prSet/>
      <dgm:spPr/>
      <dgm:t>
        <a:bodyPr/>
        <a:lstStyle/>
        <a:p>
          <a:endParaRPr lang="en-US"/>
        </a:p>
      </dgm:t>
    </dgm:pt>
    <dgm:pt modelId="{445BB5EB-2AAE-4820-BB2D-6ED9504E7FF1}" type="pres">
      <dgm:prSet presAssocID="{A9C4A391-E801-4669-B05B-1D8A122E1932}" presName="root" presStyleCnt="0">
        <dgm:presLayoutVars>
          <dgm:dir/>
          <dgm:resizeHandles val="exact"/>
        </dgm:presLayoutVars>
      </dgm:prSet>
      <dgm:spPr/>
    </dgm:pt>
    <dgm:pt modelId="{61F9B53A-B632-4BBA-B484-9052D598FEEA}" type="pres">
      <dgm:prSet presAssocID="{5124E300-CA36-4C8E-97F9-C3FB0E773166}" presName="compNode" presStyleCnt="0"/>
      <dgm:spPr/>
    </dgm:pt>
    <dgm:pt modelId="{3F2873BC-1DB3-455A-B6E8-E4010F5A4E97}" type="pres">
      <dgm:prSet presAssocID="{5124E300-CA36-4C8E-97F9-C3FB0E773166}" presName="bgRect" presStyleLbl="bgShp" presStyleIdx="0" presStyleCnt="5"/>
      <dgm:spPr/>
    </dgm:pt>
    <dgm:pt modelId="{29EA9EC5-0873-4D8B-860A-B4B9221E9235}" type="pres">
      <dgm:prSet presAssocID="{5124E300-CA36-4C8E-97F9-C3FB0E7731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5892F1A-C353-411B-B69B-1570BA9E2AC5}" type="pres">
      <dgm:prSet presAssocID="{5124E300-CA36-4C8E-97F9-C3FB0E773166}" presName="spaceRect" presStyleCnt="0"/>
      <dgm:spPr/>
    </dgm:pt>
    <dgm:pt modelId="{FE715A94-5B31-455A-845A-874B68366224}" type="pres">
      <dgm:prSet presAssocID="{5124E300-CA36-4C8E-97F9-C3FB0E773166}" presName="parTx" presStyleLbl="revTx" presStyleIdx="0" presStyleCnt="5">
        <dgm:presLayoutVars>
          <dgm:chMax val="0"/>
          <dgm:chPref val="0"/>
        </dgm:presLayoutVars>
      </dgm:prSet>
      <dgm:spPr/>
    </dgm:pt>
    <dgm:pt modelId="{1C8BA8F4-8C07-49EE-8037-804664B56617}" type="pres">
      <dgm:prSet presAssocID="{DE758599-F0E9-495C-A8D2-DC9610905C30}" presName="sibTrans" presStyleCnt="0"/>
      <dgm:spPr/>
    </dgm:pt>
    <dgm:pt modelId="{B4882D10-B889-485B-B9E6-5BC71384A4D3}" type="pres">
      <dgm:prSet presAssocID="{EF9EF9F4-8B2F-40DE-817F-39BB60068A56}" presName="compNode" presStyleCnt="0"/>
      <dgm:spPr/>
    </dgm:pt>
    <dgm:pt modelId="{5EA94BBE-4C4F-43D0-A12F-3CB222F9C88C}" type="pres">
      <dgm:prSet presAssocID="{EF9EF9F4-8B2F-40DE-817F-39BB60068A56}" presName="bgRect" presStyleLbl="bgShp" presStyleIdx="1" presStyleCnt="5"/>
      <dgm:spPr/>
    </dgm:pt>
    <dgm:pt modelId="{0C0FF09E-CC1E-4EBE-88E8-02539A46D7BF}" type="pres">
      <dgm:prSet presAssocID="{EF9EF9F4-8B2F-40DE-817F-39BB60068A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5682B7-BD67-40A6-9A32-A8BAB27A29E6}" type="pres">
      <dgm:prSet presAssocID="{EF9EF9F4-8B2F-40DE-817F-39BB60068A56}" presName="spaceRect" presStyleCnt="0"/>
      <dgm:spPr/>
    </dgm:pt>
    <dgm:pt modelId="{9506E756-49F1-4138-A8E6-A7898FAD155A}" type="pres">
      <dgm:prSet presAssocID="{EF9EF9F4-8B2F-40DE-817F-39BB60068A56}" presName="parTx" presStyleLbl="revTx" presStyleIdx="1" presStyleCnt="5">
        <dgm:presLayoutVars>
          <dgm:chMax val="0"/>
          <dgm:chPref val="0"/>
        </dgm:presLayoutVars>
      </dgm:prSet>
      <dgm:spPr/>
    </dgm:pt>
    <dgm:pt modelId="{AE6033C8-9FA4-476F-8DE7-A49CA3E6B413}" type="pres">
      <dgm:prSet presAssocID="{8C118622-13E8-4478-ACA0-76EF8E96623F}" presName="sibTrans" presStyleCnt="0"/>
      <dgm:spPr/>
    </dgm:pt>
    <dgm:pt modelId="{FE914789-A34B-4220-B126-754A7AA4167C}" type="pres">
      <dgm:prSet presAssocID="{88283A9D-BC5F-423A-9A12-D558F0326EA4}" presName="compNode" presStyleCnt="0"/>
      <dgm:spPr/>
    </dgm:pt>
    <dgm:pt modelId="{1CFE0A73-8591-40E8-A73F-12616394BD0D}" type="pres">
      <dgm:prSet presAssocID="{88283A9D-BC5F-423A-9A12-D558F0326EA4}" presName="bgRect" presStyleLbl="bgShp" presStyleIdx="2" presStyleCnt="5"/>
      <dgm:spPr/>
    </dgm:pt>
    <dgm:pt modelId="{C171224D-7DE1-45C2-82DF-30FCACCCE15B}" type="pres">
      <dgm:prSet presAssocID="{88283A9D-BC5F-423A-9A12-D558F0326E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CD1F898-BE4E-4C9F-91BF-F920A10D21A8}" type="pres">
      <dgm:prSet presAssocID="{88283A9D-BC5F-423A-9A12-D558F0326EA4}" presName="spaceRect" presStyleCnt="0"/>
      <dgm:spPr/>
    </dgm:pt>
    <dgm:pt modelId="{92BE320F-0BF0-4E85-94C1-25D457162B97}" type="pres">
      <dgm:prSet presAssocID="{88283A9D-BC5F-423A-9A12-D558F0326EA4}" presName="parTx" presStyleLbl="revTx" presStyleIdx="2" presStyleCnt="5">
        <dgm:presLayoutVars>
          <dgm:chMax val="0"/>
          <dgm:chPref val="0"/>
        </dgm:presLayoutVars>
      </dgm:prSet>
      <dgm:spPr/>
    </dgm:pt>
    <dgm:pt modelId="{AA7F7C3E-DB51-47AE-86A9-3FE977A3D034}" type="pres">
      <dgm:prSet presAssocID="{59F873E2-FF3B-4409-982F-06228CD7DD91}" presName="sibTrans" presStyleCnt="0"/>
      <dgm:spPr/>
    </dgm:pt>
    <dgm:pt modelId="{7C5F24C6-5D4F-45F6-94D1-E23310599D74}" type="pres">
      <dgm:prSet presAssocID="{499D544A-A06B-4A38-8CE8-6B1B445A16C6}" presName="compNode" presStyleCnt="0"/>
      <dgm:spPr/>
    </dgm:pt>
    <dgm:pt modelId="{BA311E80-8784-4D96-9DE8-1716BBEF3D31}" type="pres">
      <dgm:prSet presAssocID="{499D544A-A06B-4A38-8CE8-6B1B445A16C6}" presName="bgRect" presStyleLbl="bgShp" presStyleIdx="3" presStyleCnt="5"/>
      <dgm:spPr/>
    </dgm:pt>
    <dgm:pt modelId="{E92D49B2-F7FE-4500-9629-7A869BF03DE2}" type="pres">
      <dgm:prSet presAssocID="{499D544A-A06B-4A38-8CE8-6B1B445A16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BBD5E150-58E5-46E4-91D5-12AA747589AF}" type="pres">
      <dgm:prSet presAssocID="{499D544A-A06B-4A38-8CE8-6B1B445A16C6}" presName="spaceRect" presStyleCnt="0"/>
      <dgm:spPr/>
    </dgm:pt>
    <dgm:pt modelId="{71E04B70-DAF3-4162-942B-FC72B3F8D11C}" type="pres">
      <dgm:prSet presAssocID="{499D544A-A06B-4A38-8CE8-6B1B445A16C6}" presName="parTx" presStyleLbl="revTx" presStyleIdx="3" presStyleCnt="5">
        <dgm:presLayoutVars>
          <dgm:chMax val="0"/>
          <dgm:chPref val="0"/>
        </dgm:presLayoutVars>
      </dgm:prSet>
      <dgm:spPr/>
    </dgm:pt>
    <dgm:pt modelId="{4B8B59A2-7C2E-4234-A7ED-107EA6D34B0C}" type="pres">
      <dgm:prSet presAssocID="{79F3CD6A-4AB5-445B-B5A8-E97F77BB1077}" presName="sibTrans" presStyleCnt="0"/>
      <dgm:spPr/>
    </dgm:pt>
    <dgm:pt modelId="{90B0DCF3-C32A-4CAB-B8F2-8FAE87566C86}" type="pres">
      <dgm:prSet presAssocID="{F51231CC-0619-4117-85D8-9341064CFC70}" presName="compNode" presStyleCnt="0"/>
      <dgm:spPr/>
    </dgm:pt>
    <dgm:pt modelId="{3299C844-6EF4-457C-956F-EAF6D86C8F4A}" type="pres">
      <dgm:prSet presAssocID="{F51231CC-0619-4117-85D8-9341064CFC70}" presName="bgRect" presStyleLbl="bgShp" presStyleIdx="4" presStyleCnt="5"/>
      <dgm:spPr/>
    </dgm:pt>
    <dgm:pt modelId="{8821588B-CA1B-4684-9E88-804F2DD1AB00}" type="pres">
      <dgm:prSet presAssocID="{F51231CC-0619-4117-85D8-9341064CFC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E22BC64-F756-4AEF-BC49-D4AE6ACF5F01}" type="pres">
      <dgm:prSet presAssocID="{F51231CC-0619-4117-85D8-9341064CFC70}" presName="spaceRect" presStyleCnt="0"/>
      <dgm:spPr/>
    </dgm:pt>
    <dgm:pt modelId="{EB7B1421-371E-4045-AFA3-1DDFF615FAA0}" type="pres">
      <dgm:prSet presAssocID="{F51231CC-0619-4117-85D8-9341064CFC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B63319-758C-4C9A-AA13-D60065B48980}" type="presOf" srcId="{5124E300-CA36-4C8E-97F9-C3FB0E773166}" destId="{FE715A94-5B31-455A-845A-874B68366224}" srcOrd="0" destOrd="0" presId="urn:microsoft.com/office/officeart/2018/2/layout/IconVerticalSolidList"/>
    <dgm:cxn modelId="{12069719-26D9-4BB1-AF4A-C4A330100054}" srcId="{A9C4A391-E801-4669-B05B-1D8A122E1932}" destId="{88283A9D-BC5F-423A-9A12-D558F0326EA4}" srcOrd="2" destOrd="0" parTransId="{66C5700C-8ECB-4ADF-AB00-570F83DE1FA3}" sibTransId="{59F873E2-FF3B-4409-982F-06228CD7DD91}"/>
    <dgm:cxn modelId="{3E8F8330-973D-45FA-8957-0F54D8A958DA}" type="presOf" srcId="{A9C4A391-E801-4669-B05B-1D8A122E1932}" destId="{445BB5EB-2AAE-4820-BB2D-6ED9504E7FF1}" srcOrd="0" destOrd="0" presId="urn:microsoft.com/office/officeart/2018/2/layout/IconVerticalSolidList"/>
    <dgm:cxn modelId="{6510CB31-BBDA-44DA-8133-9AF0F9E3BB9C}" type="presOf" srcId="{88283A9D-BC5F-423A-9A12-D558F0326EA4}" destId="{92BE320F-0BF0-4E85-94C1-25D457162B97}" srcOrd="0" destOrd="0" presId="urn:microsoft.com/office/officeart/2018/2/layout/IconVerticalSolidList"/>
    <dgm:cxn modelId="{AD3A5A35-3D18-4423-9495-6219908CC991}" srcId="{A9C4A391-E801-4669-B05B-1D8A122E1932}" destId="{F51231CC-0619-4117-85D8-9341064CFC70}" srcOrd="4" destOrd="0" parTransId="{E37A09D2-C894-412C-88F1-BB439E664311}" sibTransId="{9E97F9D5-8448-4E38-83C0-2A72E5CFA8DA}"/>
    <dgm:cxn modelId="{69A99545-A1C4-4B70-8D96-73C954C68C96}" srcId="{A9C4A391-E801-4669-B05B-1D8A122E1932}" destId="{499D544A-A06B-4A38-8CE8-6B1B445A16C6}" srcOrd="3" destOrd="0" parTransId="{7F5018A6-4693-447C-9516-ABF6D12A7758}" sibTransId="{79F3CD6A-4AB5-445B-B5A8-E97F77BB1077}"/>
    <dgm:cxn modelId="{76F49968-4C13-4DD9-B583-74D9C9856761}" srcId="{A9C4A391-E801-4669-B05B-1D8A122E1932}" destId="{5124E300-CA36-4C8E-97F9-C3FB0E773166}" srcOrd="0" destOrd="0" parTransId="{AE51411D-EDFF-447E-A46A-5FE34EF31B71}" sibTransId="{DE758599-F0E9-495C-A8D2-DC9610905C30}"/>
    <dgm:cxn modelId="{2183FC7A-4E16-401F-B5D1-820848F09021}" type="presOf" srcId="{EF9EF9F4-8B2F-40DE-817F-39BB60068A56}" destId="{9506E756-49F1-4138-A8E6-A7898FAD155A}" srcOrd="0" destOrd="0" presId="urn:microsoft.com/office/officeart/2018/2/layout/IconVerticalSolidList"/>
    <dgm:cxn modelId="{C76E3387-9B73-4CE6-9FFF-F4B5EA48E5C4}" srcId="{A9C4A391-E801-4669-B05B-1D8A122E1932}" destId="{EF9EF9F4-8B2F-40DE-817F-39BB60068A56}" srcOrd="1" destOrd="0" parTransId="{541DF4EB-1BB2-424E-AA3A-F382ACA04EAD}" sibTransId="{8C118622-13E8-4478-ACA0-76EF8E96623F}"/>
    <dgm:cxn modelId="{1AEB4CF0-4DD5-4BDB-9635-8E2997AA66C9}" type="presOf" srcId="{499D544A-A06B-4A38-8CE8-6B1B445A16C6}" destId="{71E04B70-DAF3-4162-942B-FC72B3F8D11C}" srcOrd="0" destOrd="0" presId="urn:microsoft.com/office/officeart/2018/2/layout/IconVerticalSolidList"/>
    <dgm:cxn modelId="{5567B0FC-4A0F-4152-9183-0EC15C9BCD91}" type="presOf" srcId="{F51231CC-0619-4117-85D8-9341064CFC70}" destId="{EB7B1421-371E-4045-AFA3-1DDFF615FAA0}" srcOrd="0" destOrd="0" presId="urn:microsoft.com/office/officeart/2018/2/layout/IconVerticalSolidList"/>
    <dgm:cxn modelId="{F66F2D62-04B0-488C-BD53-1EE2587E32B6}" type="presParOf" srcId="{445BB5EB-2AAE-4820-BB2D-6ED9504E7FF1}" destId="{61F9B53A-B632-4BBA-B484-9052D598FEEA}" srcOrd="0" destOrd="0" presId="urn:microsoft.com/office/officeart/2018/2/layout/IconVerticalSolidList"/>
    <dgm:cxn modelId="{487E94CF-48AA-4FD8-BE65-1FE4B92DC9EE}" type="presParOf" srcId="{61F9B53A-B632-4BBA-B484-9052D598FEEA}" destId="{3F2873BC-1DB3-455A-B6E8-E4010F5A4E97}" srcOrd="0" destOrd="0" presId="urn:microsoft.com/office/officeart/2018/2/layout/IconVerticalSolidList"/>
    <dgm:cxn modelId="{F10B3181-5C1D-4CE8-9384-85138F4098F8}" type="presParOf" srcId="{61F9B53A-B632-4BBA-B484-9052D598FEEA}" destId="{29EA9EC5-0873-4D8B-860A-B4B9221E9235}" srcOrd="1" destOrd="0" presId="urn:microsoft.com/office/officeart/2018/2/layout/IconVerticalSolidList"/>
    <dgm:cxn modelId="{E8FBC6DA-9680-477F-93D2-1739DE9E6BAA}" type="presParOf" srcId="{61F9B53A-B632-4BBA-B484-9052D598FEEA}" destId="{55892F1A-C353-411B-B69B-1570BA9E2AC5}" srcOrd="2" destOrd="0" presId="urn:microsoft.com/office/officeart/2018/2/layout/IconVerticalSolidList"/>
    <dgm:cxn modelId="{543318D0-7AA2-40F3-85BE-773388F38904}" type="presParOf" srcId="{61F9B53A-B632-4BBA-B484-9052D598FEEA}" destId="{FE715A94-5B31-455A-845A-874B68366224}" srcOrd="3" destOrd="0" presId="urn:microsoft.com/office/officeart/2018/2/layout/IconVerticalSolidList"/>
    <dgm:cxn modelId="{B05525E9-0A64-44D1-87F9-F370C10082FA}" type="presParOf" srcId="{445BB5EB-2AAE-4820-BB2D-6ED9504E7FF1}" destId="{1C8BA8F4-8C07-49EE-8037-804664B56617}" srcOrd="1" destOrd="0" presId="urn:microsoft.com/office/officeart/2018/2/layout/IconVerticalSolidList"/>
    <dgm:cxn modelId="{57A3E7B7-4A3C-4253-A3D0-206363E56931}" type="presParOf" srcId="{445BB5EB-2AAE-4820-BB2D-6ED9504E7FF1}" destId="{B4882D10-B889-485B-B9E6-5BC71384A4D3}" srcOrd="2" destOrd="0" presId="urn:microsoft.com/office/officeart/2018/2/layout/IconVerticalSolidList"/>
    <dgm:cxn modelId="{02DC1A92-09A7-41E3-9FF3-93D2074D2148}" type="presParOf" srcId="{B4882D10-B889-485B-B9E6-5BC71384A4D3}" destId="{5EA94BBE-4C4F-43D0-A12F-3CB222F9C88C}" srcOrd="0" destOrd="0" presId="urn:microsoft.com/office/officeart/2018/2/layout/IconVerticalSolidList"/>
    <dgm:cxn modelId="{D9704602-3FC6-4F7C-8401-89EFD42F9E04}" type="presParOf" srcId="{B4882D10-B889-485B-B9E6-5BC71384A4D3}" destId="{0C0FF09E-CC1E-4EBE-88E8-02539A46D7BF}" srcOrd="1" destOrd="0" presId="urn:microsoft.com/office/officeart/2018/2/layout/IconVerticalSolidList"/>
    <dgm:cxn modelId="{5723AB80-EBC6-467D-971F-E2ABE68DAE75}" type="presParOf" srcId="{B4882D10-B889-485B-B9E6-5BC71384A4D3}" destId="{255682B7-BD67-40A6-9A32-A8BAB27A29E6}" srcOrd="2" destOrd="0" presId="urn:microsoft.com/office/officeart/2018/2/layout/IconVerticalSolidList"/>
    <dgm:cxn modelId="{505D80A8-E15A-43D4-AD77-028523491431}" type="presParOf" srcId="{B4882D10-B889-485B-B9E6-5BC71384A4D3}" destId="{9506E756-49F1-4138-A8E6-A7898FAD155A}" srcOrd="3" destOrd="0" presId="urn:microsoft.com/office/officeart/2018/2/layout/IconVerticalSolidList"/>
    <dgm:cxn modelId="{D8BECB1F-1E89-4849-89B2-70A0A53AEC4D}" type="presParOf" srcId="{445BB5EB-2AAE-4820-BB2D-6ED9504E7FF1}" destId="{AE6033C8-9FA4-476F-8DE7-A49CA3E6B413}" srcOrd="3" destOrd="0" presId="urn:microsoft.com/office/officeart/2018/2/layout/IconVerticalSolidList"/>
    <dgm:cxn modelId="{A59AC940-291F-4702-ABC7-073602D81D5D}" type="presParOf" srcId="{445BB5EB-2AAE-4820-BB2D-6ED9504E7FF1}" destId="{FE914789-A34B-4220-B126-754A7AA4167C}" srcOrd="4" destOrd="0" presId="urn:microsoft.com/office/officeart/2018/2/layout/IconVerticalSolidList"/>
    <dgm:cxn modelId="{EFF826CF-A96B-48D2-9918-86A7B7DD4FCB}" type="presParOf" srcId="{FE914789-A34B-4220-B126-754A7AA4167C}" destId="{1CFE0A73-8591-40E8-A73F-12616394BD0D}" srcOrd="0" destOrd="0" presId="urn:microsoft.com/office/officeart/2018/2/layout/IconVerticalSolidList"/>
    <dgm:cxn modelId="{E07C6FE4-266B-428B-8299-8D98BB53DE4D}" type="presParOf" srcId="{FE914789-A34B-4220-B126-754A7AA4167C}" destId="{C171224D-7DE1-45C2-82DF-30FCACCCE15B}" srcOrd="1" destOrd="0" presId="urn:microsoft.com/office/officeart/2018/2/layout/IconVerticalSolidList"/>
    <dgm:cxn modelId="{1D26787D-F161-404A-9E38-86D74F280D39}" type="presParOf" srcId="{FE914789-A34B-4220-B126-754A7AA4167C}" destId="{3CD1F898-BE4E-4C9F-91BF-F920A10D21A8}" srcOrd="2" destOrd="0" presId="urn:microsoft.com/office/officeart/2018/2/layout/IconVerticalSolidList"/>
    <dgm:cxn modelId="{B09FB6C2-2C07-45BF-9504-7D80833D6B58}" type="presParOf" srcId="{FE914789-A34B-4220-B126-754A7AA4167C}" destId="{92BE320F-0BF0-4E85-94C1-25D457162B97}" srcOrd="3" destOrd="0" presId="urn:microsoft.com/office/officeart/2018/2/layout/IconVerticalSolidList"/>
    <dgm:cxn modelId="{24E1521D-0667-48D3-AC87-D2775847E28C}" type="presParOf" srcId="{445BB5EB-2AAE-4820-BB2D-6ED9504E7FF1}" destId="{AA7F7C3E-DB51-47AE-86A9-3FE977A3D034}" srcOrd="5" destOrd="0" presId="urn:microsoft.com/office/officeart/2018/2/layout/IconVerticalSolidList"/>
    <dgm:cxn modelId="{0B9D9554-1BA2-4A6A-9955-51CC82147EDF}" type="presParOf" srcId="{445BB5EB-2AAE-4820-BB2D-6ED9504E7FF1}" destId="{7C5F24C6-5D4F-45F6-94D1-E23310599D74}" srcOrd="6" destOrd="0" presId="urn:microsoft.com/office/officeart/2018/2/layout/IconVerticalSolidList"/>
    <dgm:cxn modelId="{FD1EE2F6-0A9E-4A08-B487-60ADFCBC6FA8}" type="presParOf" srcId="{7C5F24C6-5D4F-45F6-94D1-E23310599D74}" destId="{BA311E80-8784-4D96-9DE8-1716BBEF3D31}" srcOrd="0" destOrd="0" presId="urn:microsoft.com/office/officeart/2018/2/layout/IconVerticalSolidList"/>
    <dgm:cxn modelId="{18197706-704F-4060-8222-CF4C33EC5FB4}" type="presParOf" srcId="{7C5F24C6-5D4F-45F6-94D1-E23310599D74}" destId="{E92D49B2-F7FE-4500-9629-7A869BF03DE2}" srcOrd="1" destOrd="0" presId="urn:microsoft.com/office/officeart/2018/2/layout/IconVerticalSolidList"/>
    <dgm:cxn modelId="{EBB89BEC-394C-4680-9A3F-5AD9A5B80D24}" type="presParOf" srcId="{7C5F24C6-5D4F-45F6-94D1-E23310599D74}" destId="{BBD5E150-58E5-46E4-91D5-12AA747589AF}" srcOrd="2" destOrd="0" presId="urn:microsoft.com/office/officeart/2018/2/layout/IconVerticalSolidList"/>
    <dgm:cxn modelId="{E5316B85-8990-4A9F-B6E8-27D120144475}" type="presParOf" srcId="{7C5F24C6-5D4F-45F6-94D1-E23310599D74}" destId="{71E04B70-DAF3-4162-942B-FC72B3F8D11C}" srcOrd="3" destOrd="0" presId="urn:microsoft.com/office/officeart/2018/2/layout/IconVerticalSolidList"/>
    <dgm:cxn modelId="{FE3A1683-3E6A-48A2-83AA-27BD68F1D590}" type="presParOf" srcId="{445BB5EB-2AAE-4820-BB2D-6ED9504E7FF1}" destId="{4B8B59A2-7C2E-4234-A7ED-107EA6D34B0C}" srcOrd="7" destOrd="0" presId="urn:microsoft.com/office/officeart/2018/2/layout/IconVerticalSolidList"/>
    <dgm:cxn modelId="{41E52EEE-2A8A-47FF-AE56-7037D20117AA}" type="presParOf" srcId="{445BB5EB-2AAE-4820-BB2D-6ED9504E7FF1}" destId="{90B0DCF3-C32A-4CAB-B8F2-8FAE87566C86}" srcOrd="8" destOrd="0" presId="urn:microsoft.com/office/officeart/2018/2/layout/IconVerticalSolidList"/>
    <dgm:cxn modelId="{1AE83C3D-6038-4EAA-B8E0-BA1B245F5A68}" type="presParOf" srcId="{90B0DCF3-C32A-4CAB-B8F2-8FAE87566C86}" destId="{3299C844-6EF4-457C-956F-EAF6D86C8F4A}" srcOrd="0" destOrd="0" presId="urn:microsoft.com/office/officeart/2018/2/layout/IconVerticalSolidList"/>
    <dgm:cxn modelId="{29BA386D-09FC-47DD-B71E-A4493FDEA340}" type="presParOf" srcId="{90B0DCF3-C32A-4CAB-B8F2-8FAE87566C86}" destId="{8821588B-CA1B-4684-9E88-804F2DD1AB00}" srcOrd="1" destOrd="0" presId="urn:microsoft.com/office/officeart/2018/2/layout/IconVerticalSolidList"/>
    <dgm:cxn modelId="{7AE7D154-7FC8-42BE-92F7-4FCD416451FD}" type="presParOf" srcId="{90B0DCF3-C32A-4CAB-B8F2-8FAE87566C86}" destId="{BE22BC64-F756-4AEF-BC49-D4AE6ACF5F01}" srcOrd="2" destOrd="0" presId="urn:microsoft.com/office/officeart/2018/2/layout/IconVerticalSolidList"/>
    <dgm:cxn modelId="{0359FE4C-41BF-4C38-B919-475D93324F54}" type="presParOf" srcId="{90B0DCF3-C32A-4CAB-B8F2-8FAE87566C86}" destId="{EB7B1421-371E-4045-AFA3-1DDFF615FA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F3F2A-4E17-4114-A834-11EE172563C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6DA66-B665-47B9-B412-D0F0A2EBB8FF}">
      <dgm:prSet custT="1"/>
      <dgm:spPr/>
      <dgm:t>
        <a:bodyPr/>
        <a:lstStyle/>
        <a:p>
          <a:r>
            <a:rPr lang="en-US" sz="3000" b="0" i="0" baseline="0" dirty="0">
              <a:latin typeface="Palatino"/>
            </a:rPr>
            <a:t>LWC</a:t>
          </a:r>
          <a:r>
            <a:rPr lang="en-US" sz="3800" b="0" i="0" baseline="0" dirty="0"/>
            <a:t> </a:t>
          </a:r>
          <a:endParaRPr lang="en-US" sz="3800" dirty="0"/>
        </a:p>
      </dgm:t>
    </dgm:pt>
    <dgm:pt modelId="{07F423AF-7946-430F-A543-6D665DBF808D}" type="parTrans" cxnId="{01703582-F4C5-49AA-BFB7-08E3EBD8BD3F}">
      <dgm:prSet/>
      <dgm:spPr/>
      <dgm:t>
        <a:bodyPr/>
        <a:lstStyle/>
        <a:p>
          <a:endParaRPr lang="en-US"/>
        </a:p>
      </dgm:t>
    </dgm:pt>
    <dgm:pt modelId="{AF8A89CF-C550-4078-ACFC-9B965B32F542}" type="sibTrans" cxnId="{01703582-F4C5-49AA-BFB7-08E3EBD8BD3F}">
      <dgm:prSet/>
      <dgm:spPr/>
      <dgm:t>
        <a:bodyPr/>
        <a:lstStyle/>
        <a:p>
          <a:endParaRPr lang="en-US"/>
        </a:p>
      </dgm:t>
    </dgm:pt>
    <dgm:pt modelId="{90D8FAEC-EDD9-4C48-B0C9-147EC3238B57}">
      <dgm:prSet custT="1"/>
      <dgm:spPr/>
      <dgm:t>
        <a:bodyPr/>
        <a:lstStyle/>
        <a:p>
          <a:r>
            <a:rPr lang="en-US" sz="3000" b="0" i="0" baseline="0" dirty="0">
              <a:latin typeface="Palatino"/>
            </a:rPr>
            <a:t>Parent to Child</a:t>
          </a:r>
          <a:endParaRPr lang="en-US" sz="3000" dirty="0">
            <a:latin typeface="Palatino"/>
          </a:endParaRPr>
        </a:p>
      </dgm:t>
    </dgm:pt>
    <dgm:pt modelId="{0BA9CFC8-24D9-4ECE-ADC3-D0BF99415D38}" type="parTrans" cxnId="{8F932BFB-AA2C-4368-872C-5D45A8C6A579}">
      <dgm:prSet/>
      <dgm:spPr/>
      <dgm:t>
        <a:bodyPr/>
        <a:lstStyle/>
        <a:p>
          <a:endParaRPr lang="en-US"/>
        </a:p>
      </dgm:t>
    </dgm:pt>
    <dgm:pt modelId="{3CCD5BDF-7249-4740-BBB8-4DF5622A928C}" type="sibTrans" cxnId="{8F932BFB-AA2C-4368-872C-5D45A8C6A579}">
      <dgm:prSet/>
      <dgm:spPr/>
      <dgm:t>
        <a:bodyPr/>
        <a:lstStyle/>
        <a:p>
          <a:endParaRPr lang="en-US"/>
        </a:p>
      </dgm:t>
    </dgm:pt>
    <dgm:pt modelId="{01E94A5B-6C42-4539-9E60-B8BF878E47CF}">
      <dgm:prSet custT="1"/>
      <dgm:spPr/>
      <dgm:t>
        <a:bodyPr/>
        <a:lstStyle/>
        <a:p>
          <a:r>
            <a:rPr lang="en-US" sz="3000" b="0" i="0" baseline="0" dirty="0">
              <a:latin typeface="Palatino"/>
            </a:rPr>
            <a:t>Child to Parent</a:t>
          </a:r>
          <a:endParaRPr lang="en-US" sz="3000" dirty="0">
            <a:latin typeface="Palatino"/>
          </a:endParaRPr>
        </a:p>
      </dgm:t>
    </dgm:pt>
    <dgm:pt modelId="{7B2690D9-57EA-4AD2-9B00-5F3E1F85B0FF}" type="parTrans" cxnId="{6112BBDD-6C24-4EB7-B673-63307AA5AB7D}">
      <dgm:prSet/>
      <dgm:spPr/>
      <dgm:t>
        <a:bodyPr/>
        <a:lstStyle/>
        <a:p>
          <a:endParaRPr lang="en-US"/>
        </a:p>
      </dgm:t>
    </dgm:pt>
    <dgm:pt modelId="{269F660F-F412-4426-8318-1585AE8D6DE3}" type="sibTrans" cxnId="{6112BBDD-6C24-4EB7-B673-63307AA5AB7D}">
      <dgm:prSet/>
      <dgm:spPr/>
      <dgm:t>
        <a:bodyPr/>
        <a:lstStyle/>
        <a:p>
          <a:endParaRPr lang="en-US"/>
        </a:p>
      </dgm:t>
    </dgm:pt>
    <dgm:pt modelId="{8F39777E-B1AF-4B0C-AC93-12F98DF9CE91}" type="pres">
      <dgm:prSet presAssocID="{294F3F2A-4E17-4114-A834-11EE172563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6E6FDF-ACCA-4E0A-B8B0-108CA4742F0D}" type="pres">
      <dgm:prSet presAssocID="{BB06DA66-B665-47B9-B412-D0F0A2EBB8FF}" presName="hierRoot1" presStyleCnt="0"/>
      <dgm:spPr/>
    </dgm:pt>
    <dgm:pt modelId="{B30AC1C1-7F55-40C3-93F0-4BFAC389C285}" type="pres">
      <dgm:prSet presAssocID="{BB06DA66-B665-47B9-B412-D0F0A2EBB8FF}" presName="composite" presStyleCnt="0"/>
      <dgm:spPr/>
    </dgm:pt>
    <dgm:pt modelId="{F5A86F23-BBBD-4FED-A734-62388BB62858}" type="pres">
      <dgm:prSet presAssocID="{BB06DA66-B665-47B9-B412-D0F0A2EBB8FF}" presName="background" presStyleLbl="node0" presStyleIdx="0" presStyleCnt="1"/>
      <dgm:spPr/>
    </dgm:pt>
    <dgm:pt modelId="{A377EF74-C86A-4905-9F16-1E7246C5265B}" type="pres">
      <dgm:prSet presAssocID="{BB06DA66-B665-47B9-B412-D0F0A2EBB8FF}" presName="text" presStyleLbl="fgAcc0" presStyleIdx="0" presStyleCnt="1">
        <dgm:presLayoutVars>
          <dgm:chPref val="3"/>
        </dgm:presLayoutVars>
      </dgm:prSet>
      <dgm:spPr/>
    </dgm:pt>
    <dgm:pt modelId="{397E4EA6-EB6F-4302-BE60-7A700A3B1B37}" type="pres">
      <dgm:prSet presAssocID="{BB06DA66-B665-47B9-B412-D0F0A2EBB8FF}" presName="hierChild2" presStyleCnt="0"/>
      <dgm:spPr/>
    </dgm:pt>
    <dgm:pt modelId="{A7013BD6-6DE5-4CF1-9A3D-1C00C8640AA0}" type="pres">
      <dgm:prSet presAssocID="{0BA9CFC8-24D9-4ECE-ADC3-D0BF99415D38}" presName="Name10" presStyleLbl="parChTrans1D2" presStyleIdx="0" presStyleCnt="2"/>
      <dgm:spPr/>
    </dgm:pt>
    <dgm:pt modelId="{CFCD5B92-045B-4B98-8FC8-ADF54B712B9B}" type="pres">
      <dgm:prSet presAssocID="{90D8FAEC-EDD9-4C48-B0C9-147EC3238B57}" presName="hierRoot2" presStyleCnt="0"/>
      <dgm:spPr/>
    </dgm:pt>
    <dgm:pt modelId="{98E4E943-859B-4102-B56D-3FA9B129D8E7}" type="pres">
      <dgm:prSet presAssocID="{90D8FAEC-EDD9-4C48-B0C9-147EC3238B57}" presName="composite2" presStyleCnt="0"/>
      <dgm:spPr/>
    </dgm:pt>
    <dgm:pt modelId="{B2CD2FBA-36CE-45BC-B8B1-5781B5A35C0F}" type="pres">
      <dgm:prSet presAssocID="{90D8FAEC-EDD9-4C48-B0C9-147EC3238B57}" presName="background2" presStyleLbl="node2" presStyleIdx="0" presStyleCnt="2"/>
      <dgm:spPr/>
    </dgm:pt>
    <dgm:pt modelId="{A6A09119-EFB1-4AB1-964B-D89E6A440169}" type="pres">
      <dgm:prSet presAssocID="{90D8FAEC-EDD9-4C48-B0C9-147EC3238B57}" presName="text2" presStyleLbl="fgAcc2" presStyleIdx="0" presStyleCnt="2">
        <dgm:presLayoutVars>
          <dgm:chPref val="3"/>
        </dgm:presLayoutVars>
      </dgm:prSet>
      <dgm:spPr/>
    </dgm:pt>
    <dgm:pt modelId="{4A2FE518-0B4A-47A0-8A39-5DF1B1C69B12}" type="pres">
      <dgm:prSet presAssocID="{90D8FAEC-EDD9-4C48-B0C9-147EC3238B57}" presName="hierChild3" presStyleCnt="0"/>
      <dgm:spPr/>
    </dgm:pt>
    <dgm:pt modelId="{1CAED22B-DB3D-4EEF-9F0B-6EB14760021B}" type="pres">
      <dgm:prSet presAssocID="{7B2690D9-57EA-4AD2-9B00-5F3E1F85B0FF}" presName="Name10" presStyleLbl="parChTrans1D2" presStyleIdx="1" presStyleCnt="2"/>
      <dgm:spPr/>
    </dgm:pt>
    <dgm:pt modelId="{C5E2F2C9-C46D-4B55-860E-412E5EBAB459}" type="pres">
      <dgm:prSet presAssocID="{01E94A5B-6C42-4539-9E60-B8BF878E47CF}" presName="hierRoot2" presStyleCnt="0"/>
      <dgm:spPr/>
    </dgm:pt>
    <dgm:pt modelId="{8CAB8031-623D-4474-8D19-79209339CD92}" type="pres">
      <dgm:prSet presAssocID="{01E94A5B-6C42-4539-9E60-B8BF878E47CF}" presName="composite2" presStyleCnt="0"/>
      <dgm:spPr/>
    </dgm:pt>
    <dgm:pt modelId="{873A21DE-9493-46C2-B5F1-FDF7745DBB1C}" type="pres">
      <dgm:prSet presAssocID="{01E94A5B-6C42-4539-9E60-B8BF878E47CF}" presName="background2" presStyleLbl="node2" presStyleIdx="1" presStyleCnt="2"/>
      <dgm:spPr/>
    </dgm:pt>
    <dgm:pt modelId="{0DD8742D-0D5C-462E-84BC-6848BDFC19EE}" type="pres">
      <dgm:prSet presAssocID="{01E94A5B-6C42-4539-9E60-B8BF878E47CF}" presName="text2" presStyleLbl="fgAcc2" presStyleIdx="1" presStyleCnt="2">
        <dgm:presLayoutVars>
          <dgm:chPref val="3"/>
        </dgm:presLayoutVars>
      </dgm:prSet>
      <dgm:spPr/>
    </dgm:pt>
    <dgm:pt modelId="{3957E7F3-65D7-4A51-88EF-C9635EDD7DFE}" type="pres">
      <dgm:prSet presAssocID="{01E94A5B-6C42-4539-9E60-B8BF878E47CF}" presName="hierChild3" presStyleCnt="0"/>
      <dgm:spPr/>
    </dgm:pt>
  </dgm:ptLst>
  <dgm:cxnLst>
    <dgm:cxn modelId="{DA52F159-A4D8-48C6-8389-BAFFFEDB2ABC}" type="presOf" srcId="{294F3F2A-4E17-4114-A834-11EE172563CB}" destId="{8F39777E-B1AF-4B0C-AC93-12F98DF9CE91}" srcOrd="0" destOrd="0" presId="urn:microsoft.com/office/officeart/2005/8/layout/hierarchy1"/>
    <dgm:cxn modelId="{01703582-F4C5-49AA-BFB7-08E3EBD8BD3F}" srcId="{294F3F2A-4E17-4114-A834-11EE172563CB}" destId="{BB06DA66-B665-47B9-B412-D0F0A2EBB8FF}" srcOrd="0" destOrd="0" parTransId="{07F423AF-7946-430F-A543-6D665DBF808D}" sibTransId="{AF8A89CF-C550-4078-ACFC-9B965B32F542}"/>
    <dgm:cxn modelId="{DE9D51B8-7BC7-4DA9-8572-6C7B6EA1712C}" type="presOf" srcId="{BB06DA66-B665-47B9-B412-D0F0A2EBB8FF}" destId="{A377EF74-C86A-4905-9F16-1E7246C5265B}" srcOrd="0" destOrd="0" presId="urn:microsoft.com/office/officeart/2005/8/layout/hierarchy1"/>
    <dgm:cxn modelId="{1D663AC1-9766-4D14-B4DD-24A7E42A49B3}" type="presOf" srcId="{0BA9CFC8-24D9-4ECE-ADC3-D0BF99415D38}" destId="{A7013BD6-6DE5-4CF1-9A3D-1C00C8640AA0}" srcOrd="0" destOrd="0" presId="urn:microsoft.com/office/officeart/2005/8/layout/hierarchy1"/>
    <dgm:cxn modelId="{EDCB54C9-9254-4163-B31A-9B2AFF4DD9EB}" type="presOf" srcId="{90D8FAEC-EDD9-4C48-B0C9-147EC3238B57}" destId="{A6A09119-EFB1-4AB1-964B-D89E6A440169}" srcOrd="0" destOrd="0" presId="urn:microsoft.com/office/officeart/2005/8/layout/hierarchy1"/>
    <dgm:cxn modelId="{6112BBDD-6C24-4EB7-B673-63307AA5AB7D}" srcId="{BB06DA66-B665-47B9-B412-D0F0A2EBB8FF}" destId="{01E94A5B-6C42-4539-9E60-B8BF878E47CF}" srcOrd="1" destOrd="0" parTransId="{7B2690D9-57EA-4AD2-9B00-5F3E1F85B0FF}" sibTransId="{269F660F-F412-4426-8318-1585AE8D6DE3}"/>
    <dgm:cxn modelId="{3FBCE3E9-BB8B-4142-B99D-C7B8F0BE9F2B}" type="presOf" srcId="{01E94A5B-6C42-4539-9E60-B8BF878E47CF}" destId="{0DD8742D-0D5C-462E-84BC-6848BDFC19EE}" srcOrd="0" destOrd="0" presId="urn:microsoft.com/office/officeart/2005/8/layout/hierarchy1"/>
    <dgm:cxn modelId="{F00CCFF1-3BD0-4E47-BF5D-D0EE523FAC0D}" type="presOf" srcId="{7B2690D9-57EA-4AD2-9B00-5F3E1F85B0FF}" destId="{1CAED22B-DB3D-4EEF-9F0B-6EB14760021B}" srcOrd="0" destOrd="0" presId="urn:microsoft.com/office/officeart/2005/8/layout/hierarchy1"/>
    <dgm:cxn modelId="{8F932BFB-AA2C-4368-872C-5D45A8C6A579}" srcId="{BB06DA66-B665-47B9-B412-D0F0A2EBB8FF}" destId="{90D8FAEC-EDD9-4C48-B0C9-147EC3238B57}" srcOrd="0" destOrd="0" parTransId="{0BA9CFC8-24D9-4ECE-ADC3-D0BF99415D38}" sibTransId="{3CCD5BDF-7249-4740-BBB8-4DF5622A928C}"/>
    <dgm:cxn modelId="{44BBB212-35DE-4E81-8E12-8A162D3AD290}" type="presParOf" srcId="{8F39777E-B1AF-4B0C-AC93-12F98DF9CE91}" destId="{F36E6FDF-ACCA-4E0A-B8B0-108CA4742F0D}" srcOrd="0" destOrd="0" presId="urn:microsoft.com/office/officeart/2005/8/layout/hierarchy1"/>
    <dgm:cxn modelId="{3F486F55-BE0A-4500-8E56-B8F37F16A058}" type="presParOf" srcId="{F36E6FDF-ACCA-4E0A-B8B0-108CA4742F0D}" destId="{B30AC1C1-7F55-40C3-93F0-4BFAC389C285}" srcOrd="0" destOrd="0" presId="urn:microsoft.com/office/officeart/2005/8/layout/hierarchy1"/>
    <dgm:cxn modelId="{7E586916-0E37-46C4-83B4-9F4C3A88B8CE}" type="presParOf" srcId="{B30AC1C1-7F55-40C3-93F0-4BFAC389C285}" destId="{F5A86F23-BBBD-4FED-A734-62388BB62858}" srcOrd="0" destOrd="0" presId="urn:microsoft.com/office/officeart/2005/8/layout/hierarchy1"/>
    <dgm:cxn modelId="{B5E28724-4EF2-4696-8CF0-1FC4F13706EF}" type="presParOf" srcId="{B30AC1C1-7F55-40C3-93F0-4BFAC389C285}" destId="{A377EF74-C86A-4905-9F16-1E7246C5265B}" srcOrd="1" destOrd="0" presId="urn:microsoft.com/office/officeart/2005/8/layout/hierarchy1"/>
    <dgm:cxn modelId="{E8CA1261-AD0C-4B33-977D-8DAC9177C307}" type="presParOf" srcId="{F36E6FDF-ACCA-4E0A-B8B0-108CA4742F0D}" destId="{397E4EA6-EB6F-4302-BE60-7A700A3B1B37}" srcOrd="1" destOrd="0" presId="urn:microsoft.com/office/officeart/2005/8/layout/hierarchy1"/>
    <dgm:cxn modelId="{98116638-B58F-4B14-B563-8D4E907D79B0}" type="presParOf" srcId="{397E4EA6-EB6F-4302-BE60-7A700A3B1B37}" destId="{A7013BD6-6DE5-4CF1-9A3D-1C00C8640AA0}" srcOrd="0" destOrd="0" presId="urn:microsoft.com/office/officeart/2005/8/layout/hierarchy1"/>
    <dgm:cxn modelId="{09084914-C3BC-48CC-96A8-763A0177316F}" type="presParOf" srcId="{397E4EA6-EB6F-4302-BE60-7A700A3B1B37}" destId="{CFCD5B92-045B-4B98-8FC8-ADF54B712B9B}" srcOrd="1" destOrd="0" presId="urn:microsoft.com/office/officeart/2005/8/layout/hierarchy1"/>
    <dgm:cxn modelId="{9EF9AF80-2A9F-4073-B6E7-108F97C65680}" type="presParOf" srcId="{CFCD5B92-045B-4B98-8FC8-ADF54B712B9B}" destId="{98E4E943-859B-4102-B56D-3FA9B129D8E7}" srcOrd="0" destOrd="0" presId="urn:microsoft.com/office/officeart/2005/8/layout/hierarchy1"/>
    <dgm:cxn modelId="{35A64DF7-0691-4075-8411-33B99FC1E46A}" type="presParOf" srcId="{98E4E943-859B-4102-B56D-3FA9B129D8E7}" destId="{B2CD2FBA-36CE-45BC-B8B1-5781B5A35C0F}" srcOrd="0" destOrd="0" presId="urn:microsoft.com/office/officeart/2005/8/layout/hierarchy1"/>
    <dgm:cxn modelId="{982049CA-C905-46BE-8F29-BA08FB2009FB}" type="presParOf" srcId="{98E4E943-859B-4102-B56D-3FA9B129D8E7}" destId="{A6A09119-EFB1-4AB1-964B-D89E6A440169}" srcOrd="1" destOrd="0" presId="urn:microsoft.com/office/officeart/2005/8/layout/hierarchy1"/>
    <dgm:cxn modelId="{D60DD05B-5E68-44DB-B3AF-F119D1432172}" type="presParOf" srcId="{CFCD5B92-045B-4B98-8FC8-ADF54B712B9B}" destId="{4A2FE518-0B4A-47A0-8A39-5DF1B1C69B12}" srcOrd="1" destOrd="0" presId="urn:microsoft.com/office/officeart/2005/8/layout/hierarchy1"/>
    <dgm:cxn modelId="{B9415D5D-003A-4FBB-9891-7E9709E4826F}" type="presParOf" srcId="{397E4EA6-EB6F-4302-BE60-7A700A3B1B37}" destId="{1CAED22B-DB3D-4EEF-9F0B-6EB14760021B}" srcOrd="2" destOrd="0" presId="urn:microsoft.com/office/officeart/2005/8/layout/hierarchy1"/>
    <dgm:cxn modelId="{53D84266-0930-4438-9693-B702A7D43FF3}" type="presParOf" srcId="{397E4EA6-EB6F-4302-BE60-7A700A3B1B37}" destId="{C5E2F2C9-C46D-4B55-860E-412E5EBAB459}" srcOrd="3" destOrd="0" presId="urn:microsoft.com/office/officeart/2005/8/layout/hierarchy1"/>
    <dgm:cxn modelId="{BD37D6F4-475E-438D-B24B-D952A9A22058}" type="presParOf" srcId="{C5E2F2C9-C46D-4B55-860E-412E5EBAB459}" destId="{8CAB8031-623D-4474-8D19-79209339CD92}" srcOrd="0" destOrd="0" presId="urn:microsoft.com/office/officeart/2005/8/layout/hierarchy1"/>
    <dgm:cxn modelId="{CD2C705F-595F-43F6-8AC4-620675D7D2C9}" type="presParOf" srcId="{8CAB8031-623D-4474-8D19-79209339CD92}" destId="{873A21DE-9493-46C2-B5F1-FDF7745DBB1C}" srcOrd="0" destOrd="0" presId="urn:microsoft.com/office/officeart/2005/8/layout/hierarchy1"/>
    <dgm:cxn modelId="{60D03370-69C1-4E45-940B-708C3C1FE11E}" type="presParOf" srcId="{8CAB8031-623D-4474-8D19-79209339CD92}" destId="{0DD8742D-0D5C-462E-84BC-6848BDFC19EE}" srcOrd="1" destOrd="0" presId="urn:microsoft.com/office/officeart/2005/8/layout/hierarchy1"/>
    <dgm:cxn modelId="{191E899F-29A7-4183-B90B-D584BFCFFF09}" type="presParOf" srcId="{C5E2F2C9-C46D-4B55-860E-412E5EBAB459}" destId="{3957E7F3-65D7-4A51-88EF-C9635EDD7D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F5655D-AD1C-4842-B247-1458006267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E195E7-3D53-4071-A2DD-787DCEE7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Using apex class</a:t>
          </a:r>
          <a:endParaRPr lang="en-US" dirty="0"/>
        </a:p>
      </dgm:t>
    </dgm:pt>
    <dgm:pt modelId="{F98601FA-D583-4050-8EF7-13F303885298}" type="parTrans" cxnId="{CFA17A92-D6D2-41D4-A981-582CA68C920E}">
      <dgm:prSet/>
      <dgm:spPr/>
      <dgm:t>
        <a:bodyPr/>
        <a:lstStyle/>
        <a:p>
          <a:endParaRPr lang="en-US"/>
        </a:p>
      </dgm:t>
    </dgm:pt>
    <dgm:pt modelId="{B2AC3D31-2704-4E44-A905-1EC1563E8471}" type="sibTrans" cxnId="{CFA17A92-D6D2-41D4-A981-582CA68C920E}">
      <dgm:prSet/>
      <dgm:spPr/>
      <dgm:t>
        <a:bodyPr/>
        <a:lstStyle/>
        <a:p>
          <a:endParaRPr lang="en-US"/>
        </a:p>
      </dgm:t>
    </dgm:pt>
    <dgm:pt modelId="{5784CA73-4A7D-41B1-A250-397713935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Using Lightning Data Service</a:t>
          </a:r>
          <a:endParaRPr lang="en-US" dirty="0"/>
        </a:p>
      </dgm:t>
    </dgm:pt>
    <dgm:pt modelId="{6C64B3D9-0D5B-4350-A78C-E6BEE17289AB}" type="parTrans" cxnId="{24D2161B-8ED1-480C-A970-5CA2DCFE6BE8}">
      <dgm:prSet/>
      <dgm:spPr/>
      <dgm:t>
        <a:bodyPr/>
        <a:lstStyle/>
        <a:p>
          <a:endParaRPr lang="en-US"/>
        </a:p>
      </dgm:t>
    </dgm:pt>
    <dgm:pt modelId="{6E7F384A-EAC4-4396-9949-5DDCAB1A3525}" type="sibTrans" cxnId="{24D2161B-8ED1-480C-A970-5CA2DCFE6BE8}">
      <dgm:prSet/>
      <dgm:spPr/>
      <dgm:t>
        <a:bodyPr/>
        <a:lstStyle/>
        <a:p>
          <a:endParaRPr lang="en-US"/>
        </a:p>
      </dgm:t>
    </dgm:pt>
    <dgm:pt modelId="{DB4243BA-BD8E-4167-9504-F80440E07E78}" type="pres">
      <dgm:prSet presAssocID="{87F5655D-AD1C-4842-B247-145800626740}" presName="root" presStyleCnt="0">
        <dgm:presLayoutVars>
          <dgm:dir/>
          <dgm:resizeHandles val="exact"/>
        </dgm:presLayoutVars>
      </dgm:prSet>
      <dgm:spPr/>
    </dgm:pt>
    <dgm:pt modelId="{704C2784-AD11-4546-B6BE-AAC90024D673}" type="pres">
      <dgm:prSet presAssocID="{A4E195E7-3D53-4071-A2DD-787DCEE7C76E}" presName="compNode" presStyleCnt="0"/>
      <dgm:spPr/>
    </dgm:pt>
    <dgm:pt modelId="{7003B94E-D2B1-4C68-AA6D-993D5128F6A8}" type="pres">
      <dgm:prSet presAssocID="{A4E195E7-3D53-4071-A2DD-787DCEE7C76E}" presName="bgRect" presStyleLbl="bgShp" presStyleIdx="0" presStyleCnt="2"/>
      <dgm:spPr/>
    </dgm:pt>
    <dgm:pt modelId="{42EA7A82-BF67-48B5-B376-2D615723D13A}" type="pres">
      <dgm:prSet presAssocID="{A4E195E7-3D53-4071-A2DD-787DCEE7C7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97E425D-7ABA-42CF-82B7-4EB658EA6477}" type="pres">
      <dgm:prSet presAssocID="{A4E195E7-3D53-4071-A2DD-787DCEE7C76E}" presName="spaceRect" presStyleCnt="0"/>
      <dgm:spPr/>
    </dgm:pt>
    <dgm:pt modelId="{7C46A627-CBCA-4FF7-90CC-7C2D42B97466}" type="pres">
      <dgm:prSet presAssocID="{A4E195E7-3D53-4071-A2DD-787DCEE7C76E}" presName="parTx" presStyleLbl="revTx" presStyleIdx="0" presStyleCnt="2">
        <dgm:presLayoutVars>
          <dgm:chMax val="0"/>
          <dgm:chPref val="0"/>
        </dgm:presLayoutVars>
      </dgm:prSet>
      <dgm:spPr/>
    </dgm:pt>
    <dgm:pt modelId="{E8A27954-5965-4A2A-9216-4F46BF116677}" type="pres">
      <dgm:prSet presAssocID="{B2AC3D31-2704-4E44-A905-1EC1563E8471}" presName="sibTrans" presStyleCnt="0"/>
      <dgm:spPr/>
    </dgm:pt>
    <dgm:pt modelId="{1C659FD0-B417-404D-A888-94E75CAC6BE8}" type="pres">
      <dgm:prSet presAssocID="{5784CA73-4A7D-41B1-A250-397713935D46}" presName="compNode" presStyleCnt="0"/>
      <dgm:spPr/>
    </dgm:pt>
    <dgm:pt modelId="{5BD93AD6-DEF9-4D78-A948-0F00CCF2AF99}" type="pres">
      <dgm:prSet presAssocID="{5784CA73-4A7D-41B1-A250-397713935D46}" presName="bgRect" presStyleLbl="bgShp" presStyleIdx="1" presStyleCnt="2"/>
      <dgm:spPr/>
    </dgm:pt>
    <dgm:pt modelId="{0BF7D6B5-65B6-4B21-8937-827CDF057C34}" type="pres">
      <dgm:prSet presAssocID="{5784CA73-4A7D-41B1-A250-397713935D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4166CBAA-3497-44FB-BB91-B5CDC1D8B809}" type="pres">
      <dgm:prSet presAssocID="{5784CA73-4A7D-41B1-A250-397713935D46}" presName="spaceRect" presStyleCnt="0"/>
      <dgm:spPr/>
    </dgm:pt>
    <dgm:pt modelId="{6307319C-FE94-4FEF-B406-227EAEB4BD76}" type="pres">
      <dgm:prSet presAssocID="{5784CA73-4A7D-41B1-A250-397713935D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D2161B-8ED1-480C-A970-5CA2DCFE6BE8}" srcId="{87F5655D-AD1C-4842-B247-145800626740}" destId="{5784CA73-4A7D-41B1-A250-397713935D46}" srcOrd="1" destOrd="0" parTransId="{6C64B3D9-0D5B-4350-A78C-E6BEE17289AB}" sibTransId="{6E7F384A-EAC4-4396-9949-5DDCAB1A3525}"/>
    <dgm:cxn modelId="{84FACF5E-3FAD-484B-BE80-461DF12E69D3}" type="presOf" srcId="{87F5655D-AD1C-4842-B247-145800626740}" destId="{DB4243BA-BD8E-4167-9504-F80440E07E78}" srcOrd="0" destOrd="0" presId="urn:microsoft.com/office/officeart/2018/2/layout/IconVerticalSolidList"/>
    <dgm:cxn modelId="{1B962661-F159-4B4B-9ACC-8B08B284B09E}" type="presOf" srcId="{A4E195E7-3D53-4071-A2DD-787DCEE7C76E}" destId="{7C46A627-CBCA-4FF7-90CC-7C2D42B97466}" srcOrd="0" destOrd="0" presId="urn:microsoft.com/office/officeart/2018/2/layout/IconVerticalSolidList"/>
    <dgm:cxn modelId="{CFA17A92-D6D2-41D4-A981-582CA68C920E}" srcId="{87F5655D-AD1C-4842-B247-145800626740}" destId="{A4E195E7-3D53-4071-A2DD-787DCEE7C76E}" srcOrd="0" destOrd="0" parTransId="{F98601FA-D583-4050-8EF7-13F303885298}" sibTransId="{B2AC3D31-2704-4E44-A905-1EC1563E8471}"/>
    <dgm:cxn modelId="{365A01C3-9B2A-448E-8F9A-781230128EDA}" type="presOf" srcId="{5784CA73-4A7D-41B1-A250-397713935D46}" destId="{6307319C-FE94-4FEF-B406-227EAEB4BD76}" srcOrd="0" destOrd="0" presId="urn:microsoft.com/office/officeart/2018/2/layout/IconVerticalSolidList"/>
    <dgm:cxn modelId="{71651990-CECC-49AF-8900-3610C7E3E71C}" type="presParOf" srcId="{DB4243BA-BD8E-4167-9504-F80440E07E78}" destId="{704C2784-AD11-4546-B6BE-AAC90024D673}" srcOrd="0" destOrd="0" presId="urn:microsoft.com/office/officeart/2018/2/layout/IconVerticalSolidList"/>
    <dgm:cxn modelId="{CFDCADDD-9ABF-42CC-BCDB-6112B1191271}" type="presParOf" srcId="{704C2784-AD11-4546-B6BE-AAC90024D673}" destId="{7003B94E-D2B1-4C68-AA6D-993D5128F6A8}" srcOrd="0" destOrd="0" presId="urn:microsoft.com/office/officeart/2018/2/layout/IconVerticalSolidList"/>
    <dgm:cxn modelId="{BEC9781D-CAB9-41D1-A089-D80F20263A5B}" type="presParOf" srcId="{704C2784-AD11-4546-B6BE-AAC90024D673}" destId="{42EA7A82-BF67-48B5-B376-2D615723D13A}" srcOrd="1" destOrd="0" presId="urn:microsoft.com/office/officeart/2018/2/layout/IconVerticalSolidList"/>
    <dgm:cxn modelId="{3C600AD0-91D1-4A8E-940D-7265DA57366A}" type="presParOf" srcId="{704C2784-AD11-4546-B6BE-AAC90024D673}" destId="{597E425D-7ABA-42CF-82B7-4EB658EA6477}" srcOrd="2" destOrd="0" presId="urn:microsoft.com/office/officeart/2018/2/layout/IconVerticalSolidList"/>
    <dgm:cxn modelId="{E3B13A0C-EC9C-4776-AC64-B0110E49194D}" type="presParOf" srcId="{704C2784-AD11-4546-B6BE-AAC90024D673}" destId="{7C46A627-CBCA-4FF7-90CC-7C2D42B97466}" srcOrd="3" destOrd="0" presId="urn:microsoft.com/office/officeart/2018/2/layout/IconVerticalSolidList"/>
    <dgm:cxn modelId="{EC18E100-3660-4347-BA87-8C50AA61EC6D}" type="presParOf" srcId="{DB4243BA-BD8E-4167-9504-F80440E07E78}" destId="{E8A27954-5965-4A2A-9216-4F46BF116677}" srcOrd="1" destOrd="0" presId="urn:microsoft.com/office/officeart/2018/2/layout/IconVerticalSolidList"/>
    <dgm:cxn modelId="{CACD26DB-64EC-4CCB-8415-2B4D0E28D4AC}" type="presParOf" srcId="{DB4243BA-BD8E-4167-9504-F80440E07E78}" destId="{1C659FD0-B417-404D-A888-94E75CAC6BE8}" srcOrd="2" destOrd="0" presId="urn:microsoft.com/office/officeart/2018/2/layout/IconVerticalSolidList"/>
    <dgm:cxn modelId="{B3F44F9C-D53A-4B8F-B297-34ECFC170E85}" type="presParOf" srcId="{1C659FD0-B417-404D-A888-94E75CAC6BE8}" destId="{5BD93AD6-DEF9-4D78-A948-0F00CCF2AF99}" srcOrd="0" destOrd="0" presId="urn:microsoft.com/office/officeart/2018/2/layout/IconVerticalSolidList"/>
    <dgm:cxn modelId="{1303B259-CE9E-4E59-9E2F-F5258DDC8E5E}" type="presParOf" srcId="{1C659FD0-B417-404D-A888-94E75CAC6BE8}" destId="{0BF7D6B5-65B6-4B21-8937-827CDF057C34}" srcOrd="1" destOrd="0" presId="urn:microsoft.com/office/officeart/2018/2/layout/IconVerticalSolidList"/>
    <dgm:cxn modelId="{5043A534-3551-41AF-B48C-30BF88E77AE8}" type="presParOf" srcId="{1C659FD0-B417-404D-A888-94E75CAC6BE8}" destId="{4166CBAA-3497-44FB-BB91-B5CDC1D8B809}" srcOrd="2" destOrd="0" presId="urn:microsoft.com/office/officeart/2018/2/layout/IconVerticalSolidList"/>
    <dgm:cxn modelId="{53C1CCA8-046A-4B8C-AE6E-4DD94BAD4E27}" type="presParOf" srcId="{1C659FD0-B417-404D-A888-94E75CAC6BE8}" destId="{6307319C-FE94-4FEF-B406-227EAEB4B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96819F-03CE-4D8B-9BDA-353D55D0B5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B3F1B1-8495-465E-A0AA-A871A2E99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alatino"/>
            </a:rPr>
            <a:t>Home Page</a:t>
          </a:r>
          <a:endParaRPr lang="en-US">
            <a:latin typeface="Palatino"/>
          </a:endParaRPr>
        </a:p>
      </dgm:t>
    </dgm:pt>
    <dgm:pt modelId="{623F9E0A-F106-41A5-9CD7-20F70D1C25C6}" type="parTrans" cxnId="{31ADFF8F-B63C-4948-8F8D-87CCC229B74D}">
      <dgm:prSet/>
      <dgm:spPr/>
      <dgm:t>
        <a:bodyPr/>
        <a:lstStyle/>
        <a:p>
          <a:endParaRPr lang="en-US"/>
        </a:p>
      </dgm:t>
    </dgm:pt>
    <dgm:pt modelId="{BC1EFEF3-6626-42C5-AFCB-5671DBA8D403}" type="sibTrans" cxnId="{31ADFF8F-B63C-4948-8F8D-87CCC229B7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A5B3E0-3EB5-4BFE-AB70-B50F6F2964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alatino"/>
            </a:rPr>
            <a:t>Record Page</a:t>
          </a:r>
          <a:endParaRPr lang="en-US">
            <a:latin typeface="Palatino"/>
          </a:endParaRPr>
        </a:p>
      </dgm:t>
    </dgm:pt>
    <dgm:pt modelId="{10AE528E-3D14-40D7-BA9C-A6E8E3553A96}" type="parTrans" cxnId="{7F8BCEEF-BB67-4C12-8F9B-958E7720E30C}">
      <dgm:prSet/>
      <dgm:spPr/>
      <dgm:t>
        <a:bodyPr/>
        <a:lstStyle/>
        <a:p>
          <a:endParaRPr lang="en-US"/>
        </a:p>
      </dgm:t>
    </dgm:pt>
    <dgm:pt modelId="{D8A76111-82BF-4D07-903E-FD019F5D4279}" type="sibTrans" cxnId="{7F8BCEEF-BB67-4C12-8F9B-958E7720E3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03CD86-D172-4B9C-B019-16C84E9F56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alatino"/>
            </a:rPr>
            <a:t>App Page</a:t>
          </a:r>
          <a:endParaRPr lang="en-US">
            <a:latin typeface="Palatino"/>
          </a:endParaRPr>
        </a:p>
      </dgm:t>
    </dgm:pt>
    <dgm:pt modelId="{034DCDEA-286D-410C-A740-1DD2B76F3B57}" type="parTrans" cxnId="{58984B25-32B2-4111-9827-885EC9BA2B8A}">
      <dgm:prSet/>
      <dgm:spPr/>
      <dgm:t>
        <a:bodyPr/>
        <a:lstStyle/>
        <a:p>
          <a:endParaRPr lang="en-US"/>
        </a:p>
      </dgm:t>
    </dgm:pt>
    <dgm:pt modelId="{179E2EEC-3801-4F6F-AC80-6E1407C46DB1}" type="sibTrans" cxnId="{58984B25-32B2-4111-9827-885EC9BA2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F3D01-529E-4C2B-8BF9-C7516FB60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alatino"/>
            </a:rPr>
            <a:t>Custom Tab</a:t>
          </a:r>
          <a:endParaRPr lang="en-US">
            <a:latin typeface="Palatino"/>
          </a:endParaRPr>
        </a:p>
      </dgm:t>
    </dgm:pt>
    <dgm:pt modelId="{AFE0AA90-EC30-4950-9C0F-EBF14AAD54D7}" type="parTrans" cxnId="{C59A019B-F921-4E38-813C-845723FF32DD}">
      <dgm:prSet/>
      <dgm:spPr/>
      <dgm:t>
        <a:bodyPr/>
        <a:lstStyle/>
        <a:p>
          <a:endParaRPr lang="en-US"/>
        </a:p>
      </dgm:t>
    </dgm:pt>
    <dgm:pt modelId="{1CBF9CB6-1718-4A43-8D3F-10D699CE4124}" type="sibTrans" cxnId="{C59A019B-F921-4E38-813C-845723FF32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996BB4-68EC-487C-AEE5-C240B1657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alatino"/>
            </a:rPr>
            <a:t>Lightning Flow</a:t>
          </a:r>
          <a:endParaRPr lang="en-US">
            <a:latin typeface="Palatino"/>
          </a:endParaRPr>
        </a:p>
      </dgm:t>
    </dgm:pt>
    <dgm:pt modelId="{58FA7FC0-F7FF-4DF2-AAAD-EBE1904629DC}" type="parTrans" cxnId="{9B0BD230-A083-474C-B16E-15FC0EE7E867}">
      <dgm:prSet/>
      <dgm:spPr/>
      <dgm:t>
        <a:bodyPr/>
        <a:lstStyle/>
        <a:p>
          <a:endParaRPr lang="en-US"/>
        </a:p>
      </dgm:t>
    </dgm:pt>
    <dgm:pt modelId="{A7DD4C58-7C2B-4EB9-B228-B3A349EF9634}" type="sibTrans" cxnId="{9B0BD230-A083-474C-B16E-15FC0EE7E867}">
      <dgm:prSet/>
      <dgm:spPr/>
      <dgm:t>
        <a:bodyPr/>
        <a:lstStyle/>
        <a:p>
          <a:endParaRPr lang="en-US"/>
        </a:p>
      </dgm:t>
    </dgm:pt>
    <dgm:pt modelId="{780F7D84-1433-4C52-ABEC-83387DB1C84C}" type="pres">
      <dgm:prSet presAssocID="{D796819F-03CE-4D8B-9BDA-353D55D0B5BC}" presName="root" presStyleCnt="0">
        <dgm:presLayoutVars>
          <dgm:dir/>
          <dgm:resizeHandles val="exact"/>
        </dgm:presLayoutVars>
      </dgm:prSet>
      <dgm:spPr/>
    </dgm:pt>
    <dgm:pt modelId="{EC7F0001-6976-4CB6-A4BF-9E4252FC31DE}" type="pres">
      <dgm:prSet presAssocID="{D796819F-03CE-4D8B-9BDA-353D55D0B5BC}" presName="container" presStyleCnt="0">
        <dgm:presLayoutVars>
          <dgm:dir/>
          <dgm:resizeHandles val="exact"/>
        </dgm:presLayoutVars>
      </dgm:prSet>
      <dgm:spPr/>
    </dgm:pt>
    <dgm:pt modelId="{FAA5B084-9FD9-4D8C-9182-148448EF66F8}" type="pres">
      <dgm:prSet presAssocID="{0AB3F1B1-8495-465E-A0AA-A871A2E99355}" presName="compNode" presStyleCnt="0"/>
      <dgm:spPr/>
    </dgm:pt>
    <dgm:pt modelId="{2713D2A0-38CB-44F6-854C-013DE4C5F473}" type="pres">
      <dgm:prSet presAssocID="{0AB3F1B1-8495-465E-A0AA-A871A2E99355}" presName="iconBgRect" presStyleLbl="bgShp" presStyleIdx="0" presStyleCnt="5"/>
      <dgm:spPr/>
    </dgm:pt>
    <dgm:pt modelId="{E7DE877E-6376-497E-B69D-0A6FD46EF8FD}" type="pres">
      <dgm:prSet presAssocID="{0AB3F1B1-8495-465E-A0AA-A871A2E993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EEA0708-50FA-4760-ADEB-9591AE9A639A}" type="pres">
      <dgm:prSet presAssocID="{0AB3F1B1-8495-465E-A0AA-A871A2E99355}" presName="spaceRect" presStyleCnt="0"/>
      <dgm:spPr/>
    </dgm:pt>
    <dgm:pt modelId="{775BEE5E-5ED1-4EA2-BFC6-C825567D0B23}" type="pres">
      <dgm:prSet presAssocID="{0AB3F1B1-8495-465E-A0AA-A871A2E99355}" presName="textRect" presStyleLbl="revTx" presStyleIdx="0" presStyleCnt="5">
        <dgm:presLayoutVars>
          <dgm:chMax val="1"/>
          <dgm:chPref val="1"/>
        </dgm:presLayoutVars>
      </dgm:prSet>
      <dgm:spPr/>
    </dgm:pt>
    <dgm:pt modelId="{EACE80E7-B53C-4D93-BB8D-7F01ACFAE129}" type="pres">
      <dgm:prSet presAssocID="{BC1EFEF3-6626-42C5-AFCB-5671DBA8D403}" presName="sibTrans" presStyleLbl="sibTrans2D1" presStyleIdx="0" presStyleCnt="0"/>
      <dgm:spPr/>
    </dgm:pt>
    <dgm:pt modelId="{348DB7AE-6C1A-423C-9E2B-3FDBDDDD2ACC}" type="pres">
      <dgm:prSet presAssocID="{DCA5B3E0-3EB5-4BFE-AB70-B50F6F29640D}" presName="compNode" presStyleCnt="0"/>
      <dgm:spPr/>
    </dgm:pt>
    <dgm:pt modelId="{CCC8A098-CEAB-45A0-8AA8-338939B6EE3E}" type="pres">
      <dgm:prSet presAssocID="{DCA5B3E0-3EB5-4BFE-AB70-B50F6F29640D}" presName="iconBgRect" presStyleLbl="bgShp" presStyleIdx="1" presStyleCnt="5"/>
      <dgm:spPr/>
    </dgm:pt>
    <dgm:pt modelId="{FCAF4F76-13A2-4820-B2A3-3F3AFB4D5CD7}" type="pres">
      <dgm:prSet presAssocID="{DCA5B3E0-3EB5-4BFE-AB70-B50F6F2964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448EF43-05A8-4C70-BF09-FEECBEE548AC}" type="pres">
      <dgm:prSet presAssocID="{DCA5B3E0-3EB5-4BFE-AB70-B50F6F29640D}" presName="spaceRect" presStyleCnt="0"/>
      <dgm:spPr/>
    </dgm:pt>
    <dgm:pt modelId="{20423621-4C7C-457A-A9B9-A495F027F39A}" type="pres">
      <dgm:prSet presAssocID="{DCA5B3E0-3EB5-4BFE-AB70-B50F6F29640D}" presName="textRect" presStyleLbl="revTx" presStyleIdx="1" presStyleCnt="5">
        <dgm:presLayoutVars>
          <dgm:chMax val="1"/>
          <dgm:chPref val="1"/>
        </dgm:presLayoutVars>
      </dgm:prSet>
      <dgm:spPr/>
    </dgm:pt>
    <dgm:pt modelId="{56FE73CC-AD57-4247-BC62-CCE8991B6106}" type="pres">
      <dgm:prSet presAssocID="{D8A76111-82BF-4D07-903E-FD019F5D4279}" presName="sibTrans" presStyleLbl="sibTrans2D1" presStyleIdx="0" presStyleCnt="0"/>
      <dgm:spPr/>
    </dgm:pt>
    <dgm:pt modelId="{CC08FC97-DFFF-4D39-8358-3964D9728E44}" type="pres">
      <dgm:prSet presAssocID="{6303CD86-D172-4B9C-B019-16C84E9F56D5}" presName="compNode" presStyleCnt="0"/>
      <dgm:spPr/>
    </dgm:pt>
    <dgm:pt modelId="{30326AEF-9182-42C2-87FA-C32B379159D6}" type="pres">
      <dgm:prSet presAssocID="{6303CD86-D172-4B9C-B019-16C84E9F56D5}" presName="iconBgRect" presStyleLbl="bgShp" presStyleIdx="2" presStyleCnt="5"/>
      <dgm:spPr/>
    </dgm:pt>
    <dgm:pt modelId="{0947F0BA-5EDD-4709-A7C0-54AFBB868123}" type="pres">
      <dgm:prSet presAssocID="{6303CD86-D172-4B9C-B019-16C84E9F56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85C86FE-A4AB-4414-8C89-3DFE22BE1F60}" type="pres">
      <dgm:prSet presAssocID="{6303CD86-D172-4B9C-B019-16C84E9F56D5}" presName="spaceRect" presStyleCnt="0"/>
      <dgm:spPr/>
    </dgm:pt>
    <dgm:pt modelId="{0DCE6B9A-99FC-4297-ACA8-69F694F2AB85}" type="pres">
      <dgm:prSet presAssocID="{6303CD86-D172-4B9C-B019-16C84E9F56D5}" presName="textRect" presStyleLbl="revTx" presStyleIdx="2" presStyleCnt="5">
        <dgm:presLayoutVars>
          <dgm:chMax val="1"/>
          <dgm:chPref val="1"/>
        </dgm:presLayoutVars>
      </dgm:prSet>
      <dgm:spPr/>
    </dgm:pt>
    <dgm:pt modelId="{8CA584D0-221E-4BD9-9B07-DFACDC35CE3F}" type="pres">
      <dgm:prSet presAssocID="{179E2EEC-3801-4F6F-AC80-6E1407C46DB1}" presName="sibTrans" presStyleLbl="sibTrans2D1" presStyleIdx="0" presStyleCnt="0"/>
      <dgm:spPr/>
    </dgm:pt>
    <dgm:pt modelId="{B5C8B285-39DD-4A7F-A580-20BA2A31CFAE}" type="pres">
      <dgm:prSet presAssocID="{CB0F3D01-529E-4C2B-8BF9-C7516FB60DD8}" presName="compNode" presStyleCnt="0"/>
      <dgm:spPr/>
    </dgm:pt>
    <dgm:pt modelId="{C60ABDEB-4A47-4A6E-B2CC-B6A385C8C622}" type="pres">
      <dgm:prSet presAssocID="{CB0F3D01-529E-4C2B-8BF9-C7516FB60DD8}" presName="iconBgRect" presStyleLbl="bgShp" presStyleIdx="3" presStyleCnt="5"/>
      <dgm:spPr/>
    </dgm:pt>
    <dgm:pt modelId="{0A6BCF76-82CB-4761-83D0-C51CC0F631FF}" type="pres">
      <dgm:prSet presAssocID="{CB0F3D01-529E-4C2B-8BF9-C7516FB60D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A9ACDB4-FE05-4654-94D3-AFC83AB8EC41}" type="pres">
      <dgm:prSet presAssocID="{CB0F3D01-529E-4C2B-8BF9-C7516FB60DD8}" presName="spaceRect" presStyleCnt="0"/>
      <dgm:spPr/>
    </dgm:pt>
    <dgm:pt modelId="{AF5B2B52-A099-4F2A-8F25-B5AD7F3CE1CC}" type="pres">
      <dgm:prSet presAssocID="{CB0F3D01-529E-4C2B-8BF9-C7516FB60DD8}" presName="textRect" presStyleLbl="revTx" presStyleIdx="3" presStyleCnt="5">
        <dgm:presLayoutVars>
          <dgm:chMax val="1"/>
          <dgm:chPref val="1"/>
        </dgm:presLayoutVars>
      </dgm:prSet>
      <dgm:spPr/>
    </dgm:pt>
    <dgm:pt modelId="{B7EE5488-4038-4B2A-9C6E-DFC1AA4B32D8}" type="pres">
      <dgm:prSet presAssocID="{1CBF9CB6-1718-4A43-8D3F-10D699CE4124}" presName="sibTrans" presStyleLbl="sibTrans2D1" presStyleIdx="0" presStyleCnt="0"/>
      <dgm:spPr/>
    </dgm:pt>
    <dgm:pt modelId="{6F84B1DA-B89E-471F-B5AA-C6F726A1BAC4}" type="pres">
      <dgm:prSet presAssocID="{3B996BB4-68EC-487C-AEE5-C240B165719C}" presName="compNode" presStyleCnt="0"/>
      <dgm:spPr/>
    </dgm:pt>
    <dgm:pt modelId="{C10C3A19-0173-4678-B3D4-5345798623DE}" type="pres">
      <dgm:prSet presAssocID="{3B996BB4-68EC-487C-AEE5-C240B165719C}" presName="iconBgRect" presStyleLbl="bgShp" presStyleIdx="4" presStyleCnt="5"/>
      <dgm:spPr/>
    </dgm:pt>
    <dgm:pt modelId="{B375B150-411F-4E6A-B3F8-5C5C9D20914E}" type="pres">
      <dgm:prSet presAssocID="{3B996BB4-68EC-487C-AEE5-C240B16571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FB5041F-FAD3-4BFD-A0C7-E566014156CA}" type="pres">
      <dgm:prSet presAssocID="{3B996BB4-68EC-487C-AEE5-C240B165719C}" presName="spaceRect" presStyleCnt="0"/>
      <dgm:spPr/>
    </dgm:pt>
    <dgm:pt modelId="{A7877EB9-6F0F-4657-A4F7-E14CEA538319}" type="pres">
      <dgm:prSet presAssocID="{3B996BB4-68EC-487C-AEE5-C240B16571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984B25-32B2-4111-9827-885EC9BA2B8A}" srcId="{D796819F-03CE-4D8B-9BDA-353D55D0B5BC}" destId="{6303CD86-D172-4B9C-B019-16C84E9F56D5}" srcOrd="2" destOrd="0" parTransId="{034DCDEA-286D-410C-A740-1DD2B76F3B57}" sibTransId="{179E2EEC-3801-4F6F-AC80-6E1407C46DB1}"/>
    <dgm:cxn modelId="{AA61662E-2363-4B52-A826-7C8FC61E7F2F}" type="presOf" srcId="{D8A76111-82BF-4D07-903E-FD019F5D4279}" destId="{56FE73CC-AD57-4247-BC62-CCE8991B6106}" srcOrd="0" destOrd="0" presId="urn:microsoft.com/office/officeart/2018/2/layout/IconCircleList"/>
    <dgm:cxn modelId="{9B0BD230-A083-474C-B16E-15FC0EE7E867}" srcId="{D796819F-03CE-4D8B-9BDA-353D55D0B5BC}" destId="{3B996BB4-68EC-487C-AEE5-C240B165719C}" srcOrd="4" destOrd="0" parTransId="{58FA7FC0-F7FF-4DF2-AAAD-EBE1904629DC}" sibTransId="{A7DD4C58-7C2B-4EB9-B228-B3A349EF9634}"/>
    <dgm:cxn modelId="{3A5E393D-860A-4E40-9A27-59C629BAEF71}" type="presOf" srcId="{BC1EFEF3-6626-42C5-AFCB-5671DBA8D403}" destId="{EACE80E7-B53C-4D93-BB8D-7F01ACFAE129}" srcOrd="0" destOrd="0" presId="urn:microsoft.com/office/officeart/2018/2/layout/IconCircleList"/>
    <dgm:cxn modelId="{108EBD5E-1D1C-4CCE-9D2D-B0287ADD62D6}" type="presOf" srcId="{CB0F3D01-529E-4C2B-8BF9-C7516FB60DD8}" destId="{AF5B2B52-A099-4F2A-8F25-B5AD7F3CE1CC}" srcOrd="0" destOrd="0" presId="urn:microsoft.com/office/officeart/2018/2/layout/IconCircleList"/>
    <dgm:cxn modelId="{9EB9AF55-7F7D-4BEA-83D9-C21BFA934622}" type="presOf" srcId="{1CBF9CB6-1718-4A43-8D3F-10D699CE4124}" destId="{B7EE5488-4038-4B2A-9C6E-DFC1AA4B32D8}" srcOrd="0" destOrd="0" presId="urn:microsoft.com/office/officeart/2018/2/layout/IconCircleList"/>
    <dgm:cxn modelId="{FDDDB983-B796-4C9B-B4E5-FEB07BB6E8D1}" type="presOf" srcId="{D796819F-03CE-4D8B-9BDA-353D55D0B5BC}" destId="{780F7D84-1433-4C52-ABEC-83387DB1C84C}" srcOrd="0" destOrd="0" presId="urn:microsoft.com/office/officeart/2018/2/layout/IconCircleList"/>
    <dgm:cxn modelId="{31ADFF8F-B63C-4948-8F8D-87CCC229B74D}" srcId="{D796819F-03CE-4D8B-9BDA-353D55D0B5BC}" destId="{0AB3F1B1-8495-465E-A0AA-A871A2E99355}" srcOrd="0" destOrd="0" parTransId="{623F9E0A-F106-41A5-9CD7-20F70D1C25C6}" sibTransId="{BC1EFEF3-6626-42C5-AFCB-5671DBA8D403}"/>
    <dgm:cxn modelId="{9E36EE91-2743-43F9-B386-E91562CF54A3}" type="presOf" srcId="{0AB3F1B1-8495-465E-A0AA-A871A2E99355}" destId="{775BEE5E-5ED1-4EA2-BFC6-C825567D0B23}" srcOrd="0" destOrd="0" presId="urn:microsoft.com/office/officeart/2018/2/layout/IconCircleList"/>
    <dgm:cxn modelId="{C5AA7E9A-3263-4D61-95A9-909937FE13B4}" type="presOf" srcId="{3B996BB4-68EC-487C-AEE5-C240B165719C}" destId="{A7877EB9-6F0F-4657-A4F7-E14CEA538319}" srcOrd="0" destOrd="0" presId="urn:microsoft.com/office/officeart/2018/2/layout/IconCircleList"/>
    <dgm:cxn modelId="{C59A019B-F921-4E38-813C-845723FF32DD}" srcId="{D796819F-03CE-4D8B-9BDA-353D55D0B5BC}" destId="{CB0F3D01-529E-4C2B-8BF9-C7516FB60DD8}" srcOrd="3" destOrd="0" parTransId="{AFE0AA90-EC30-4950-9C0F-EBF14AAD54D7}" sibTransId="{1CBF9CB6-1718-4A43-8D3F-10D699CE4124}"/>
    <dgm:cxn modelId="{9EBA88A8-5E10-46D8-A506-C080276FDF0E}" type="presOf" srcId="{DCA5B3E0-3EB5-4BFE-AB70-B50F6F29640D}" destId="{20423621-4C7C-457A-A9B9-A495F027F39A}" srcOrd="0" destOrd="0" presId="urn:microsoft.com/office/officeart/2018/2/layout/IconCircleList"/>
    <dgm:cxn modelId="{11D14DAC-6C69-4630-B33E-3D664DB82383}" type="presOf" srcId="{6303CD86-D172-4B9C-B019-16C84E9F56D5}" destId="{0DCE6B9A-99FC-4297-ACA8-69F694F2AB85}" srcOrd="0" destOrd="0" presId="urn:microsoft.com/office/officeart/2018/2/layout/IconCircleList"/>
    <dgm:cxn modelId="{7F8BCEEF-BB67-4C12-8F9B-958E7720E30C}" srcId="{D796819F-03CE-4D8B-9BDA-353D55D0B5BC}" destId="{DCA5B3E0-3EB5-4BFE-AB70-B50F6F29640D}" srcOrd="1" destOrd="0" parTransId="{10AE528E-3D14-40D7-BA9C-A6E8E3553A96}" sibTransId="{D8A76111-82BF-4D07-903E-FD019F5D4279}"/>
    <dgm:cxn modelId="{AD126FF1-EABC-4787-8A03-354ACD0D5C98}" type="presOf" srcId="{179E2EEC-3801-4F6F-AC80-6E1407C46DB1}" destId="{8CA584D0-221E-4BD9-9B07-DFACDC35CE3F}" srcOrd="0" destOrd="0" presId="urn:microsoft.com/office/officeart/2018/2/layout/IconCircleList"/>
    <dgm:cxn modelId="{91BC8A25-AD05-41B3-A64C-1CE9B16877EB}" type="presParOf" srcId="{780F7D84-1433-4C52-ABEC-83387DB1C84C}" destId="{EC7F0001-6976-4CB6-A4BF-9E4252FC31DE}" srcOrd="0" destOrd="0" presId="urn:microsoft.com/office/officeart/2018/2/layout/IconCircleList"/>
    <dgm:cxn modelId="{CD0C7C49-D39F-4CF1-A66C-BB02A7188816}" type="presParOf" srcId="{EC7F0001-6976-4CB6-A4BF-9E4252FC31DE}" destId="{FAA5B084-9FD9-4D8C-9182-148448EF66F8}" srcOrd="0" destOrd="0" presId="urn:microsoft.com/office/officeart/2018/2/layout/IconCircleList"/>
    <dgm:cxn modelId="{8873FD39-F3D7-42A9-AD39-087D5C7F12FD}" type="presParOf" srcId="{FAA5B084-9FD9-4D8C-9182-148448EF66F8}" destId="{2713D2A0-38CB-44F6-854C-013DE4C5F473}" srcOrd="0" destOrd="0" presId="urn:microsoft.com/office/officeart/2018/2/layout/IconCircleList"/>
    <dgm:cxn modelId="{64BB31C9-77F2-4E44-8CC8-CD8E77BCDAA0}" type="presParOf" srcId="{FAA5B084-9FD9-4D8C-9182-148448EF66F8}" destId="{E7DE877E-6376-497E-B69D-0A6FD46EF8FD}" srcOrd="1" destOrd="0" presId="urn:microsoft.com/office/officeart/2018/2/layout/IconCircleList"/>
    <dgm:cxn modelId="{2BC2DDCC-394C-4D42-B372-B0B22C4BF5A4}" type="presParOf" srcId="{FAA5B084-9FD9-4D8C-9182-148448EF66F8}" destId="{FEEA0708-50FA-4760-ADEB-9591AE9A639A}" srcOrd="2" destOrd="0" presId="urn:microsoft.com/office/officeart/2018/2/layout/IconCircleList"/>
    <dgm:cxn modelId="{944B7731-DA66-4245-866B-F8D98FBAF450}" type="presParOf" srcId="{FAA5B084-9FD9-4D8C-9182-148448EF66F8}" destId="{775BEE5E-5ED1-4EA2-BFC6-C825567D0B23}" srcOrd="3" destOrd="0" presId="urn:microsoft.com/office/officeart/2018/2/layout/IconCircleList"/>
    <dgm:cxn modelId="{04E7CB3A-8223-408B-8915-45964A4B85F0}" type="presParOf" srcId="{EC7F0001-6976-4CB6-A4BF-9E4252FC31DE}" destId="{EACE80E7-B53C-4D93-BB8D-7F01ACFAE129}" srcOrd="1" destOrd="0" presId="urn:microsoft.com/office/officeart/2018/2/layout/IconCircleList"/>
    <dgm:cxn modelId="{2C9722A4-6B0D-44B4-B7AD-0FBE22EA7FDB}" type="presParOf" srcId="{EC7F0001-6976-4CB6-A4BF-9E4252FC31DE}" destId="{348DB7AE-6C1A-423C-9E2B-3FDBDDDD2ACC}" srcOrd="2" destOrd="0" presId="urn:microsoft.com/office/officeart/2018/2/layout/IconCircleList"/>
    <dgm:cxn modelId="{AA554EFA-40DD-460C-B04C-B2C999AF46FA}" type="presParOf" srcId="{348DB7AE-6C1A-423C-9E2B-3FDBDDDD2ACC}" destId="{CCC8A098-CEAB-45A0-8AA8-338939B6EE3E}" srcOrd="0" destOrd="0" presId="urn:microsoft.com/office/officeart/2018/2/layout/IconCircleList"/>
    <dgm:cxn modelId="{E810847A-69FD-4437-A788-6BDB7F87B91C}" type="presParOf" srcId="{348DB7AE-6C1A-423C-9E2B-3FDBDDDD2ACC}" destId="{FCAF4F76-13A2-4820-B2A3-3F3AFB4D5CD7}" srcOrd="1" destOrd="0" presId="urn:microsoft.com/office/officeart/2018/2/layout/IconCircleList"/>
    <dgm:cxn modelId="{B0D6FC14-1783-4FF7-A02E-961A1FFFD1A0}" type="presParOf" srcId="{348DB7AE-6C1A-423C-9E2B-3FDBDDDD2ACC}" destId="{4448EF43-05A8-4C70-BF09-FEECBEE548AC}" srcOrd="2" destOrd="0" presId="urn:microsoft.com/office/officeart/2018/2/layout/IconCircleList"/>
    <dgm:cxn modelId="{2B53269F-2074-4944-A4F1-512C4E816B04}" type="presParOf" srcId="{348DB7AE-6C1A-423C-9E2B-3FDBDDDD2ACC}" destId="{20423621-4C7C-457A-A9B9-A495F027F39A}" srcOrd="3" destOrd="0" presId="urn:microsoft.com/office/officeart/2018/2/layout/IconCircleList"/>
    <dgm:cxn modelId="{6161FB5B-A5E7-4461-BE3B-0816F76CC383}" type="presParOf" srcId="{EC7F0001-6976-4CB6-A4BF-9E4252FC31DE}" destId="{56FE73CC-AD57-4247-BC62-CCE8991B6106}" srcOrd="3" destOrd="0" presId="urn:microsoft.com/office/officeart/2018/2/layout/IconCircleList"/>
    <dgm:cxn modelId="{1ECB3093-D1E8-4476-9684-335BD0B039D7}" type="presParOf" srcId="{EC7F0001-6976-4CB6-A4BF-9E4252FC31DE}" destId="{CC08FC97-DFFF-4D39-8358-3964D9728E44}" srcOrd="4" destOrd="0" presId="urn:microsoft.com/office/officeart/2018/2/layout/IconCircleList"/>
    <dgm:cxn modelId="{90632D94-CADA-48C1-982B-57E981C6E7CE}" type="presParOf" srcId="{CC08FC97-DFFF-4D39-8358-3964D9728E44}" destId="{30326AEF-9182-42C2-87FA-C32B379159D6}" srcOrd="0" destOrd="0" presId="urn:microsoft.com/office/officeart/2018/2/layout/IconCircleList"/>
    <dgm:cxn modelId="{1B5B2A8D-E346-4823-9A97-77191FEC9C4E}" type="presParOf" srcId="{CC08FC97-DFFF-4D39-8358-3964D9728E44}" destId="{0947F0BA-5EDD-4709-A7C0-54AFBB868123}" srcOrd="1" destOrd="0" presId="urn:microsoft.com/office/officeart/2018/2/layout/IconCircleList"/>
    <dgm:cxn modelId="{A61DE0AE-420F-4A84-BA0D-EFEEBB5BC9CA}" type="presParOf" srcId="{CC08FC97-DFFF-4D39-8358-3964D9728E44}" destId="{885C86FE-A4AB-4414-8C89-3DFE22BE1F60}" srcOrd="2" destOrd="0" presId="urn:microsoft.com/office/officeart/2018/2/layout/IconCircleList"/>
    <dgm:cxn modelId="{DADB465E-BA98-4459-A637-716152A7AAB3}" type="presParOf" srcId="{CC08FC97-DFFF-4D39-8358-3964D9728E44}" destId="{0DCE6B9A-99FC-4297-ACA8-69F694F2AB85}" srcOrd="3" destOrd="0" presId="urn:microsoft.com/office/officeart/2018/2/layout/IconCircleList"/>
    <dgm:cxn modelId="{48B33300-D779-4729-9B23-7ECE25A9BE05}" type="presParOf" srcId="{EC7F0001-6976-4CB6-A4BF-9E4252FC31DE}" destId="{8CA584D0-221E-4BD9-9B07-DFACDC35CE3F}" srcOrd="5" destOrd="0" presId="urn:microsoft.com/office/officeart/2018/2/layout/IconCircleList"/>
    <dgm:cxn modelId="{80B1180D-9933-4DA9-8540-99956821C66A}" type="presParOf" srcId="{EC7F0001-6976-4CB6-A4BF-9E4252FC31DE}" destId="{B5C8B285-39DD-4A7F-A580-20BA2A31CFAE}" srcOrd="6" destOrd="0" presId="urn:microsoft.com/office/officeart/2018/2/layout/IconCircleList"/>
    <dgm:cxn modelId="{C24CDE8B-DFEE-419F-8921-456405984011}" type="presParOf" srcId="{B5C8B285-39DD-4A7F-A580-20BA2A31CFAE}" destId="{C60ABDEB-4A47-4A6E-B2CC-B6A385C8C622}" srcOrd="0" destOrd="0" presId="urn:microsoft.com/office/officeart/2018/2/layout/IconCircleList"/>
    <dgm:cxn modelId="{BE59E739-F247-4579-A949-3FF555F9BBC3}" type="presParOf" srcId="{B5C8B285-39DD-4A7F-A580-20BA2A31CFAE}" destId="{0A6BCF76-82CB-4761-83D0-C51CC0F631FF}" srcOrd="1" destOrd="0" presId="urn:microsoft.com/office/officeart/2018/2/layout/IconCircleList"/>
    <dgm:cxn modelId="{35D8F28F-3F48-4CF8-8FB9-64B26F8D31AC}" type="presParOf" srcId="{B5C8B285-39DD-4A7F-A580-20BA2A31CFAE}" destId="{8A9ACDB4-FE05-4654-94D3-AFC83AB8EC41}" srcOrd="2" destOrd="0" presId="urn:microsoft.com/office/officeart/2018/2/layout/IconCircleList"/>
    <dgm:cxn modelId="{DE12CF7A-49CC-43CC-981A-38413CB124D9}" type="presParOf" srcId="{B5C8B285-39DD-4A7F-A580-20BA2A31CFAE}" destId="{AF5B2B52-A099-4F2A-8F25-B5AD7F3CE1CC}" srcOrd="3" destOrd="0" presId="urn:microsoft.com/office/officeart/2018/2/layout/IconCircleList"/>
    <dgm:cxn modelId="{342C38A1-772D-4872-BEF0-BCCD19098DAF}" type="presParOf" srcId="{EC7F0001-6976-4CB6-A4BF-9E4252FC31DE}" destId="{B7EE5488-4038-4B2A-9C6E-DFC1AA4B32D8}" srcOrd="7" destOrd="0" presId="urn:microsoft.com/office/officeart/2018/2/layout/IconCircleList"/>
    <dgm:cxn modelId="{9ACA3244-3CE1-4B15-81B7-531C1254FB1B}" type="presParOf" srcId="{EC7F0001-6976-4CB6-A4BF-9E4252FC31DE}" destId="{6F84B1DA-B89E-471F-B5AA-C6F726A1BAC4}" srcOrd="8" destOrd="0" presId="urn:microsoft.com/office/officeart/2018/2/layout/IconCircleList"/>
    <dgm:cxn modelId="{F36DBA81-09AA-40E1-AF96-D4989136E5A9}" type="presParOf" srcId="{6F84B1DA-B89E-471F-B5AA-C6F726A1BAC4}" destId="{C10C3A19-0173-4678-B3D4-5345798623DE}" srcOrd="0" destOrd="0" presId="urn:microsoft.com/office/officeart/2018/2/layout/IconCircleList"/>
    <dgm:cxn modelId="{6287A90A-5AA8-4B3B-AE37-FB9FE39B3942}" type="presParOf" srcId="{6F84B1DA-B89E-471F-B5AA-C6F726A1BAC4}" destId="{B375B150-411F-4E6A-B3F8-5C5C9D20914E}" srcOrd="1" destOrd="0" presId="urn:microsoft.com/office/officeart/2018/2/layout/IconCircleList"/>
    <dgm:cxn modelId="{968E2E80-ED4F-4B18-8BF9-8ACDE9324792}" type="presParOf" srcId="{6F84B1DA-B89E-471F-B5AA-C6F726A1BAC4}" destId="{3FB5041F-FAD3-4BFD-A0C7-E566014156CA}" srcOrd="2" destOrd="0" presId="urn:microsoft.com/office/officeart/2018/2/layout/IconCircleList"/>
    <dgm:cxn modelId="{4DA84137-32AD-4E80-BC6A-5645DB27D122}" type="presParOf" srcId="{6F84B1DA-B89E-471F-B5AA-C6F726A1BAC4}" destId="{A7877EB9-6F0F-4657-A4F7-E14CEA53831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1DBDC3-0E28-47CC-9BAB-F8C9AE8C7E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78705F-5C2A-41EB-98D0-0B80DD8D6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Palatino"/>
              <a:hlinkClick xmlns:r="http://schemas.openxmlformats.org/officeDocument/2006/relationships" r:id="rId1"/>
            </a:rPr>
            <a:t>Events in Salesforce</a:t>
          </a:r>
          <a:r>
            <a:rPr lang="en-US">
              <a:latin typeface="Palatino"/>
            </a:rPr>
            <a:t> Blog post</a:t>
          </a:r>
        </a:p>
      </dgm:t>
    </dgm:pt>
    <dgm:pt modelId="{D7239C76-54FC-479F-B338-CC86E3063493}" type="parTrans" cxnId="{435EE52E-4F26-47B9-8E6B-D796DF193E48}">
      <dgm:prSet/>
      <dgm:spPr/>
      <dgm:t>
        <a:bodyPr/>
        <a:lstStyle/>
        <a:p>
          <a:endParaRPr lang="en-US"/>
        </a:p>
      </dgm:t>
    </dgm:pt>
    <dgm:pt modelId="{5C187109-072C-4E80-B8F0-FD013B54ED0A}" type="sibTrans" cxnId="{435EE52E-4F26-47B9-8E6B-D796DF193E48}">
      <dgm:prSet/>
      <dgm:spPr/>
      <dgm:t>
        <a:bodyPr/>
        <a:lstStyle/>
        <a:p>
          <a:endParaRPr lang="en-US"/>
        </a:p>
      </dgm:t>
    </dgm:pt>
    <dgm:pt modelId="{7DF37A03-64D2-465D-8777-965957506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2"/>
            </a:rPr>
            <a:t>Play with Events in LWC </a:t>
          </a:r>
          <a:r>
            <a:rPr lang="en-US" b="0" i="0" baseline="0"/>
            <a:t>SFDCPanther Video</a:t>
          </a:r>
          <a:endParaRPr lang="en-US"/>
        </a:p>
      </dgm:t>
    </dgm:pt>
    <dgm:pt modelId="{27E62A6C-D1E6-41C9-896C-8B5DB058724C}" type="parTrans" cxnId="{1DEB4565-5DDB-42E6-A393-2762A3F95DAE}">
      <dgm:prSet/>
      <dgm:spPr/>
      <dgm:t>
        <a:bodyPr/>
        <a:lstStyle/>
        <a:p>
          <a:endParaRPr lang="en-US"/>
        </a:p>
      </dgm:t>
    </dgm:pt>
    <dgm:pt modelId="{A881DAB7-4639-4E07-986E-9C35BC8C4FCD}" type="sibTrans" cxnId="{1DEB4565-5DDB-42E6-A393-2762A3F95DAE}">
      <dgm:prSet/>
      <dgm:spPr/>
      <dgm:t>
        <a:bodyPr/>
        <a:lstStyle/>
        <a:p>
          <a:endParaRPr lang="en-US"/>
        </a:p>
      </dgm:t>
    </dgm:pt>
    <dgm:pt modelId="{EA232C74-5AA6-45F7-BB0D-057608EC1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3"/>
            </a:rPr>
            <a:t>Build Lightning Web Components </a:t>
          </a:r>
          <a:r>
            <a:rPr lang="en-US" b="0" i="0" baseline="0"/>
            <a:t>Trailhead</a:t>
          </a:r>
          <a:endParaRPr lang="en-US"/>
        </a:p>
      </dgm:t>
    </dgm:pt>
    <dgm:pt modelId="{15A16E88-C784-47EE-A1BC-F5F4C0025618}" type="parTrans" cxnId="{1BC87ADF-00A8-43C9-8E2D-ED7BFCB48D00}">
      <dgm:prSet/>
      <dgm:spPr/>
      <dgm:t>
        <a:bodyPr/>
        <a:lstStyle/>
        <a:p>
          <a:endParaRPr lang="en-US"/>
        </a:p>
      </dgm:t>
    </dgm:pt>
    <dgm:pt modelId="{D32E272E-5741-404A-AEBB-CBB62E1E7934}" type="sibTrans" cxnId="{1BC87ADF-00A8-43C9-8E2D-ED7BFCB48D00}">
      <dgm:prSet/>
      <dgm:spPr/>
      <dgm:t>
        <a:bodyPr/>
        <a:lstStyle/>
        <a:p>
          <a:endParaRPr lang="en-US"/>
        </a:p>
      </dgm:t>
    </dgm:pt>
    <dgm:pt modelId="{99FBF07E-0450-4872-A067-47FB2AC4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best</a:t>
          </a:r>
        </a:p>
      </dgm:t>
    </dgm:pt>
    <dgm:pt modelId="{0B54F851-C858-4A6C-96C8-18F968E15D38}" type="parTrans" cxnId="{9A0948B5-FFB0-438B-9153-822F0ADA635E}">
      <dgm:prSet/>
      <dgm:spPr/>
      <dgm:t>
        <a:bodyPr/>
        <a:lstStyle/>
        <a:p>
          <a:endParaRPr lang="en-US"/>
        </a:p>
      </dgm:t>
    </dgm:pt>
    <dgm:pt modelId="{42B4A2E2-843A-41CF-8AF2-5D5624796789}" type="sibTrans" cxnId="{9A0948B5-FFB0-438B-9153-822F0ADA635E}">
      <dgm:prSet/>
      <dgm:spPr/>
      <dgm:t>
        <a:bodyPr/>
        <a:lstStyle/>
        <a:p>
          <a:endParaRPr lang="en-US"/>
        </a:p>
      </dgm:t>
    </dgm:pt>
    <dgm:pt modelId="{8FA11980-E6F9-4994-BD26-4314E6D8680E}" type="pres">
      <dgm:prSet presAssocID="{861DBDC3-0E28-47CC-9BAB-F8C9AE8C7EAA}" presName="root" presStyleCnt="0">
        <dgm:presLayoutVars>
          <dgm:dir/>
          <dgm:resizeHandles val="exact"/>
        </dgm:presLayoutVars>
      </dgm:prSet>
      <dgm:spPr/>
    </dgm:pt>
    <dgm:pt modelId="{9ACAD170-FC66-42CF-B588-607A4384E752}" type="pres">
      <dgm:prSet presAssocID="{2578705F-5C2A-41EB-98D0-0B80DD8D6D84}" presName="compNode" presStyleCnt="0"/>
      <dgm:spPr/>
    </dgm:pt>
    <dgm:pt modelId="{53CADF8B-96D7-45DE-9718-993DC69D3FEC}" type="pres">
      <dgm:prSet presAssocID="{2578705F-5C2A-41EB-98D0-0B80DD8D6D84}" presName="bgRect" presStyleLbl="bgShp" presStyleIdx="0" presStyleCnt="4"/>
      <dgm:spPr/>
    </dgm:pt>
    <dgm:pt modelId="{0E6A8BD0-64CC-42A2-8840-AD0D21151F5E}" type="pres">
      <dgm:prSet presAssocID="{2578705F-5C2A-41EB-98D0-0B80DD8D6D84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5B187FF-059B-47D9-B460-4D23FA975B30}" type="pres">
      <dgm:prSet presAssocID="{2578705F-5C2A-41EB-98D0-0B80DD8D6D84}" presName="spaceRect" presStyleCnt="0"/>
      <dgm:spPr/>
    </dgm:pt>
    <dgm:pt modelId="{6C0792CF-4744-415D-96E2-E1D4BFEADED4}" type="pres">
      <dgm:prSet presAssocID="{2578705F-5C2A-41EB-98D0-0B80DD8D6D84}" presName="parTx" presStyleLbl="revTx" presStyleIdx="0" presStyleCnt="4">
        <dgm:presLayoutVars>
          <dgm:chMax val="0"/>
          <dgm:chPref val="0"/>
        </dgm:presLayoutVars>
      </dgm:prSet>
      <dgm:spPr/>
    </dgm:pt>
    <dgm:pt modelId="{9D6699EB-B98B-466E-B2F4-4C7A9926DE4A}" type="pres">
      <dgm:prSet presAssocID="{5C187109-072C-4E80-B8F0-FD013B54ED0A}" presName="sibTrans" presStyleCnt="0"/>
      <dgm:spPr/>
    </dgm:pt>
    <dgm:pt modelId="{343BE069-3BD1-4187-8683-88C8490A63A6}" type="pres">
      <dgm:prSet presAssocID="{7DF37A03-64D2-465D-8777-965957506EC3}" presName="compNode" presStyleCnt="0"/>
      <dgm:spPr/>
    </dgm:pt>
    <dgm:pt modelId="{D2735C44-1595-4DBD-B6D2-CFC5B31CB2ED}" type="pres">
      <dgm:prSet presAssocID="{7DF37A03-64D2-465D-8777-965957506EC3}" presName="bgRect" presStyleLbl="bgShp" presStyleIdx="1" presStyleCnt="4"/>
      <dgm:spPr/>
    </dgm:pt>
    <dgm:pt modelId="{E2AC1669-D458-4115-A784-81C3E3641883}" type="pres">
      <dgm:prSet presAssocID="{7DF37A03-64D2-465D-8777-965957506EC3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89A6BE4-8C9E-491D-B1C3-F319FB9D113B}" type="pres">
      <dgm:prSet presAssocID="{7DF37A03-64D2-465D-8777-965957506EC3}" presName="spaceRect" presStyleCnt="0"/>
      <dgm:spPr/>
    </dgm:pt>
    <dgm:pt modelId="{D281AF7D-0DED-4D43-9376-8580D795290D}" type="pres">
      <dgm:prSet presAssocID="{7DF37A03-64D2-465D-8777-965957506EC3}" presName="parTx" presStyleLbl="revTx" presStyleIdx="1" presStyleCnt="4">
        <dgm:presLayoutVars>
          <dgm:chMax val="0"/>
          <dgm:chPref val="0"/>
        </dgm:presLayoutVars>
      </dgm:prSet>
      <dgm:spPr/>
    </dgm:pt>
    <dgm:pt modelId="{90783527-E9F9-47E7-AFC4-D2E528F925DC}" type="pres">
      <dgm:prSet presAssocID="{A881DAB7-4639-4E07-986E-9C35BC8C4FCD}" presName="sibTrans" presStyleCnt="0"/>
      <dgm:spPr/>
    </dgm:pt>
    <dgm:pt modelId="{122D6A4E-0900-4A5E-9183-9C309C19C0F4}" type="pres">
      <dgm:prSet presAssocID="{EA232C74-5AA6-45F7-BB0D-057608EC152B}" presName="compNode" presStyleCnt="0"/>
      <dgm:spPr/>
    </dgm:pt>
    <dgm:pt modelId="{A6D9C31A-1311-43C0-8D43-646F3C83CFE9}" type="pres">
      <dgm:prSet presAssocID="{EA232C74-5AA6-45F7-BB0D-057608EC152B}" presName="bgRect" presStyleLbl="bgShp" presStyleIdx="2" presStyleCnt="4"/>
      <dgm:spPr/>
    </dgm:pt>
    <dgm:pt modelId="{A2F5E18B-C602-4A7E-9014-556A7EECAF84}" type="pres">
      <dgm:prSet presAssocID="{EA232C74-5AA6-45F7-BB0D-057608EC152B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4339EE0-4525-4AF7-81D5-CC5024129850}" type="pres">
      <dgm:prSet presAssocID="{EA232C74-5AA6-45F7-BB0D-057608EC152B}" presName="spaceRect" presStyleCnt="0"/>
      <dgm:spPr/>
    </dgm:pt>
    <dgm:pt modelId="{CAD18E95-22E1-4D21-86AA-87E3A07964DA}" type="pres">
      <dgm:prSet presAssocID="{EA232C74-5AA6-45F7-BB0D-057608EC152B}" presName="parTx" presStyleLbl="revTx" presStyleIdx="2" presStyleCnt="4">
        <dgm:presLayoutVars>
          <dgm:chMax val="0"/>
          <dgm:chPref val="0"/>
        </dgm:presLayoutVars>
      </dgm:prSet>
      <dgm:spPr/>
    </dgm:pt>
    <dgm:pt modelId="{3DC39FE8-DE83-4180-B68F-9EFBC9437DD7}" type="pres">
      <dgm:prSet presAssocID="{D32E272E-5741-404A-AEBB-CBB62E1E7934}" presName="sibTrans" presStyleCnt="0"/>
      <dgm:spPr/>
    </dgm:pt>
    <dgm:pt modelId="{6AB017B4-EACB-4000-B6AF-7B328E1ADB1D}" type="pres">
      <dgm:prSet presAssocID="{99FBF07E-0450-4872-A067-47FB2AC4E97C}" presName="compNode" presStyleCnt="0"/>
      <dgm:spPr/>
    </dgm:pt>
    <dgm:pt modelId="{145806F5-1CEE-4093-8C79-C35909E89E28}" type="pres">
      <dgm:prSet presAssocID="{99FBF07E-0450-4872-A067-47FB2AC4E97C}" presName="bgRect" presStyleLbl="bgShp" presStyleIdx="3" presStyleCnt="4"/>
      <dgm:spPr/>
    </dgm:pt>
    <dgm:pt modelId="{8E8246C9-9CEE-4FF8-AE8A-62418E208E34}" type="pres">
      <dgm:prSet presAssocID="{99FBF07E-0450-4872-A067-47FB2AC4E97C}" presName="iconRect" presStyleLbl="node1" presStyleIdx="3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331C5D3-7BCE-4805-B2F3-2EFE6A9583F8}" type="pres">
      <dgm:prSet presAssocID="{99FBF07E-0450-4872-A067-47FB2AC4E97C}" presName="spaceRect" presStyleCnt="0"/>
      <dgm:spPr/>
    </dgm:pt>
    <dgm:pt modelId="{9DD2888D-8F51-4708-944C-2272E3BF3F17}" type="pres">
      <dgm:prSet presAssocID="{99FBF07E-0450-4872-A067-47FB2AC4E9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5EE52E-4F26-47B9-8E6B-D796DF193E48}" srcId="{861DBDC3-0E28-47CC-9BAB-F8C9AE8C7EAA}" destId="{2578705F-5C2A-41EB-98D0-0B80DD8D6D84}" srcOrd="0" destOrd="0" parTransId="{D7239C76-54FC-479F-B338-CC86E3063493}" sibTransId="{5C187109-072C-4E80-B8F0-FD013B54ED0A}"/>
    <dgm:cxn modelId="{6DE55642-81FF-4308-B438-1FC1D291DB5F}" type="presOf" srcId="{861DBDC3-0E28-47CC-9BAB-F8C9AE8C7EAA}" destId="{8FA11980-E6F9-4994-BD26-4314E6D8680E}" srcOrd="0" destOrd="0" presId="urn:microsoft.com/office/officeart/2018/2/layout/IconVerticalSolidList"/>
    <dgm:cxn modelId="{1DEB4565-5DDB-42E6-A393-2762A3F95DAE}" srcId="{861DBDC3-0E28-47CC-9BAB-F8C9AE8C7EAA}" destId="{7DF37A03-64D2-465D-8777-965957506EC3}" srcOrd="1" destOrd="0" parTransId="{27E62A6C-D1E6-41C9-896C-8B5DB058724C}" sibTransId="{A881DAB7-4639-4E07-986E-9C35BC8C4FCD}"/>
    <dgm:cxn modelId="{395B767E-8991-49DE-9681-85375F6B6D58}" type="presOf" srcId="{99FBF07E-0450-4872-A067-47FB2AC4E97C}" destId="{9DD2888D-8F51-4708-944C-2272E3BF3F17}" srcOrd="0" destOrd="0" presId="urn:microsoft.com/office/officeart/2018/2/layout/IconVerticalSolidList"/>
    <dgm:cxn modelId="{0B4A5B80-4B6D-4537-A403-BA4D936A0935}" type="presOf" srcId="{7DF37A03-64D2-465D-8777-965957506EC3}" destId="{D281AF7D-0DED-4D43-9376-8580D795290D}" srcOrd="0" destOrd="0" presId="urn:microsoft.com/office/officeart/2018/2/layout/IconVerticalSolidList"/>
    <dgm:cxn modelId="{1AB130AF-B06E-419E-8914-06DBCFE52AE8}" type="presOf" srcId="{EA232C74-5AA6-45F7-BB0D-057608EC152B}" destId="{CAD18E95-22E1-4D21-86AA-87E3A07964DA}" srcOrd="0" destOrd="0" presId="urn:microsoft.com/office/officeart/2018/2/layout/IconVerticalSolidList"/>
    <dgm:cxn modelId="{9A0948B5-FFB0-438B-9153-822F0ADA635E}" srcId="{861DBDC3-0E28-47CC-9BAB-F8C9AE8C7EAA}" destId="{99FBF07E-0450-4872-A067-47FB2AC4E97C}" srcOrd="3" destOrd="0" parTransId="{0B54F851-C858-4A6C-96C8-18F968E15D38}" sibTransId="{42B4A2E2-843A-41CF-8AF2-5D5624796789}"/>
    <dgm:cxn modelId="{C0413ED8-E0F7-42AE-8E2B-B25041066BDA}" type="presOf" srcId="{2578705F-5C2A-41EB-98D0-0B80DD8D6D84}" destId="{6C0792CF-4744-415D-96E2-E1D4BFEADED4}" srcOrd="0" destOrd="0" presId="urn:microsoft.com/office/officeart/2018/2/layout/IconVerticalSolidList"/>
    <dgm:cxn modelId="{1BC87ADF-00A8-43C9-8E2D-ED7BFCB48D00}" srcId="{861DBDC3-0E28-47CC-9BAB-F8C9AE8C7EAA}" destId="{EA232C74-5AA6-45F7-BB0D-057608EC152B}" srcOrd="2" destOrd="0" parTransId="{15A16E88-C784-47EE-A1BC-F5F4C0025618}" sibTransId="{D32E272E-5741-404A-AEBB-CBB62E1E7934}"/>
    <dgm:cxn modelId="{55C990AF-A953-44D2-BCFF-92282FD75588}" type="presParOf" srcId="{8FA11980-E6F9-4994-BD26-4314E6D8680E}" destId="{9ACAD170-FC66-42CF-B588-607A4384E752}" srcOrd="0" destOrd="0" presId="urn:microsoft.com/office/officeart/2018/2/layout/IconVerticalSolidList"/>
    <dgm:cxn modelId="{9F98AFD6-3C5C-4E4B-ACBF-F8C18C99F6E8}" type="presParOf" srcId="{9ACAD170-FC66-42CF-B588-607A4384E752}" destId="{53CADF8B-96D7-45DE-9718-993DC69D3FEC}" srcOrd="0" destOrd="0" presId="urn:microsoft.com/office/officeart/2018/2/layout/IconVerticalSolidList"/>
    <dgm:cxn modelId="{9112D44B-660B-4462-B192-E536D3585AE1}" type="presParOf" srcId="{9ACAD170-FC66-42CF-B588-607A4384E752}" destId="{0E6A8BD0-64CC-42A2-8840-AD0D21151F5E}" srcOrd="1" destOrd="0" presId="urn:microsoft.com/office/officeart/2018/2/layout/IconVerticalSolidList"/>
    <dgm:cxn modelId="{95144EB0-7709-4189-9786-9663D0BC3EBB}" type="presParOf" srcId="{9ACAD170-FC66-42CF-B588-607A4384E752}" destId="{05B187FF-059B-47D9-B460-4D23FA975B30}" srcOrd="2" destOrd="0" presId="urn:microsoft.com/office/officeart/2018/2/layout/IconVerticalSolidList"/>
    <dgm:cxn modelId="{86757EE5-D5D8-4BF6-AC2D-A42E75DC4244}" type="presParOf" srcId="{9ACAD170-FC66-42CF-B588-607A4384E752}" destId="{6C0792CF-4744-415D-96E2-E1D4BFEADED4}" srcOrd="3" destOrd="0" presId="urn:microsoft.com/office/officeart/2018/2/layout/IconVerticalSolidList"/>
    <dgm:cxn modelId="{C90040F3-4C03-44B3-A408-416D86020276}" type="presParOf" srcId="{8FA11980-E6F9-4994-BD26-4314E6D8680E}" destId="{9D6699EB-B98B-466E-B2F4-4C7A9926DE4A}" srcOrd="1" destOrd="0" presId="urn:microsoft.com/office/officeart/2018/2/layout/IconVerticalSolidList"/>
    <dgm:cxn modelId="{C5B4D763-317C-4999-8B7A-A6A2F2E215AB}" type="presParOf" srcId="{8FA11980-E6F9-4994-BD26-4314E6D8680E}" destId="{343BE069-3BD1-4187-8683-88C8490A63A6}" srcOrd="2" destOrd="0" presId="urn:microsoft.com/office/officeart/2018/2/layout/IconVerticalSolidList"/>
    <dgm:cxn modelId="{8A8717E0-A115-4993-90B0-87AEF8CF94B6}" type="presParOf" srcId="{343BE069-3BD1-4187-8683-88C8490A63A6}" destId="{D2735C44-1595-4DBD-B6D2-CFC5B31CB2ED}" srcOrd="0" destOrd="0" presId="urn:microsoft.com/office/officeart/2018/2/layout/IconVerticalSolidList"/>
    <dgm:cxn modelId="{F05ECBC4-0017-4D4D-B885-3B1029CE6ECA}" type="presParOf" srcId="{343BE069-3BD1-4187-8683-88C8490A63A6}" destId="{E2AC1669-D458-4115-A784-81C3E3641883}" srcOrd="1" destOrd="0" presId="urn:microsoft.com/office/officeart/2018/2/layout/IconVerticalSolidList"/>
    <dgm:cxn modelId="{CC7667AB-E2F1-454B-891B-ACAFE4B7066E}" type="presParOf" srcId="{343BE069-3BD1-4187-8683-88C8490A63A6}" destId="{889A6BE4-8C9E-491D-B1C3-F319FB9D113B}" srcOrd="2" destOrd="0" presId="urn:microsoft.com/office/officeart/2018/2/layout/IconVerticalSolidList"/>
    <dgm:cxn modelId="{D14AB678-635A-4132-82D8-A218A6507D84}" type="presParOf" srcId="{343BE069-3BD1-4187-8683-88C8490A63A6}" destId="{D281AF7D-0DED-4D43-9376-8580D795290D}" srcOrd="3" destOrd="0" presId="urn:microsoft.com/office/officeart/2018/2/layout/IconVerticalSolidList"/>
    <dgm:cxn modelId="{D9533021-08DF-40B4-B4F7-7FB5A9288725}" type="presParOf" srcId="{8FA11980-E6F9-4994-BD26-4314E6D8680E}" destId="{90783527-E9F9-47E7-AFC4-D2E528F925DC}" srcOrd="3" destOrd="0" presId="urn:microsoft.com/office/officeart/2018/2/layout/IconVerticalSolidList"/>
    <dgm:cxn modelId="{F1744CDC-8905-492F-9547-F75AF95DFA68}" type="presParOf" srcId="{8FA11980-E6F9-4994-BD26-4314E6D8680E}" destId="{122D6A4E-0900-4A5E-9183-9C309C19C0F4}" srcOrd="4" destOrd="0" presId="urn:microsoft.com/office/officeart/2018/2/layout/IconVerticalSolidList"/>
    <dgm:cxn modelId="{D122FC97-BD74-433E-9F76-6BCF7CD9491A}" type="presParOf" srcId="{122D6A4E-0900-4A5E-9183-9C309C19C0F4}" destId="{A6D9C31A-1311-43C0-8D43-646F3C83CFE9}" srcOrd="0" destOrd="0" presId="urn:microsoft.com/office/officeart/2018/2/layout/IconVerticalSolidList"/>
    <dgm:cxn modelId="{A706DCFD-8D8B-47A9-B053-8986894D2EB5}" type="presParOf" srcId="{122D6A4E-0900-4A5E-9183-9C309C19C0F4}" destId="{A2F5E18B-C602-4A7E-9014-556A7EECAF84}" srcOrd="1" destOrd="0" presId="urn:microsoft.com/office/officeart/2018/2/layout/IconVerticalSolidList"/>
    <dgm:cxn modelId="{71B221F2-320C-43A8-8992-B99BBDE06C5D}" type="presParOf" srcId="{122D6A4E-0900-4A5E-9183-9C309C19C0F4}" destId="{24339EE0-4525-4AF7-81D5-CC5024129850}" srcOrd="2" destOrd="0" presId="urn:microsoft.com/office/officeart/2018/2/layout/IconVerticalSolidList"/>
    <dgm:cxn modelId="{F40173B4-20FB-4A40-92C9-DC1E5F86BF5F}" type="presParOf" srcId="{122D6A4E-0900-4A5E-9183-9C309C19C0F4}" destId="{CAD18E95-22E1-4D21-86AA-87E3A07964DA}" srcOrd="3" destOrd="0" presId="urn:microsoft.com/office/officeart/2018/2/layout/IconVerticalSolidList"/>
    <dgm:cxn modelId="{69E457BD-69F9-4F2A-860F-8978324FEDAB}" type="presParOf" srcId="{8FA11980-E6F9-4994-BD26-4314E6D8680E}" destId="{3DC39FE8-DE83-4180-B68F-9EFBC9437DD7}" srcOrd="5" destOrd="0" presId="urn:microsoft.com/office/officeart/2018/2/layout/IconVerticalSolidList"/>
    <dgm:cxn modelId="{2FEAE733-1C6F-46C4-9229-ACC7CA7BD021}" type="presParOf" srcId="{8FA11980-E6F9-4994-BD26-4314E6D8680E}" destId="{6AB017B4-EACB-4000-B6AF-7B328E1ADB1D}" srcOrd="6" destOrd="0" presId="urn:microsoft.com/office/officeart/2018/2/layout/IconVerticalSolidList"/>
    <dgm:cxn modelId="{C58094E4-9D18-4323-8730-3244491461CF}" type="presParOf" srcId="{6AB017B4-EACB-4000-B6AF-7B328E1ADB1D}" destId="{145806F5-1CEE-4093-8C79-C35909E89E28}" srcOrd="0" destOrd="0" presId="urn:microsoft.com/office/officeart/2018/2/layout/IconVerticalSolidList"/>
    <dgm:cxn modelId="{02CE0A81-8644-4062-81B7-05BE9B5DD0A3}" type="presParOf" srcId="{6AB017B4-EACB-4000-B6AF-7B328E1ADB1D}" destId="{8E8246C9-9CEE-4FF8-AE8A-62418E208E34}" srcOrd="1" destOrd="0" presId="urn:microsoft.com/office/officeart/2018/2/layout/IconVerticalSolidList"/>
    <dgm:cxn modelId="{15181524-4BC5-41FD-AB81-D500B5B43E00}" type="presParOf" srcId="{6AB017B4-EACB-4000-B6AF-7B328E1ADB1D}" destId="{F331C5D3-7BCE-4805-B2F3-2EFE6A9583F8}" srcOrd="2" destOrd="0" presId="urn:microsoft.com/office/officeart/2018/2/layout/IconVerticalSolidList"/>
    <dgm:cxn modelId="{50095ED3-0551-4739-9BB0-249C109D3FC8}" type="presParOf" srcId="{6AB017B4-EACB-4000-B6AF-7B328E1ADB1D}" destId="{9DD2888D-8F51-4708-944C-2272E3BF3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B3FBF-4E44-4FEE-9227-942A7A001FA6}">
      <dsp:nvSpPr>
        <dsp:cNvPr id="0" name=""/>
        <dsp:cNvSpPr/>
      </dsp:nvSpPr>
      <dsp:spPr>
        <a:xfrm>
          <a:off x="679050" y="409418"/>
          <a:ext cx="1887187" cy="1887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8C578-2AC4-469D-A27B-47ADE6743FAE}">
      <dsp:nvSpPr>
        <dsp:cNvPr id="0" name=""/>
        <dsp:cNvSpPr/>
      </dsp:nvSpPr>
      <dsp:spPr>
        <a:xfrm>
          <a:off x="1081237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D0BC7-743D-4184-B042-C1B62B55947E}">
      <dsp:nvSpPr>
        <dsp:cNvPr id="0" name=""/>
        <dsp:cNvSpPr/>
      </dsp:nvSpPr>
      <dsp:spPr>
        <a:xfrm>
          <a:off x="75768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Please be muted if you are not speaking</a:t>
          </a:r>
        </a:p>
      </dsp:txBody>
      <dsp:txXfrm>
        <a:off x="75768" y="2884419"/>
        <a:ext cx="3093750" cy="1057500"/>
      </dsp:txXfrm>
    </dsp:sp>
    <dsp:sp modelId="{313807E9-1DE3-4E69-B7D5-4078B156F3B6}">
      <dsp:nvSpPr>
        <dsp:cNvPr id="0" name=""/>
        <dsp:cNvSpPr/>
      </dsp:nvSpPr>
      <dsp:spPr>
        <a:xfrm>
          <a:off x="4314206" y="409418"/>
          <a:ext cx="1887187" cy="188718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F956E-7392-4127-87A6-BC5B4D572C91}">
      <dsp:nvSpPr>
        <dsp:cNvPr id="0" name=""/>
        <dsp:cNvSpPr/>
      </dsp:nvSpPr>
      <dsp:spPr>
        <a:xfrm>
          <a:off x="4716393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54C7-FDBE-46A8-9CC6-42C0C0A24173}">
      <dsp:nvSpPr>
        <dsp:cNvPr id="0" name=""/>
        <dsp:cNvSpPr/>
      </dsp:nvSpPr>
      <dsp:spPr>
        <a:xfrm>
          <a:off x="3710925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No question is silly question so keep adding the question in chat window.</a:t>
          </a:r>
        </a:p>
      </dsp:txBody>
      <dsp:txXfrm>
        <a:off x="3710925" y="2884419"/>
        <a:ext cx="3093750" cy="1057500"/>
      </dsp:txXfrm>
    </dsp:sp>
    <dsp:sp modelId="{307661A2-BEC3-4333-926B-A0F230168BB7}">
      <dsp:nvSpPr>
        <dsp:cNvPr id="0" name=""/>
        <dsp:cNvSpPr/>
      </dsp:nvSpPr>
      <dsp:spPr>
        <a:xfrm>
          <a:off x="7956109" y="451772"/>
          <a:ext cx="1873694" cy="17177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F8F4-CD12-487F-9A35-D8CD53AAF815}">
      <dsp:nvSpPr>
        <dsp:cNvPr id="0" name=""/>
        <dsp:cNvSpPr/>
      </dsp:nvSpPr>
      <dsp:spPr>
        <a:xfrm>
          <a:off x="8351550" y="76925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D71D-4F8B-487F-B122-084BF86E3420}">
      <dsp:nvSpPr>
        <dsp:cNvPr id="0" name=""/>
        <dsp:cNvSpPr/>
      </dsp:nvSpPr>
      <dsp:spPr>
        <a:xfrm>
          <a:off x="7346081" y="2842065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We have reserved time for Q&amp;A at the end of the session</a:t>
          </a:r>
        </a:p>
      </dsp:txBody>
      <dsp:txXfrm>
        <a:off x="7346081" y="2842065"/>
        <a:ext cx="3093750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873BC-1DB3-455A-B6E8-E4010F5A4E97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A9EC5-0873-4D8B-860A-B4B9221E923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5A94-5B31-455A-845A-874B68366224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>
              <a:latin typeface="Palatino"/>
            </a:rPr>
            <a:t>Working with Events in LWC</a:t>
          </a:r>
          <a:endParaRPr lang="en-US" sz="1900" kern="1200" dirty="0">
            <a:latin typeface="Palatino"/>
          </a:endParaRPr>
        </a:p>
      </dsp:txBody>
      <dsp:txXfrm>
        <a:off x="836323" y="3399"/>
        <a:ext cx="9679276" cy="724089"/>
      </dsp:txXfrm>
    </dsp:sp>
    <dsp:sp modelId="{5EA94BBE-4C4F-43D0-A12F-3CB222F9C88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F09E-CC1E-4EBE-88E8-02539A46D7BF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6E756-49F1-4138-A8E6-A7898FAD155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Palatino"/>
            </a:rPr>
            <a:t>Access Salesforce Data in LWC</a:t>
          </a:r>
          <a:endParaRPr lang="en-US" sz="1900" kern="1200">
            <a:latin typeface="Palatino"/>
          </a:endParaRPr>
        </a:p>
      </dsp:txBody>
      <dsp:txXfrm>
        <a:off x="836323" y="908511"/>
        <a:ext cx="9679276" cy="724089"/>
      </dsp:txXfrm>
    </dsp:sp>
    <dsp:sp modelId="{1CFE0A73-8591-40E8-A73F-12616394BD0D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1224D-7DE1-45C2-82DF-30FCACCCE15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E320F-0BF0-4E85-94C1-25D457162B9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Palatino"/>
            </a:rPr>
            <a:t>Using Custom Lightning Component in Lightning Experience</a:t>
          </a:r>
          <a:endParaRPr lang="en-US" sz="1900" kern="1200">
            <a:latin typeface="Palatino"/>
          </a:endParaRPr>
        </a:p>
      </dsp:txBody>
      <dsp:txXfrm>
        <a:off x="836323" y="1813624"/>
        <a:ext cx="9679276" cy="724089"/>
      </dsp:txXfrm>
    </dsp:sp>
    <dsp:sp modelId="{BA311E80-8784-4D96-9DE8-1716BBEF3D3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D49B2-F7FE-4500-9629-7A869BF03D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04B70-DAF3-4162-942B-FC72B3F8D11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Palatino"/>
            </a:rPr>
            <a:t>Navigation in LWC</a:t>
          </a:r>
          <a:endParaRPr lang="en-US" sz="1900" kern="1200">
            <a:latin typeface="Palatino"/>
          </a:endParaRPr>
        </a:p>
      </dsp:txBody>
      <dsp:txXfrm>
        <a:off x="836323" y="2718736"/>
        <a:ext cx="9679276" cy="724089"/>
      </dsp:txXfrm>
    </dsp:sp>
    <dsp:sp modelId="{3299C844-6EF4-457C-956F-EAF6D86C8F4A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1588B-CA1B-4684-9E88-804F2DD1AB00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B1421-371E-4045-AFA3-1DDFF615FAA0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Palatino"/>
            </a:rPr>
            <a:t>Q &amp; A</a:t>
          </a:r>
          <a:endParaRPr lang="en-US" sz="1900" kern="1200">
            <a:latin typeface="Palatino"/>
          </a:endParaRP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D22B-DB3D-4EEF-9F0B-6EB14760021B}">
      <dsp:nvSpPr>
        <dsp:cNvPr id="0" name=""/>
        <dsp:cNvSpPr/>
      </dsp:nvSpPr>
      <dsp:spPr>
        <a:xfrm>
          <a:off x="4876680" y="1308687"/>
          <a:ext cx="1258619" cy="598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193"/>
              </a:lnTo>
              <a:lnTo>
                <a:pt x="1258619" y="408193"/>
              </a:lnTo>
              <a:lnTo>
                <a:pt x="1258619" y="5989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13BD6-6DE5-4CF1-9A3D-1C00C8640AA0}">
      <dsp:nvSpPr>
        <dsp:cNvPr id="0" name=""/>
        <dsp:cNvSpPr/>
      </dsp:nvSpPr>
      <dsp:spPr>
        <a:xfrm>
          <a:off x="3618060" y="1308687"/>
          <a:ext cx="1258619" cy="598988"/>
        </a:xfrm>
        <a:custGeom>
          <a:avLst/>
          <a:gdLst/>
          <a:ahLst/>
          <a:cxnLst/>
          <a:rect l="0" t="0" r="0" b="0"/>
          <a:pathLst>
            <a:path>
              <a:moveTo>
                <a:pt x="1258619" y="0"/>
              </a:moveTo>
              <a:lnTo>
                <a:pt x="1258619" y="408193"/>
              </a:lnTo>
              <a:lnTo>
                <a:pt x="0" y="408193"/>
              </a:lnTo>
              <a:lnTo>
                <a:pt x="0" y="5989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86F23-BBBD-4FED-A734-62388BB62858}">
      <dsp:nvSpPr>
        <dsp:cNvPr id="0" name=""/>
        <dsp:cNvSpPr/>
      </dsp:nvSpPr>
      <dsp:spPr>
        <a:xfrm>
          <a:off x="3846900" y="867"/>
          <a:ext cx="2059559" cy="1307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7EF74-C86A-4905-9F16-1E7246C5265B}">
      <dsp:nvSpPr>
        <dsp:cNvPr id="0" name=""/>
        <dsp:cNvSpPr/>
      </dsp:nvSpPr>
      <dsp:spPr>
        <a:xfrm>
          <a:off x="4075740" y="218265"/>
          <a:ext cx="2059559" cy="1307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>
              <a:latin typeface="Palatino"/>
            </a:rPr>
            <a:t>LWC</a:t>
          </a:r>
          <a:r>
            <a:rPr lang="en-US" sz="3800" b="0" i="0" kern="1200" baseline="0" dirty="0"/>
            <a:t> </a:t>
          </a:r>
          <a:endParaRPr lang="en-US" sz="3800" kern="1200" dirty="0"/>
        </a:p>
      </dsp:txBody>
      <dsp:txXfrm>
        <a:off x="4114045" y="256570"/>
        <a:ext cx="1982949" cy="1231210"/>
      </dsp:txXfrm>
    </dsp:sp>
    <dsp:sp modelId="{B2CD2FBA-36CE-45BC-B8B1-5781B5A35C0F}">
      <dsp:nvSpPr>
        <dsp:cNvPr id="0" name=""/>
        <dsp:cNvSpPr/>
      </dsp:nvSpPr>
      <dsp:spPr>
        <a:xfrm>
          <a:off x="2588280" y="1907676"/>
          <a:ext cx="2059559" cy="13078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09119-EFB1-4AB1-964B-D89E6A440169}">
      <dsp:nvSpPr>
        <dsp:cNvPr id="0" name=""/>
        <dsp:cNvSpPr/>
      </dsp:nvSpPr>
      <dsp:spPr>
        <a:xfrm>
          <a:off x="2817120" y="2125074"/>
          <a:ext cx="2059559" cy="1307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>
              <a:latin typeface="Palatino"/>
            </a:rPr>
            <a:t>Parent to Child</a:t>
          </a:r>
          <a:endParaRPr lang="en-US" sz="3000" kern="1200" dirty="0">
            <a:latin typeface="Palatino"/>
          </a:endParaRPr>
        </a:p>
      </dsp:txBody>
      <dsp:txXfrm>
        <a:off x="2855425" y="2163379"/>
        <a:ext cx="1982949" cy="1231210"/>
      </dsp:txXfrm>
    </dsp:sp>
    <dsp:sp modelId="{873A21DE-9493-46C2-B5F1-FDF7745DBB1C}">
      <dsp:nvSpPr>
        <dsp:cNvPr id="0" name=""/>
        <dsp:cNvSpPr/>
      </dsp:nvSpPr>
      <dsp:spPr>
        <a:xfrm>
          <a:off x="5105519" y="1907676"/>
          <a:ext cx="2059559" cy="13078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8742D-0D5C-462E-84BC-6848BDFC19EE}">
      <dsp:nvSpPr>
        <dsp:cNvPr id="0" name=""/>
        <dsp:cNvSpPr/>
      </dsp:nvSpPr>
      <dsp:spPr>
        <a:xfrm>
          <a:off x="5334359" y="2125074"/>
          <a:ext cx="2059559" cy="1307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>
              <a:latin typeface="Palatino"/>
            </a:rPr>
            <a:t>Child to Parent</a:t>
          </a:r>
          <a:endParaRPr lang="en-US" sz="3000" kern="1200" dirty="0">
            <a:latin typeface="Palatino"/>
          </a:endParaRPr>
        </a:p>
      </dsp:txBody>
      <dsp:txXfrm>
        <a:off x="5372664" y="2163379"/>
        <a:ext cx="1982949" cy="1231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3B94E-D2B1-4C68-AA6D-993D5128F6A8}">
      <dsp:nvSpPr>
        <dsp:cNvPr id="0" name=""/>
        <dsp:cNvSpPr/>
      </dsp:nvSpPr>
      <dsp:spPr>
        <a:xfrm>
          <a:off x="0" y="409396"/>
          <a:ext cx="8686800" cy="755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A7A82-BF67-48B5-B376-2D615723D13A}">
      <dsp:nvSpPr>
        <dsp:cNvPr id="0" name=""/>
        <dsp:cNvSpPr/>
      </dsp:nvSpPr>
      <dsp:spPr>
        <a:xfrm>
          <a:off x="228632" y="579453"/>
          <a:ext cx="415694" cy="4156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A627-CBCA-4FF7-90CC-7C2D42B97466}">
      <dsp:nvSpPr>
        <dsp:cNvPr id="0" name=""/>
        <dsp:cNvSpPr/>
      </dsp:nvSpPr>
      <dsp:spPr>
        <a:xfrm>
          <a:off x="872958" y="409396"/>
          <a:ext cx="7813841" cy="75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79990" rIns="79990" bIns="79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Using apex class</a:t>
          </a:r>
          <a:endParaRPr lang="en-US" sz="2500" kern="1200" dirty="0"/>
        </a:p>
      </dsp:txBody>
      <dsp:txXfrm>
        <a:off x="872958" y="409396"/>
        <a:ext cx="7813841" cy="755808"/>
      </dsp:txXfrm>
    </dsp:sp>
    <dsp:sp modelId="{5BD93AD6-DEF9-4D78-A948-0F00CCF2AF99}">
      <dsp:nvSpPr>
        <dsp:cNvPr id="0" name=""/>
        <dsp:cNvSpPr/>
      </dsp:nvSpPr>
      <dsp:spPr>
        <a:xfrm>
          <a:off x="0" y="1354157"/>
          <a:ext cx="8686800" cy="755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D6B5-65B6-4B21-8937-827CDF057C34}">
      <dsp:nvSpPr>
        <dsp:cNvPr id="0" name=""/>
        <dsp:cNvSpPr/>
      </dsp:nvSpPr>
      <dsp:spPr>
        <a:xfrm>
          <a:off x="228632" y="1524214"/>
          <a:ext cx="415694" cy="4156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319C-FE94-4FEF-B406-227EAEB4BD76}">
      <dsp:nvSpPr>
        <dsp:cNvPr id="0" name=""/>
        <dsp:cNvSpPr/>
      </dsp:nvSpPr>
      <dsp:spPr>
        <a:xfrm>
          <a:off x="872958" y="1354157"/>
          <a:ext cx="7813841" cy="75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79990" rIns="79990" bIns="79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Using Lightning Data Service</a:t>
          </a:r>
          <a:endParaRPr lang="en-US" sz="2500" kern="1200" dirty="0"/>
        </a:p>
      </dsp:txBody>
      <dsp:txXfrm>
        <a:off x="872958" y="1354157"/>
        <a:ext cx="7813841" cy="75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3D2A0-38CB-44F6-854C-013DE4C5F473}">
      <dsp:nvSpPr>
        <dsp:cNvPr id="0" name=""/>
        <dsp:cNvSpPr/>
      </dsp:nvSpPr>
      <dsp:spPr>
        <a:xfrm>
          <a:off x="390895" y="685811"/>
          <a:ext cx="815594" cy="815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E877E-6376-497E-B69D-0A6FD46EF8FD}">
      <dsp:nvSpPr>
        <dsp:cNvPr id="0" name=""/>
        <dsp:cNvSpPr/>
      </dsp:nvSpPr>
      <dsp:spPr>
        <a:xfrm>
          <a:off x="562170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BEE5E-5ED1-4EA2-BFC6-C825567D0B23}">
      <dsp:nvSpPr>
        <dsp:cNvPr id="0" name=""/>
        <dsp:cNvSpPr/>
      </dsp:nvSpPr>
      <dsp:spPr>
        <a:xfrm>
          <a:off x="1381259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>
              <a:latin typeface="Palatino"/>
            </a:rPr>
            <a:t>Home Page</a:t>
          </a:r>
          <a:endParaRPr lang="en-US" sz="2300" kern="1200">
            <a:latin typeface="Palatino"/>
          </a:endParaRPr>
        </a:p>
      </dsp:txBody>
      <dsp:txXfrm>
        <a:off x="1381259" y="685811"/>
        <a:ext cx="1922471" cy="815594"/>
      </dsp:txXfrm>
    </dsp:sp>
    <dsp:sp modelId="{CCC8A098-CEAB-45A0-8AA8-338939B6EE3E}">
      <dsp:nvSpPr>
        <dsp:cNvPr id="0" name=""/>
        <dsp:cNvSpPr/>
      </dsp:nvSpPr>
      <dsp:spPr>
        <a:xfrm>
          <a:off x="3638707" y="685811"/>
          <a:ext cx="815594" cy="8155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F4F76-13A2-4820-B2A3-3F3AFB4D5CD7}">
      <dsp:nvSpPr>
        <dsp:cNvPr id="0" name=""/>
        <dsp:cNvSpPr/>
      </dsp:nvSpPr>
      <dsp:spPr>
        <a:xfrm>
          <a:off x="3809982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3621-4C7C-457A-A9B9-A495F027F39A}">
      <dsp:nvSpPr>
        <dsp:cNvPr id="0" name=""/>
        <dsp:cNvSpPr/>
      </dsp:nvSpPr>
      <dsp:spPr>
        <a:xfrm>
          <a:off x="4629072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>
              <a:latin typeface="Palatino"/>
            </a:rPr>
            <a:t>Record Page</a:t>
          </a:r>
          <a:endParaRPr lang="en-US" sz="2300" kern="1200">
            <a:latin typeface="Palatino"/>
          </a:endParaRPr>
        </a:p>
      </dsp:txBody>
      <dsp:txXfrm>
        <a:off x="4629072" y="685811"/>
        <a:ext cx="1922471" cy="815594"/>
      </dsp:txXfrm>
    </dsp:sp>
    <dsp:sp modelId="{30326AEF-9182-42C2-87FA-C32B379159D6}">
      <dsp:nvSpPr>
        <dsp:cNvPr id="0" name=""/>
        <dsp:cNvSpPr/>
      </dsp:nvSpPr>
      <dsp:spPr>
        <a:xfrm>
          <a:off x="6886520" y="685811"/>
          <a:ext cx="815594" cy="8155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7F0BA-5EDD-4709-A7C0-54AFBB868123}">
      <dsp:nvSpPr>
        <dsp:cNvPr id="0" name=""/>
        <dsp:cNvSpPr/>
      </dsp:nvSpPr>
      <dsp:spPr>
        <a:xfrm>
          <a:off x="7057794" y="857086"/>
          <a:ext cx="473044" cy="473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6B9A-99FC-4297-ACA8-69F694F2AB85}">
      <dsp:nvSpPr>
        <dsp:cNvPr id="0" name=""/>
        <dsp:cNvSpPr/>
      </dsp:nvSpPr>
      <dsp:spPr>
        <a:xfrm>
          <a:off x="7876884" y="685811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>
              <a:latin typeface="Palatino"/>
            </a:rPr>
            <a:t>App Page</a:t>
          </a:r>
          <a:endParaRPr lang="en-US" sz="2300" kern="1200">
            <a:latin typeface="Palatino"/>
          </a:endParaRPr>
        </a:p>
      </dsp:txBody>
      <dsp:txXfrm>
        <a:off x="7876884" y="685811"/>
        <a:ext cx="1922471" cy="815594"/>
      </dsp:txXfrm>
    </dsp:sp>
    <dsp:sp modelId="{C60ABDEB-4A47-4A6E-B2CC-B6A385C8C622}">
      <dsp:nvSpPr>
        <dsp:cNvPr id="0" name=""/>
        <dsp:cNvSpPr/>
      </dsp:nvSpPr>
      <dsp:spPr>
        <a:xfrm>
          <a:off x="390895" y="2116439"/>
          <a:ext cx="815594" cy="8155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BCF76-82CB-4761-83D0-C51CC0F631FF}">
      <dsp:nvSpPr>
        <dsp:cNvPr id="0" name=""/>
        <dsp:cNvSpPr/>
      </dsp:nvSpPr>
      <dsp:spPr>
        <a:xfrm>
          <a:off x="562170" y="2287714"/>
          <a:ext cx="473044" cy="473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B2B52-A099-4F2A-8F25-B5AD7F3CE1CC}">
      <dsp:nvSpPr>
        <dsp:cNvPr id="0" name=""/>
        <dsp:cNvSpPr/>
      </dsp:nvSpPr>
      <dsp:spPr>
        <a:xfrm>
          <a:off x="1381259" y="2116439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>
              <a:latin typeface="Palatino"/>
            </a:rPr>
            <a:t>Custom Tab</a:t>
          </a:r>
          <a:endParaRPr lang="en-US" sz="2300" kern="1200">
            <a:latin typeface="Palatino"/>
          </a:endParaRPr>
        </a:p>
      </dsp:txBody>
      <dsp:txXfrm>
        <a:off x="1381259" y="2116439"/>
        <a:ext cx="1922471" cy="815594"/>
      </dsp:txXfrm>
    </dsp:sp>
    <dsp:sp modelId="{C10C3A19-0173-4678-B3D4-5345798623DE}">
      <dsp:nvSpPr>
        <dsp:cNvPr id="0" name=""/>
        <dsp:cNvSpPr/>
      </dsp:nvSpPr>
      <dsp:spPr>
        <a:xfrm>
          <a:off x="3638707" y="2116439"/>
          <a:ext cx="815594" cy="8155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5B150-411F-4E6A-B3F8-5C5C9D20914E}">
      <dsp:nvSpPr>
        <dsp:cNvPr id="0" name=""/>
        <dsp:cNvSpPr/>
      </dsp:nvSpPr>
      <dsp:spPr>
        <a:xfrm>
          <a:off x="3809982" y="2287714"/>
          <a:ext cx="473044" cy="473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77EB9-6F0F-4657-A4F7-E14CEA538319}">
      <dsp:nvSpPr>
        <dsp:cNvPr id="0" name=""/>
        <dsp:cNvSpPr/>
      </dsp:nvSpPr>
      <dsp:spPr>
        <a:xfrm>
          <a:off x="4629072" y="2116439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>
              <a:latin typeface="Palatino"/>
            </a:rPr>
            <a:t>Lightning Flow</a:t>
          </a:r>
          <a:endParaRPr lang="en-US" sz="2300" kern="1200">
            <a:latin typeface="Palatino"/>
          </a:endParaRPr>
        </a:p>
      </dsp:txBody>
      <dsp:txXfrm>
        <a:off x="4629072" y="2116439"/>
        <a:ext cx="1922471" cy="8155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ADF8B-96D7-45DE-9718-993DC69D3FE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A8BD0-64CC-42A2-8840-AD0D21151F5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92CF-4744-415D-96E2-E1D4BFEADED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Palatino"/>
              <a:hlinkClick xmlns:r="http://schemas.openxmlformats.org/officeDocument/2006/relationships" r:id="rId3"/>
            </a:rPr>
            <a:t>Events in Salesforce</a:t>
          </a:r>
          <a:r>
            <a:rPr lang="en-US" sz="2200" kern="1200">
              <a:latin typeface="Palatino"/>
            </a:rPr>
            <a:t> Blog post</a:t>
          </a:r>
        </a:p>
      </dsp:txBody>
      <dsp:txXfrm>
        <a:off x="1057183" y="1805"/>
        <a:ext cx="9458416" cy="915310"/>
      </dsp:txXfrm>
    </dsp:sp>
    <dsp:sp modelId="{D2735C44-1595-4DBD-B6D2-CFC5B31CB2E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1669-D458-4115-A784-81C3E364188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AF7D-0DED-4D43-9376-8580D795290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6"/>
            </a:rPr>
            <a:t>Play with Events in LWC </a:t>
          </a:r>
          <a:r>
            <a:rPr lang="en-US" sz="2200" b="0" i="0" kern="1200" baseline="0"/>
            <a:t>SFDCPanther Video</a:t>
          </a:r>
          <a:endParaRPr lang="en-US" sz="2200" kern="1200"/>
        </a:p>
      </dsp:txBody>
      <dsp:txXfrm>
        <a:off x="1057183" y="1145944"/>
        <a:ext cx="9458416" cy="915310"/>
      </dsp:txXfrm>
    </dsp:sp>
    <dsp:sp modelId="{A6D9C31A-1311-43C0-8D43-646F3C83CFE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5E18B-C602-4A7E-9014-556A7EECAF8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8E95-22E1-4D21-86AA-87E3A07964D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9"/>
            </a:rPr>
            <a:t>Build Lightning Web Components </a:t>
          </a:r>
          <a:r>
            <a:rPr lang="en-US" sz="2200" b="0" i="0" kern="1200" baseline="0"/>
            <a:t>Trailhead</a:t>
          </a:r>
          <a:endParaRPr lang="en-US" sz="2200" kern="1200"/>
        </a:p>
      </dsp:txBody>
      <dsp:txXfrm>
        <a:off x="1057183" y="2290082"/>
        <a:ext cx="9458416" cy="915310"/>
      </dsp:txXfrm>
    </dsp:sp>
    <dsp:sp modelId="{145806F5-1CEE-4093-8C79-C35909E89E2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246C9-9CEE-4FF8-AE8A-62418E208E3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2888D-8F51-4708-944C-2272E3BF3F17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the best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fdcpanther@gmail.com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mit.salesforce21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9"/>
          <p:cNvSpPr txBox="1"/>
          <p:nvPr/>
        </p:nvSpPr>
        <p:spPr>
          <a:xfrm>
            <a:off x="6438427" y="487523"/>
            <a:ext cx="5603496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Salesforce Apex Hours F</a:t>
            </a:r>
            <a:r>
              <a:rPr lang="en-US" dirty="0"/>
              <a:t>or Students</a:t>
            </a:r>
            <a:endParaRPr dirty="0"/>
          </a:p>
        </p:txBody>
      </p:sp>
      <p:sp>
        <p:nvSpPr>
          <p:cNvPr id="140" name="TextBox 11"/>
          <p:cNvSpPr txBox="1"/>
          <p:nvPr/>
        </p:nvSpPr>
        <p:spPr>
          <a:xfrm>
            <a:off x="2324100" y="2538956"/>
            <a:ext cx="754380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Build a Custom </a:t>
            </a:r>
          </a:p>
          <a:p>
            <a:r>
              <a:rPr lang="en-US" sz="4400" dirty="0">
                <a:solidFill>
                  <a:schemeClr val="tx1"/>
                </a:solidFill>
              </a:rPr>
              <a:t>UI using LWC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14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3844" y="6314070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5"/>
          <p:cNvSpPr txBox="1"/>
          <p:nvPr/>
        </p:nvSpPr>
        <p:spPr>
          <a:xfrm>
            <a:off x="9825586" y="6370632"/>
            <a:ext cx="176312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</a:t>
            </a:r>
          </a:p>
        </p:txBody>
      </p:sp>
      <p:pic>
        <p:nvPicPr>
          <p:cNvPr id="14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244" y="2635117"/>
            <a:ext cx="2362201" cy="108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55"/>
          <p:cNvSpPr txBox="1"/>
          <p:nvPr/>
        </p:nvSpPr>
        <p:spPr>
          <a:xfrm>
            <a:off x="-700286" y="5487116"/>
            <a:ext cx="580231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#SalesforceApexHours   </a:t>
            </a:r>
          </a:p>
        </p:txBody>
      </p:sp>
      <p:pic>
        <p:nvPicPr>
          <p:cNvPr id="14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831" y="5423391"/>
            <a:ext cx="521733" cy="52173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20"/>
          <p:cNvSpPr txBox="1"/>
          <p:nvPr/>
        </p:nvSpPr>
        <p:spPr>
          <a:xfrm>
            <a:off x="154967" y="4226707"/>
            <a:ext cx="1763129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Speaker</a:t>
            </a:r>
          </a:p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Date</a:t>
            </a:r>
          </a:p>
          <a:p>
            <a:pPr algn="r">
              <a:spcBef>
                <a:spcPts val="600"/>
              </a:spcBef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t>Venue/Link</a:t>
            </a:r>
          </a:p>
        </p:txBody>
      </p:sp>
      <p:sp>
        <p:nvSpPr>
          <p:cNvPr id="147" name="Rectangle 21"/>
          <p:cNvSpPr txBox="1"/>
          <p:nvPr/>
        </p:nvSpPr>
        <p:spPr>
          <a:xfrm>
            <a:off x="2144659" y="4249625"/>
            <a:ext cx="6957430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dirty="0"/>
              <a:t>Amit Singh</a:t>
            </a:r>
            <a:endParaRPr dirty="0"/>
          </a:p>
          <a:p>
            <a:pPr>
              <a:spcBef>
                <a:spcPts val="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Segoe UI"/>
                <a:ea typeface="Segoe UI"/>
                <a:cs typeface="Segoe UI"/>
                <a:sym typeface="Segoe UI"/>
              </a:rPr>
              <a:t>Feb</a:t>
            </a:r>
            <a:r>
              <a:rPr dirty="0"/>
              <a:t> </a:t>
            </a:r>
            <a:r>
              <a:rPr lang="en-US" dirty="0"/>
              <a:t>26</a:t>
            </a:r>
            <a:r>
              <a:rPr dirty="0"/>
              <a:t>, 2020 6:00 PM IST </a:t>
            </a:r>
            <a:endParaRPr sz="1400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http://bit.do/ApexHoursDev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sp>
        <p:nvSpPr>
          <p:cNvPr id="148" name="Straight Connector 22"/>
          <p:cNvSpPr/>
          <p:nvPr/>
        </p:nvSpPr>
        <p:spPr>
          <a:xfrm flipH="1">
            <a:off x="1828800" y="4477542"/>
            <a:ext cx="4526433" cy="210128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5110" y="6010435"/>
            <a:ext cx="573174" cy="293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5"/>
          <p:cNvSpPr txBox="1"/>
          <p:nvPr/>
        </p:nvSpPr>
        <p:spPr>
          <a:xfrm>
            <a:off x="-663872" y="5960122"/>
            <a:ext cx="57294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www.apexhours.com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6C24-A290-4177-A29D-57A09B00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83" y="-2286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Accessing Data in LWC from Database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3D91BF5-3134-4B73-9215-06856310E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919228"/>
              </p:ext>
            </p:extLst>
          </p:nvPr>
        </p:nvGraphicFramePr>
        <p:xfrm>
          <a:off x="869879" y="1981200"/>
          <a:ext cx="8686800" cy="2519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1397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6746627" y="1143000"/>
            <a:ext cx="4645250" cy="147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6000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Demo 3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746627" y="3352800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3200" kern="1200" dirty="0">
                <a:solidFill>
                  <a:schemeClr val="bg1"/>
                </a:solidFill>
                <a:latin typeface="Palatino"/>
                <a:ea typeface="+mn-ea"/>
                <a:cs typeface="+mn-cs"/>
              </a:rPr>
              <a:t>Working with Salesforce Data</a:t>
            </a: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23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8DC-AF41-4BCD-BB10-CB702FA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LWC in lightning 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0666A9C0-AB50-4EF6-9AE9-6013E4BD8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05481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488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6746627" y="1143000"/>
            <a:ext cx="4645250" cy="147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6000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Demo 4</a:t>
            </a: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25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What to do next</a:t>
            </a:r>
          </a:p>
        </p:txBody>
      </p:sp>
      <p:graphicFrame>
        <p:nvGraphicFramePr>
          <p:cNvPr id="214" name="Content Placeholder 2">
            <a:extLst>
              <a:ext uri="{FF2B5EF4-FFF2-40B4-BE49-F238E27FC236}">
                <a16:creationId xmlns:a16="http://schemas.microsoft.com/office/drawing/2014/main" id="{158C524E-0071-40C4-9DAA-3C6C1649E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60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50F7E-8207-4CC5-8162-8C4FA0BE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to Go From Here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1E3A-0BAA-4F97-B09C-0E30EFA2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93626"/>
            <a:ext cx="6780700" cy="4068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125E5-55EA-43BF-ACFF-85B52FCF0CB6}"/>
              </a:ext>
            </a:extLst>
          </p:cNvPr>
          <p:cNvSpPr txBox="1"/>
          <p:nvPr/>
        </p:nvSpPr>
        <p:spPr>
          <a:xfrm>
            <a:off x="633984" y="5104671"/>
            <a:ext cx="5410200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Email –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  <a:hlinkClick r:id="rId3"/>
              </a:rPr>
              <a:t>sfdcpanther@gmail.com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Palatino"/>
              </a:rPr>
              <a:t>Twitter - @cloudyamit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LinkedIn - /in/simplyamit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2836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B2FE-8FA2-4B4B-A79D-DBEF906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Program Announcement</a:t>
            </a:r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D4CB67FB-A027-430C-A99C-979D4CAC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A419-5BB9-4551-B774-B663B909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215" y="4352917"/>
            <a:ext cx="5406902" cy="16887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5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We are excited to announce that we are going to start the Mock Interviews for Students by </a:t>
            </a:r>
            <a:r>
              <a:rPr lang="en-US" sz="2500" kern="1200" dirty="0" err="1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SFDCPanther</a:t>
            </a:r>
            <a:r>
              <a:rPr lang="en-US" sz="25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7F2978-5F61-4BCE-8374-19355531F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10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BFFE-42DD-4351-B691-0C612F80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1404"/>
            <a:ext cx="10515600" cy="9302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"/>
              </a:rPr>
              <a:t>Details of Competitions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4D50-D4D4-4016-9FE0-5D08CD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Palatino"/>
            </a:endParaRPr>
          </a:p>
          <a:p>
            <a:pPr marL="0" indent="0">
              <a:buNone/>
            </a:pPr>
            <a:r>
              <a:rPr lang="en-US" sz="2000" dirty="0">
                <a:latin typeface="Palatino"/>
              </a:rPr>
              <a:t>You all ( Who registered for the program ) will be getting an email which will have all the details of the competitions. If you have not registered send your email to </a:t>
            </a:r>
            <a:r>
              <a:rPr lang="en-US" dirty="0">
                <a:hlinkClick r:id="rId2"/>
              </a:rPr>
              <a:t>amit.salesforce21@gmail.com</a:t>
            </a:r>
            <a:r>
              <a:rPr lang="en-US" dirty="0"/>
              <a:t> </a:t>
            </a:r>
            <a:r>
              <a:rPr lang="en-US" sz="2000" dirty="0">
                <a:latin typeface="Palatino"/>
              </a:rPr>
              <a:t>and you will be included in the mail chain</a:t>
            </a:r>
          </a:p>
          <a:p>
            <a:pPr marL="0" indent="0">
              <a:buNone/>
            </a:pPr>
            <a:endParaRPr lang="en-US" sz="2000" dirty="0">
              <a:latin typeface="Palatino"/>
            </a:endParaRPr>
          </a:p>
          <a:p>
            <a:pPr marL="0" indent="0">
              <a:buNone/>
            </a:pPr>
            <a:r>
              <a:rPr lang="en-US" sz="2000" dirty="0">
                <a:latin typeface="Palatino"/>
              </a:rPr>
              <a:t>Once you have completed the assignment tweet &amp; tag us ( @</a:t>
            </a:r>
            <a:r>
              <a:rPr lang="en-US" sz="2000" dirty="0" err="1">
                <a:latin typeface="Palatino"/>
              </a:rPr>
              <a:t>amit_sfdc</a:t>
            </a:r>
            <a:r>
              <a:rPr lang="en-US" sz="2000" dirty="0">
                <a:latin typeface="Palatino"/>
              </a:rPr>
              <a:t> , @</a:t>
            </a:r>
            <a:r>
              <a:rPr lang="en-US" sz="2000" dirty="0" err="1">
                <a:latin typeface="Palatino"/>
              </a:rPr>
              <a:t>cloudyamit</a:t>
            </a:r>
            <a:r>
              <a:rPr lang="en-US" sz="2000" dirty="0">
                <a:latin typeface="Palatino"/>
              </a:rPr>
              <a:t>, @jigarshah189) with the following hashtags #</a:t>
            </a:r>
            <a:r>
              <a:rPr lang="en-US" sz="2000" dirty="0" err="1">
                <a:latin typeface="Palatino"/>
              </a:rPr>
              <a:t>SalesforceApexDevHoursStudent</a:t>
            </a:r>
            <a:r>
              <a:rPr lang="en-US" sz="2000" dirty="0">
                <a:latin typeface="Palatino"/>
              </a:rPr>
              <a:t> #</a:t>
            </a:r>
            <a:r>
              <a:rPr lang="en-US" sz="2000" dirty="0" err="1">
                <a:latin typeface="Palatino"/>
              </a:rPr>
              <a:t>ApexDevHoursForStudent</a:t>
            </a:r>
            <a:r>
              <a:rPr lang="en-US" sz="2000" dirty="0">
                <a:latin typeface="Palatino"/>
              </a:rPr>
              <a:t> #</a:t>
            </a:r>
            <a:r>
              <a:rPr lang="en-US" sz="2000" dirty="0" err="1">
                <a:latin typeface="Palatino"/>
              </a:rPr>
              <a:t>DevApexHoursForStudent</a:t>
            </a:r>
            <a:endParaRPr lang="en-US" sz="2000" dirty="0">
              <a:latin typeface="Palatino"/>
            </a:endParaRPr>
          </a:p>
          <a:p>
            <a:pPr marL="0" indent="0">
              <a:buNone/>
            </a:pPr>
            <a:endParaRPr lang="en-US" sz="2000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407032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20"/>
          <p:cNvSpPr/>
          <p:nvPr/>
        </p:nvSpPr>
        <p:spPr>
          <a:xfrm>
            <a:off x="475487" y="0"/>
            <a:ext cx="10910294" cy="6858000"/>
          </a:xfrm>
          <a:prstGeom prst="rect">
            <a:avLst/>
          </a:prstGeom>
          <a:gradFill>
            <a:gsLst>
              <a:gs pos="0">
                <a:srgbClr val="1A8B6C"/>
              </a:gs>
              <a:gs pos="25000">
                <a:srgbClr val="1A8B6C"/>
              </a:gs>
              <a:gs pos="94000">
                <a:srgbClr val="3B3838"/>
              </a:gs>
              <a:gs pos="100000">
                <a:srgbClr val="3B3838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5" name="Picture 122" descr="Picture 1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436;p53"/>
          <p:cNvSpPr txBox="1">
            <a:spLocks noGrp="1"/>
          </p:cNvSpPr>
          <p:nvPr>
            <p:ph type="title"/>
          </p:nvPr>
        </p:nvSpPr>
        <p:spPr>
          <a:xfrm>
            <a:off x="3045367" y="2043663"/>
            <a:ext cx="6105196" cy="203105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Questions? 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1809865" y="221675"/>
            <a:ext cx="3458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Where to go from here</a:t>
            </a:r>
          </a:p>
        </p:txBody>
      </p:sp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0309" y="2269813"/>
            <a:ext cx="3064187" cy="30641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89"/>
          <p:cNvSpPr txBox="1"/>
          <p:nvPr/>
        </p:nvSpPr>
        <p:spPr>
          <a:xfrm>
            <a:off x="1614873" y="1379584"/>
            <a:ext cx="7111167" cy="55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#SalesforceApexHours  @ApexHours</a:t>
            </a:r>
          </a:p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www.ApexHours.com</a:t>
            </a:r>
            <a:r>
              <a:t> 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https://trailblazercommunitygroups.com/farmington-mi-developers-group/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https://www.youtube.com/channel/UChTdRj6YfwqhR_WEFepkcJw/videos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https://www.facebook.com/FarmingtonHillsSfdcdug/?ref=bookmarks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338" y="1351258"/>
            <a:ext cx="637043" cy="65386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traight Connector 9"/>
          <p:cNvSpPr/>
          <p:nvPr/>
        </p:nvSpPr>
        <p:spPr>
          <a:xfrm flipH="1">
            <a:off x="1466850" y="1588239"/>
            <a:ext cx="1" cy="4583961"/>
          </a:xfrm>
          <a:prstGeom prst="line">
            <a:avLst/>
          </a:prstGeom>
          <a:ln w="6350">
            <a:solidFill>
              <a:srgbClr val="FFFFFF">
                <a:alpha val="50195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219" y="5264758"/>
            <a:ext cx="663281" cy="62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532" y="3131303"/>
            <a:ext cx="610151" cy="6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19" y="4298472"/>
            <a:ext cx="610150" cy="490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56" y="2190325"/>
            <a:ext cx="932513" cy="60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traight Connector 15"/>
          <p:cNvSpPr/>
          <p:nvPr/>
        </p:nvSpPr>
        <p:spPr>
          <a:xfrm flipH="1">
            <a:off x="1466850" y="1379583"/>
            <a:ext cx="1" cy="504549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err="1"/>
              <a:t>Amit</a:t>
            </a:r>
            <a:r>
              <a:rPr dirty="0"/>
              <a:t> Singh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Certified Salesforce Application Architect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Community Leader &amp; Speaker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Mulesoft</a:t>
            </a:r>
            <a:r>
              <a:rPr dirty="0"/>
              <a:t> Leader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Lightning &amp; Analytics Champion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11x Certified 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7X Ranger</a:t>
            </a:r>
            <a:endParaRPr sz="166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69103" y="76200"/>
            <a:ext cx="10515600" cy="7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Housekeeping rules</a:t>
            </a:r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endParaRPr sz="166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aphicFrame>
        <p:nvGraphicFramePr>
          <p:cNvPr id="160" name="Content Placeholder 2">
            <a:extLst>
              <a:ext uri="{FF2B5EF4-FFF2-40B4-BE49-F238E27FC236}">
                <a16:creationId xmlns:a16="http://schemas.microsoft.com/office/drawing/2014/main" id="{CAC7EA29-7112-4778-AAF7-4FACDE599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110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0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DE73-A5AF-4AF7-8BD6-4F4B994D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56" y="21404"/>
            <a:ext cx="10515600" cy="70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5A6B8F-DF1F-4AEF-A8D2-6D19041A8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018872"/>
              </p:ext>
            </p:extLst>
          </p:nvPr>
        </p:nvGraphicFramePr>
        <p:xfrm>
          <a:off x="838200" y="1447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753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988F-C95C-4888-A83E-46954924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Communication between LWC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C8714D-330F-4ED6-83E0-6839C2694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46525"/>
              </p:ext>
            </p:extLst>
          </p:nvPr>
        </p:nvGraphicFramePr>
        <p:xfrm>
          <a:off x="838200" y="2743200"/>
          <a:ext cx="9982200" cy="343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542B7E-AEAD-468A-82C8-CB9C6098C820}"/>
              </a:ext>
            </a:extLst>
          </p:cNvPr>
          <p:cNvSpPr txBox="1"/>
          <p:nvPr/>
        </p:nvSpPr>
        <p:spPr>
          <a:xfrm>
            <a:off x="838200" y="1219200"/>
            <a:ext cx="6252672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We can communicate with components in 2 ways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Using Events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Palatino"/>
              </a:rPr>
              <a:t>Using </a:t>
            </a:r>
            <a:r>
              <a:rPr lang="en-US" sz="2200" dirty="0" err="1">
                <a:latin typeface="Palatino"/>
              </a:rPr>
              <a:t>api</a:t>
            </a:r>
            <a:r>
              <a:rPr lang="en-US" sz="2200" dirty="0">
                <a:latin typeface="Palatino"/>
              </a:rPr>
              <a:t> property or </a:t>
            </a:r>
            <a:r>
              <a:rPr lang="en-US" sz="2200" dirty="0" err="1">
                <a:latin typeface="Palatino"/>
              </a:rPr>
              <a:t>api</a:t>
            </a:r>
            <a:r>
              <a:rPr lang="en-US" sz="2200" dirty="0">
                <a:latin typeface="Palatino"/>
              </a:rPr>
              <a:t> function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8732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AA6D-6DCC-4B59-8BB8-5165EDF0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7016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"/>
              </a:rPr>
              <a:t>Parent to Child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D23F-1FB9-47EE-98DD-08E4F7D4C78B}"/>
              </a:ext>
            </a:extLst>
          </p:cNvPr>
          <p:cNvSpPr/>
          <p:nvPr/>
        </p:nvSpPr>
        <p:spPr>
          <a:xfrm>
            <a:off x="2971800" y="1314895"/>
            <a:ext cx="2667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88315-E09C-4A19-88A1-6353D733DC09}"/>
              </a:ext>
            </a:extLst>
          </p:cNvPr>
          <p:cNvSpPr/>
          <p:nvPr/>
        </p:nvSpPr>
        <p:spPr>
          <a:xfrm>
            <a:off x="2971800" y="4046039"/>
            <a:ext cx="2667000" cy="1447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92FF37-E1EF-446B-911F-1A6076E609E3}"/>
              </a:ext>
            </a:extLst>
          </p:cNvPr>
          <p:cNvSpPr/>
          <p:nvPr/>
        </p:nvSpPr>
        <p:spPr>
          <a:xfrm>
            <a:off x="3769759" y="2737010"/>
            <a:ext cx="1066800" cy="160020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76704-A21D-4BFA-A15F-C76EED1CD719}"/>
              </a:ext>
            </a:extLst>
          </p:cNvPr>
          <p:cNvSpPr txBox="1"/>
          <p:nvPr/>
        </p:nvSpPr>
        <p:spPr>
          <a:xfrm>
            <a:off x="3124198" y="1676400"/>
            <a:ext cx="251460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Parent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76750-54A8-4506-A9E8-6B3E37AF9161}"/>
              </a:ext>
            </a:extLst>
          </p:cNvPr>
          <p:cNvSpPr txBox="1"/>
          <p:nvPr/>
        </p:nvSpPr>
        <p:spPr>
          <a:xfrm>
            <a:off x="3200398" y="4385219"/>
            <a:ext cx="236220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Child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8CE5C-AC46-4DEE-9856-97A773C524E5}"/>
              </a:ext>
            </a:extLst>
          </p:cNvPr>
          <p:cNvSpPr txBox="1"/>
          <p:nvPr/>
        </p:nvSpPr>
        <p:spPr>
          <a:xfrm>
            <a:off x="6096000" y="1524000"/>
            <a:ext cx="3048000" cy="36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Change Data or button click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3220D-7E25-4D4D-A251-3C8B004B641E}"/>
              </a:ext>
            </a:extLst>
          </p:cNvPr>
          <p:cNvSpPr txBox="1"/>
          <p:nvPr/>
        </p:nvSpPr>
        <p:spPr>
          <a:xfrm>
            <a:off x="6096000" y="4648200"/>
            <a:ext cx="2895600" cy="64632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Perform action in Child component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105F360-0D18-4FEB-90E7-BED795D18741}"/>
              </a:ext>
            </a:extLst>
          </p:cNvPr>
          <p:cNvSpPr/>
          <p:nvPr/>
        </p:nvSpPr>
        <p:spPr>
          <a:xfrm rot="5153100">
            <a:off x="5229473" y="2894221"/>
            <a:ext cx="2112380" cy="1069557"/>
          </a:xfrm>
          <a:prstGeom prst="curved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78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6572472" y="381000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6000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Demo 1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705600" y="3714386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3500" b="1" kern="1200" dirty="0">
                <a:solidFill>
                  <a:schemeClr val="bg1"/>
                </a:solidFill>
                <a:latin typeface="Palatino"/>
                <a:ea typeface="+mn-ea"/>
                <a:cs typeface="+mn-cs"/>
              </a:rPr>
              <a:t>Parent to Child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D8D-C0AC-46DC-8749-534BFA8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78"/>
            <a:ext cx="10515600" cy="99277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"/>
              </a:rPr>
              <a:t>Child to 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54DF5-0E59-4577-B7DA-97567CD2261C}"/>
              </a:ext>
            </a:extLst>
          </p:cNvPr>
          <p:cNvSpPr/>
          <p:nvPr/>
        </p:nvSpPr>
        <p:spPr>
          <a:xfrm>
            <a:off x="1447800" y="1600200"/>
            <a:ext cx="9753600" cy="4572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C0308F3-1B76-4C9B-A674-4B9EBEFABA37}"/>
              </a:ext>
            </a:extLst>
          </p:cNvPr>
          <p:cNvSpPr/>
          <p:nvPr/>
        </p:nvSpPr>
        <p:spPr>
          <a:xfrm>
            <a:off x="4572000" y="3583576"/>
            <a:ext cx="5638800" cy="2209800"/>
          </a:xfrm>
          <a:prstGeom prst="round2Diag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CB14F37-BD66-4FA1-BEE0-3D4AB6FF951B}"/>
              </a:ext>
            </a:extLst>
          </p:cNvPr>
          <p:cNvSpPr/>
          <p:nvPr/>
        </p:nvSpPr>
        <p:spPr>
          <a:xfrm>
            <a:off x="4114800" y="3021530"/>
            <a:ext cx="914400" cy="13716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16C53-702E-4DEA-89CD-D48D595C073B}"/>
              </a:ext>
            </a:extLst>
          </p:cNvPr>
          <p:cNvSpPr txBox="1"/>
          <p:nvPr/>
        </p:nvSpPr>
        <p:spPr>
          <a:xfrm>
            <a:off x="4876800" y="4191000"/>
            <a:ext cx="50292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const event = new </a:t>
            </a:r>
            <a:r>
              <a:rPr lang="en-US" dirty="0" err="1">
                <a:highlight>
                  <a:srgbClr val="FFFF00"/>
                </a:highlight>
              </a:rPr>
              <a:t>CustomEvent</a:t>
            </a:r>
            <a:r>
              <a:rPr lang="en-US" dirty="0">
                <a:highlight>
                  <a:srgbClr val="FFFF00"/>
                </a:highlight>
              </a:rPr>
              <a:t>('event-name', {</a:t>
            </a:r>
          </a:p>
          <a:p>
            <a:r>
              <a:rPr lang="en-US" dirty="0">
                <a:highlight>
                  <a:srgbClr val="FFFF00"/>
                </a:highlight>
              </a:rPr>
              <a:t>        detail: {  }</a:t>
            </a:r>
          </a:p>
          <a:p>
            <a:r>
              <a:rPr lang="en-US" dirty="0">
                <a:highlight>
                  <a:srgbClr val="FFFF00"/>
                </a:highlight>
              </a:rPr>
              <a:t>    });</a:t>
            </a:r>
          </a:p>
          <a:p>
            <a:r>
              <a:rPr lang="en-US" dirty="0">
                <a:highlight>
                  <a:srgbClr val="FFFF00"/>
                </a:highlight>
              </a:rPr>
              <a:t>    </a:t>
            </a:r>
            <a:r>
              <a:rPr lang="en-US" dirty="0" err="1">
                <a:highlight>
                  <a:srgbClr val="FFFF00"/>
                </a:highlight>
              </a:rPr>
              <a:t>this.dispatchEvent</a:t>
            </a:r>
            <a:r>
              <a:rPr lang="en-US" dirty="0">
                <a:highlight>
                  <a:srgbClr val="FFFF00"/>
                </a:highlight>
              </a:rPr>
              <a:t>(event);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C6B22-D400-422B-83D7-5048AA789C13}"/>
              </a:ext>
            </a:extLst>
          </p:cNvPr>
          <p:cNvSpPr/>
          <p:nvPr/>
        </p:nvSpPr>
        <p:spPr>
          <a:xfrm>
            <a:off x="2799962" y="2293367"/>
            <a:ext cx="30925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latino"/>
              </a:rPr>
              <a:t>Handle in parent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95980-343F-4AE5-BEB6-1AF138CFBADB}"/>
              </a:ext>
            </a:extLst>
          </p:cNvPr>
          <p:cNvSpPr/>
          <p:nvPr/>
        </p:nvSpPr>
        <p:spPr>
          <a:xfrm>
            <a:off x="5597579" y="5302510"/>
            <a:ext cx="43043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latino"/>
              </a:rPr>
              <a:t>Fire/dispatch from child</a:t>
            </a:r>
          </a:p>
        </p:txBody>
      </p:sp>
    </p:spTree>
    <p:extLst>
      <p:ext uri="{BB962C8B-B14F-4D97-AF65-F5344CB8AC3E}">
        <p14:creationId xmlns:p14="http://schemas.microsoft.com/office/powerpoint/2010/main" val="8351437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35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Child to Parent</a:t>
            </a:r>
          </a:p>
        </p:txBody>
      </p:sp>
      <p:sp>
        <p:nvSpPr>
          <p:cNvPr id="231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3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37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PowerPoint Presentation</vt:lpstr>
      <vt:lpstr>Our Speaker</vt:lpstr>
      <vt:lpstr>Housekeeping rules</vt:lpstr>
      <vt:lpstr>Agenda</vt:lpstr>
      <vt:lpstr>Communication between LWC</vt:lpstr>
      <vt:lpstr>Parent to Child</vt:lpstr>
      <vt:lpstr>Demo 1</vt:lpstr>
      <vt:lpstr>Child to Parent</vt:lpstr>
      <vt:lpstr>Demo 2</vt:lpstr>
      <vt:lpstr>Accessing Data in LWC from Database</vt:lpstr>
      <vt:lpstr>Demo 3</vt:lpstr>
      <vt:lpstr>Use LWC in lightning Experience</vt:lpstr>
      <vt:lpstr>Demo 4</vt:lpstr>
      <vt:lpstr>What to do next</vt:lpstr>
      <vt:lpstr>Where to Go From Here</vt:lpstr>
      <vt:lpstr>Program Announcement</vt:lpstr>
      <vt:lpstr>Details of Competitions</vt:lpstr>
      <vt:lpstr>Questions?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Amit</dc:creator>
  <cp:lastModifiedBy>Singh, Amit</cp:lastModifiedBy>
  <cp:revision>5</cp:revision>
  <dcterms:created xsi:type="dcterms:W3CDTF">2020-02-02T13:40:01Z</dcterms:created>
  <dcterms:modified xsi:type="dcterms:W3CDTF">2020-02-02T13:51:18Z</dcterms:modified>
</cp:coreProperties>
</file>