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2B7E2-9534-42AE-BC27-B0A57DA3FB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84C5DA-0A3F-47F2-A8E8-AF197BDFAAB7}">
      <dgm:prSet/>
      <dgm:spPr/>
      <dgm:t>
        <a:bodyPr/>
        <a:lstStyle/>
        <a:p>
          <a:r>
            <a:rPr lang="en-US"/>
            <a:t>What is OWD?</a:t>
          </a:r>
        </a:p>
      </dgm:t>
    </dgm:pt>
    <dgm:pt modelId="{0D0C6D25-D5FE-408C-980F-5C6FBB3C1409}" type="parTrans" cxnId="{DA8024B7-3763-4190-B211-F3F5E64BCDB3}">
      <dgm:prSet/>
      <dgm:spPr/>
      <dgm:t>
        <a:bodyPr/>
        <a:lstStyle/>
        <a:p>
          <a:endParaRPr lang="en-US"/>
        </a:p>
      </dgm:t>
    </dgm:pt>
    <dgm:pt modelId="{87101E6F-06EE-4DE5-939F-27BEFDB2A7D6}" type="sibTrans" cxnId="{DA8024B7-3763-4190-B211-F3F5E64BCDB3}">
      <dgm:prSet/>
      <dgm:spPr/>
      <dgm:t>
        <a:bodyPr/>
        <a:lstStyle/>
        <a:p>
          <a:endParaRPr lang="en-US"/>
        </a:p>
      </dgm:t>
    </dgm:pt>
    <dgm:pt modelId="{BA18B59E-06D6-48A4-848E-4CACC307034E}">
      <dgm:prSet/>
      <dgm:spPr/>
      <dgm:t>
        <a:bodyPr/>
        <a:lstStyle/>
        <a:p>
          <a:r>
            <a:rPr lang="en-US"/>
            <a:t>Options Available in OWD</a:t>
          </a:r>
        </a:p>
      </dgm:t>
    </dgm:pt>
    <dgm:pt modelId="{AA081647-2ACC-4C02-B875-C2A0E0ABEDFE}" type="parTrans" cxnId="{A7256CA9-03F9-43EC-B460-6D0FEE149106}">
      <dgm:prSet/>
      <dgm:spPr/>
      <dgm:t>
        <a:bodyPr/>
        <a:lstStyle/>
        <a:p>
          <a:endParaRPr lang="en-US"/>
        </a:p>
      </dgm:t>
    </dgm:pt>
    <dgm:pt modelId="{F65DAEB5-965C-4864-A096-E20E6325C9DD}" type="sibTrans" cxnId="{A7256CA9-03F9-43EC-B460-6D0FEE149106}">
      <dgm:prSet/>
      <dgm:spPr/>
      <dgm:t>
        <a:bodyPr/>
        <a:lstStyle/>
        <a:p>
          <a:endParaRPr lang="en-US"/>
        </a:p>
      </dgm:t>
    </dgm:pt>
    <dgm:pt modelId="{1390FEE6-27F5-44DE-8210-608F707D2584}">
      <dgm:prSet/>
      <dgm:spPr/>
      <dgm:t>
        <a:bodyPr/>
        <a:lstStyle/>
        <a:p>
          <a:r>
            <a:rPr lang="en-US"/>
            <a:t>How OWD plays a role in record sharing?</a:t>
          </a:r>
        </a:p>
      </dgm:t>
    </dgm:pt>
    <dgm:pt modelId="{1C0963B7-16D7-42E5-932B-5F427B8B6879}" type="parTrans" cxnId="{2F0F124C-74B4-453A-B4E3-BC8DABD259B6}">
      <dgm:prSet/>
      <dgm:spPr/>
      <dgm:t>
        <a:bodyPr/>
        <a:lstStyle/>
        <a:p>
          <a:endParaRPr lang="en-US"/>
        </a:p>
      </dgm:t>
    </dgm:pt>
    <dgm:pt modelId="{41B65227-5970-49D1-ABA6-08FACB9390C5}" type="sibTrans" cxnId="{2F0F124C-74B4-453A-B4E3-BC8DABD259B6}">
      <dgm:prSet/>
      <dgm:spPr/>
      <dgm:t>
        <a:bodyPr/>
        <a:lstStyle/>
        <a:p>
          <a:endParaRPr lang="en-US"/>
        </a:p>
      </dgm:t>
    </dgm:pt>
    <dgm:pt modelId="{3DBE21A5-B00D-4416-8A73-96CCAFB2A0DE}">
      <dgm:prSet/>
      <dgm:spPr/>
      <dgm:t>
        <a:bodyPr/>
        <a:lstStyle/>
        <a:p>
          <a:r>
            <a:rPr lang="en-US"/>
            <a:t>What is Role?</a:t>
          </a:r>
        </a:p>
      </dgm:t>
    </dgm:pt>
    <dgm:pt modelId="{6720DF00-916D-4D03-A1AF-48D43B10FD76}" type="parTrans" cxnId="{A65F7561-FF1F-4913-BE1B-787ACCE554AD}">
      <dgm:prSet/>
      <dgm:spPr/>
      <dgm:t>
        <a:bodyPr/>
        <a:lstStyle/>
        <a:p>
          <a:endParaRPr lang="en-US"/>
        </a:p>
      </dgm:t>
    </dgm:pt>
    <dgm:pt modelId="{1E7DF9F0-9E3D-4F11-8555-762343CCE350}" type="sibTrans" cxnId="{A65F7561-FF1F-4913-BE1B-787ACCE554AD}">
      <dgm:prSet/>
      <dgm:spPr/>
      <dgm:t>
        <a:bodyPr/>
        <a:lstStyle/>
        <a:p>
          <a:endParaRPr lang="en-US"/>
        </a:p>
      </dgm:t>
    </dgm:pt>
    <dgm:pt modelId="{1AB12035-DD2A-44BA-8043-647C1E8AAC2C}">
      <dgm:prSet/>
      <dgm:spPr/>
      <dgm:t>
        <a:bodyPr/>
        <a:lstStyle/>
        <a:p>
          <a:r>
            <a:rPr lang="en-US"/>
            <a:t>How roles are playing important  role in Record Sharing</a:t>
          </a:r>
        </a:p>
      </dgm:t>
    </dgm:pt>
    <dgm:pt modelId="{C928728C-D2BF-4604-98C0-A57A73240D0E}" type="parTrans" cxnId="{53CA65A7-084B-4DCE-8F1C-40953A9FE9D4}">
      <dgm:prSet/>
      <dgm:spPr/>
      <dgm:t>
        <a:bodyPr/>
        <a:lstStyle/>
        <a:p>
          <a:endParaRPr lang="en-US"/>
        </a:p>
      </dgm:t>
    </dgm:pt>
    <dgm:pt modelId="{EA9F9F9B-C28B-4337-A2E2-5748945AA8AE}" type="sibTrans" cxnId="{53CA65A7-084B-4DCE-8F1C-40953A9FE9D4}">
      <dgm:prSet/>
      <dgm:spPr/>
      <dgm:t>
        <a:bodyPr/>
        <a:lstStyle/>
        <a:p>
          <a:endParaRPr lang="en-US"/>
        </a:p>
      </dgm:t>
    </dgm:pt>
    <dgm:pt modelId="{52255028-F5D7-459B-8090-2311F1B87A09}">
      <dgm:prSet/>
      <dgm:spPr/>
      <dgm:t>
        <a:bodyPr/>
        <a:lstStyle/>
        <a:p>
          <a:r>
            <a:rPr lang="en-US"/>
            <a:t>Demos</a:t>
          </a:r>
        </a:p>
      </dgm:t>
    </dgm:pt>
    <dgm:pt modelId="{53DDDEB1-DE86-4325-9F0B-39D826A3E52D}" type="parTrans" cxnId="{BACD93AC-04A7-42FA-9B13-4CCDAC4C688C}">
      <dgm:prSet/>
      <dgm:spPr/>
      <dgm:t>
        <a:bodyPr/>
        <a:lstStyle/>
        <a:p>
          <a:endParaRPr lang="en-US"/>
        </a:p>
      </dgm:t>
    </dgm:pt>
    <dgm:pt modelId="{554A2594-FC33-4FED-9A7A-D16B4AD0C580}" type="sibTrans" cxnId="{BACD93AC-04A7-42FA-9B13-4CCDAC4C688C}">
      <dgm:prSet/>
      <dgm:spPr/>
      <dgm:t>
        <a:bodyPr/>
        <a:lstStyle/>
        <a:p>
          <a:endParaRPr lang="en-US"/>
        </a:p>
      </dgm:t>
    </dgm:pt>
    <dgm:pt modelId="{7F61AD5C-8301-434A-984F-3CC21849BCFB}">
      <dgm:prSet/>
      <dgm:spPr/>
      <dgm:t>
        <a:bodyPr/>
        <a:lstStyle/>
        <a:p>
          <a:r>
            <a:rPr lang="en-US"/>
            <a:t>Q &amp; A</a:t>
          </a:r>
        </a:p>
      </dgm:t>
    </dgm:pt>
    <dgm:pt modelId="{CE2839A3-C70F-4C1C-AF87-19D2C99F716E}" type="parTrans" cxnId="{1B9F0247-B8DF-42D1-90A5-091D459E0809}">
      <dgm:prSet/>
      <dgm:spPr/>
      <dgm:t>
        <a:bodyPr/>
        <a:lstStyle/>
        <a:p>
          <a:endParaRPr lang="en-US"/>
        </a:p>
      </dgm:t>
    </dgm:pt>
    <dgm:pt modelId="{59061CE6-F590-4CC7-BBC1-192BB8C47631}" type="sibTrans" cxnId="{1B9F0247-B8DF-42D1-90A5-091D459E0809}">
      <dgm:prSet/>
      <dgm:spPr/>
      <dgm:t>
        <a:bodyPr/>
        <a:lstStyle/>
        <a:p>
          <a:endParaRPr lang="en-US"/>
        </a:p>
      </dgm:t>
    </dgm:pt>
    <dgm:pt modelId="{2228343E-74ED-4719-AE3A-769E3E32ABD1}" type="pres">
      <dgm:prSet presAssocID="{6B42B7E2-9534-42AE-BC27-B0A57DA3FB9C}" presName="linear" presStyleCnt="0">
        <dgm:presLayoutVars>
          <dgm:animLvl val="lvl"/>
          <dgm:resizeHandles val="exact"/>
        </dgm:presLayoutVars>
      </dgm:prSet>
      <dgm:spPr/>
    </dgm:pt>
    <dgm:pt modelId="{E89C1388-2E40-42FF-9EE1-11C16A2206AB}" type="pres">
      <dgm:prSet presAssocID="{9284C5DA-0A3F-47F2-A8E8-AF197BDFAAB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24816C1-45CD-4446-9912-EFA9D777D997}" type="pres">
      <dgm:prSet presAssocID="{87101E6F-06EE-4DE5-939F-27BEFDB2A7D6}" presName="spacer" presStyleCnt="0"/>
      <dgm:spPr/>
    </dgm:pt>
    <dgm:pt modelId="{C9C73F29-D6B2-42D4-AE08-1BB446AAD673}" type="pres">
      <dgm:prSet presAssocID="{BA18B59E-06D6-48A4-848E-4CACC307034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8B1B587-8D69-4E4B-928A-F63600348181}" type="pres">
      <dgm:prSet presAssocID="{F65DAEB5-965C-4864-A096-E20E6325C9DD}" presName="spacer" presStyleCnt="0"/>
      <dgm:spPr/>
    </dgm:pt>
    <dgm:pt modelId="{4DA6846F-D426-49CF-8BC1-774649FBC85E}" type="pres">
      <dgm:prSet presAssocID="{1390FEE6-27F5-44DE-8210-608F707D258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850E017-FA56-4FAF-BD8F-A1DC77882DBA}" type="pres">
      <dgm:prSet presAssocID="{41B65227-5970-49D1-ABA6-08FACB9390C5}" presName="spacer" presStyleCnt="0"/>
      <dgm:spPr/>
    </dgm:pt>
    <dgm:pt modelId="{13B97276-6076-4C83-9C02-CEC9B90D21F8}" type="pres">
      <dgm:prSet presAssocID="{3DBE21A5-B00D-4416-8A73-96CCAFB2A0D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D42A903-3B8C-4EDF-B4D6-D387B6665318}" type="pres">
      <dgm:prSet presAssocID="{1E7DF9F0-9E3D-4F11-8555-762343CCE350}" presName="spacer" presStyleCnt="0"/>
      <dgm:spPr/>
    </dgm:pt>
    <dgm:pt modelId="{33BCB8F0-8F01-4EF8-AB3D-E9051D6A4955}" type="pres">
      <dgm:prSet presAssocID="{1AB12035-DD2A-44BA-8043-647C1E8AAC2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C5D2252-F299-437E-B401-4DCD6ACA47D2}" type="pres">
      <dgm:prSet presAssocID="{EA9F9F9B-C28B-4337-A2E2-5748945AA8AE}" presName="spacer" presStyleCnt="0"/>
      <dgm:spPr/>
    </dgm:pt>
    <dgm:pt modelId="{722C7308-BAC2-4D84-AA46-FE45C35CADDC}" type="pres">
      <dgm:prSet presAssocID="{52255028-F5D7-459B-8090-2311F1B87A0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D4280CE-44F1-43F4-B4DE-960C09E06B61}" type="pres">
      <dgm:prSet presAssocID="{554A2594-FC33-4FED-9A7A-D16B4AD0C580}" presName="spacer" presStyleCnt="0"/>
      <dgm:spPr/>
    </dgm:pt>
    <dgm:pt modelId="{B94F5EF8-B70D-47D2-8964-001C0F59E555}" type="pres">
      <dgm:prSet presAssocID="{7F61AD5C-8301-434A-984F-3CC21849BCF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373AD17-EB95-487B-B78E-ADCA1ACAF615}" type="presOf" srcId="{BA18B59E-06D6-48A4-848E-4CACC307034E}" destId="{C9C73F29-D6B2-42D4-AE08-1BB446AAD673}" srcOrd="0" destOrd="0" presId="urn:microsoft.com/office/officeart/2005/8/layout/vList2"/>
    <dgm:cxn modelId="{654F6C5B-FC0E-45F9-ACA1-F7CA50DF3FBE}" type="presOf" srcId="{7F61AD5C-8301-434A-984F-3CC21849BCFB}" destId="{B94F5EF8-B70D-47D2-8964-001C0F59E555}" srcOrd="0" destOrd="0" presId="urn:microsoft.com/office/officeart/2005/8/layout/vList2"/>
    <dgm:cxn modelId="{EEA7545D-3B6A-4F8E-82CE-07489BF4A09C}" type="presOf" srcId="{52255028-F5D7-459B-8090-2311F1B87A09}" destId="{722C7308-BAC2-4D84-AA46-FE45C35CADDC}" srcOrd="0" destOrd="0" presId="urn:microsoft.com/office/officeart/2005/8/layout/vList2"/>
    <dgm:cxn modelId="{A65F7561-FF1F-4913-BE1B-787ACCE554AD}" srcId="{6B42B7E2-9534-42AE-BC27-B0A57DA3FB9C}" destId="{3DBE21A5-B00D-4416-8A73-96CCAFB2A0DE}" srcOrd="3" destOrd="0" parTransId="{6720DF00-916D-4D03-A1AF-48D43B10FD76}" sibTransId="{1E7DF9F0-9E3D-4F11-8555-762343CCE350}"/>
    <dgm:cxn modelId="{1B9F0247-B8DF-42D1-90A5-091D459E0809}" srcId="{6B42B7E2-9534-42AE-BC27-B0A57DA3FB9C}" destId="{7F61AD5C-8301-434A-984F-3CC21849BCFB}" srcOrd="6" destOrd="0" parTransId="{CE2839A3-C70F-4C1C-AF87-19D2C99F716E}" sibTransId="{59061CE6-F590-4CC7-BBC1-192BB8C47631}"/>
    <dgm:cxn modelId="{2F0F124C-74B4-453A-B4E3-BC8DABD259B6}" srcId="{6B42B7E2-9534-42AE-BC27-B0A57DA3FB9C}" destId="{1390FEE6-27F5-44DE-8210-608F707D2584}" srcOrd="2" destOrd="0" parTransId="{1C0963B7-16D7-42E5-932B-5F427B8B6879}" sibTransId="{41B65227-5970-49D1-ABA6-08FACB9390C5}"/>
    <dgm:cxn modelId="{44546F53-CA51-4192-BF7F-AEE43F1DF904}" type="presOf" srcId="{3DBE21A5-B00D-4416-8A73-96CCAFB2A0DE}" destId="{13B97276-6076-4C83-9C02-CEC9B90D21F8}" srcOrd="0" destOrd="0" presId="urn:microsoft.com/office/officeart/2005/8/layout/vList2"/>
    <dgm:cxn modelId="{51A6BF57-1844-4F7A-9088-36D089B551C1}" type="presOf" srcId="{1390FEE6-27F5-44DE-8210-608F707D2584}" destId="{4DA6846F-D426-49CF-8BC1-774649FBC85E}" srcOrd="0" destOrd="0" presId="urn:microsoft.com/office/officeart/2005/8/layout/vList2"/>
    <dgm:cxn modelId="{53CA65A7-084B-4DCE-8F1C-40953A9FE9D4}" srcId="{6B42B7E2-9534-42AE-BC27-B0A57DA3FB9C}" destId="{1AB12035-DD2A-44BA-8043-647C1E8AAC2C}" srcOrd="4" destOrd="0" parTransId="{C928728C-D2BF-4604-98C0-A57A73240D0E}" sibTransId="{EA9F9F9B-C28B-4337-A2E2-5748945AA8AE}"/>
    <dgm:cxn modelId="{A7256CA9-03F9-43EC-B460-6D0FEE149106}" srcId="{6B42B7E2-9534-42AE-BC27-B0A57DA3FB9C}" destId="{BA18B59E-06D6-48A4-848E-4CACC307034E}" srcOrd="1" destOrd="0" parTransId="{AA081647-2ACC-4C02-B875-C2A0E0ABEDFE}" sibTransId="{F65DAEB5-965C-4864-A096-E20E6325C9DD}"/>
    <dgm:cxn modelId="{BACD93AC-04A7-42FA-9B13-4CCDAC4C688C}" srcId="{6B42B7E2-9534-42AE-BC27-B0A57DA3FB9C}" destId="{52255028-F5D7-459B-8090-2311F1B87A09}" srcOrd="5" destOrd="0" parTransId="{53DDDEB1-DE86-4325-9F0B-39D826A3E52D}" sibTransId="{554A2594-FC33-4FED-9A7A-D16B4AD0C580}"/>
    <dgm:cxn modelId="{DA8024B7-3763-4190-B211-F3F5E64BCDB3}" srcId="{6B42B7E2-9534-42AE-BC27-B0A57DA3FB9C}" destId="{9284C5DA-0A3F-47F2-A8E8-AF197BDFAAB7}" srcOrd="0" destOrd="0" parTransId="{0D0C6D25-D5FE-408C-980F-5C6FBB3C1409}" sibTransId="{87101E6F-06EE-4DE5-939F-27BEFDB2A7D6}"/>
    <dgm:cxn modelId="{5C033DCB-B7F5-4935-9680-91110BF7C920}" type="presOf" srcId="{6B42B7E2-9534-42AE-BC27-B0A57DA3FB9C}" destId="{2228343E-74ED-4719-AE3A-769E3E32ABD1}" srcOrd="0" destOrd="0" presId="urn:microsoft.com/office/officeart/2005/8/layout/vList2"/>
    <dgm:cxn modelId="{523E42ED-9234-488F-86B4-94ED510D9A0A}" type="presOf" srcId="{1AB12035-DD2A-44BA-8043-647C1E8AAC2C}" destId="{33BCB8F0-8F01-4EF8-AB3D-E9051D6A4955}" srcOrd="0" destOrd="0" presId="urn:microsoft.com/office/officeart/2005/8/layout/vList2"/>
    <dgm:cxn modelId="{34F234F2-CA5B-4EDA-8E99-B67AF7F506DE}" type="presOf" srcId="{9284C5DA-0A3F-47F2-A8E8-AF197BDFAAB7}" destId="{E89C1388-2E40-42FF-9EE1-11C16A2206AB}" srcOrd="0" destOrd="0" presId="urn:microsoft.com/office/officeart/2005/8/layout/vList2"/>
    <dgm:cxn modelId="{437AA78F-70A3-4F3E-AFFF-BE99FD64EC98}" type="presParOf" srcId="{2228343E-74ED-4719-AE3A-769E3E32ABD1}" destId="{E89C1388-2E40-42FF-9EE1-11C16A2206AB}" srcOrd="0" destOrd="0" presId="urn:microsoft.com/office/officeart/2005/8/layout/vList2"/>
    <dgm:cxn modelId="{11DCFC6C-23C8-4E8E-9544-B926EFCD2E60}" type="presParOf" srcId="{2228343E-74ED-4719-AE3A-769E3E32ABD1}" destId="{424816C1-45CD-4446-9912-EFA9D777D997}" srcOrd="1" destOrd="0" presId="urn:microsoft.com/office/officeart/2005/8/layout/vList2"/>
    <dgm:cxn modelId="{142B868E-CF88-4365-A988-548E507E6978}" type="presParOf" srcId="{2228343E-74ED-4719-AE3A-769E3E32ABD1}" destId="{C9C73F29-D6B2-42D4-AE08-1BB446AAD673}" srcOrd="2" destOrd="0" presId="urn:microsoft.com/office/officeart/2005/8/layout/vList2"/>
    <dgm:cxn modelId="{CC0C2886-0532-49BD-B062-3C4E7C2C7A7B}" type="presParOf" srcId="{2228343E-74ED-4719-AE3A-769E3E32ABD1}" destId="{D8B1B587-8D69-4E4B-928A-F63600348181}" srcOrd="3" destOrd="0" presId="urn:microsoft.com/office/officeart/2005/8/layout/vList2"/>
    <dgm:cxn modelId="{8D4187B5-9BF0-49A6-A2A7-1B1148FE5438}" type="presParOf" srcId="{2228343E-74ED-4719-AE3A-769E3E32ABD1}" destId="{4DA6846F-D426-49CF-8BC1-774649FBC85E}" srcOrd="4" destOrd="0" presId="urn:microsoft.com/office/officeart/2005/8/layout/vList2"/>
    <dgm:cxn modelId="{DD228F6B-4F43-4064-B7A1-C179E8CE9A1A}" type="presParOf" srcId="{2228343E-74ED-4719-AE3A-769E3E32ABD1}" destId="{9850E017-FA56-4FAF-BD8F-A1DC77882DBA}" srcOrd="5" destOrd="0" presId="urn:microsoft.com/office/officeart/2005/8/layout/vList2"/>
    <dgm:cxn modelId="{2FC8CE53-DE39-49EE-866C-5C0E8CC22718}" type="presParOf" srcId="{2228343E-74ED-4719-AE3A-769E3E32ABD1}" destId="{13B97276-6076-4C83-9C02-CEC9B90D21F8}" srcOrd="6" destOrd="0" presId="urn:microsoft.com/office/officeart/2005/8/layout/vList2"/>
    <dgm:cxn modelId="{081ED833-AAA9-4D12-A023-7DED07581F18}" type="presParOf" srcId="{2228343E-74ED-4719-AE3A-769E3E32ABD1}" destId="{3D42A903-3B8C-4EDF-B4D6-D387B6665318}" srcOrd="7" destOrd="0" presId="urn:microsoft.com/office/officeart/2005/8/layout/vList2"/>
    <dgm:cxn modelId="{5B8F1473-C239-4559-A642-F4E824E8981F}" type="presParOf" srcId="{2228343E-74ED-4719-AE3A-769E3E32ABD1}" destId="{33BCB8F0-8F01-4EF8-AB3D-E9051D6A4955}" srcOrd="8" destOrd="0" presId="urn:microsoft.com/office/officeart/2005/8/layout/vList2"/>
    <dgm:cxn modelId="{821532ED-12CA-42D8-A9F9-97F6EF5D8087}" type="presParOf" srcId="{2228343E-74ED-4719-AE3A-769E3E32ABD1}" destId="{6C5D2252-F299-437E-B401-4DCD6ACA47D2}" srcOrd="9" destOrd="0" presId="urn:microsoft.com/office/officeart/2005/8/layout/vList2"/>
    <dgm:cxn modelId="{B8F647CE-487D-4D00-A0C7-7CFE7F54824A}" type="presParOf" srcId="{2228343E-74ED-4719-AE3A-769E3E32ABD1}" destId="{722C7308-BAC2-4D84-AA46-FE45C35CADDC}" srcOrd="10" destOrd="0" presId="urn:microsoft.com/office/officeart/2005/8/layout/vList2"/>
    <dgm:cxn modelId="{FB227598-6C87-4268-B20B-C94F10A2FD10}" type="presParOf" srcId="{2228343E-74ED-4719-AE3A-769E3E32ABD1}" destId="{0D4280CE-44F1-43F4-B4DE-960C09E06B61}" srcOrd="11" destOrd="0" presId="urn:microsoft.com/office/officeart/2005/8/layout/vList2"/>
    <dgm:cxn modelId="{32A4BDC7-3730-468C-B12F-A71AC976ACB7}" type="presParOf" srcId="{2228343E-74ED-4719-AE3A-769E3E32ABD1}" destId="{B94F5EF8-B70D-47D2-8964-001C0F59E55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12F49-F03F-445A-8DCF-B49FB1891A2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B6D4CC-7F7E-4D98-80D3-6CD5BFA6150A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Private – </a:t>
          </a:r>
          <a:r>
            <a:rPr lang="en-US" dirty="0"/>
            <a:t>Only record owner &amp; user above the role hierarchy can access the record &amp; Edit as well.</a:t>
          </a:r>
        </a:p>
      </dgm:t>
    </dgm:pt>
    <dgm:pt modelId="{660B173E-FA59-49C8-998F-BD19F70B77D7}" type="parTrans" cxnId="{9EEB2F7C-E932-4E1B-9CB6-B98B2220E16D}">
      <dgm:prSet/>
      <dgm:spPr/>
      <dgm:t>
        <a:bodyPr/>
        <a:lstStyle/>
        <a:p>
          <a:endParaRPr lang="en-US"/>
        </a:p>
      </dgm:t>
    </dgm:pt>
    <dgm:pt modelId="{7DAEBAAB-45D6-486C-9072-366E8F2D4455}" type="sibTrans" cxnId="{9EEB2F7C-E932-4E1B-9CB6-B98B2220E16D}">
      <dgm:prSet/>
      <dgm:spPr/>
      <dgm:t>
        <a:bodyPr/>
        <a:lstStyle/>
        <a:p>
          <a:endParaRPr lang="en-US"/>
        </a:p>
      </dgm:t>
    </dgm:pt>
    <dgm:pt modelId="{A4C08185-AC3A-46B2-AA87-DE5ADAD755B0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Public Read Only – </a:t>
          </a:r>
          <a:r>
            <a:rPr lang="en-US" dirty="0"/>
            <a:t>Every one in the org having object level access can view the record. Owner &amp; user above the role hierarchy can access the record &amp; Edit as well.</a:t>
          </a:r>
        </a:p>
      </dgm:t>
    </dgm:pt>
    <dgm:pt modelId="{E3F3F911-CF27-42CD-BBF9-17F3400071E0}" type="parTrans" cxnId="{2FB542CD-40DA-4C44-BC4F-C51F6FBB092E}">
      <dgm:prSet/>
      <dgm:spPr/>
      <dgm:t>
        <a:bodyPr/>
        <a:lstStyle/>
        <a:p>
          <a:endParaRPr lang="en-US"/>
        </a:p>
      </dgm:t>
    </dgm:pt>
    <dgm:pt modelId="{58C3F9AD-182C-4B8F-8920-D3D8937237D7}" type="sibTrans" cxnId="{2FB542CD-40DA-4C44-BC4F-C51F6FBB092E}">
      <dgm:prSet/>
      <dgm:spPr/>
      <dgm:t>
        <a:bodyPr/>
        <a:lstStyle/>
        <a:p>
          <a:endParaRPr lang="en-US"/>
        </a:p>
      </dgm:t>
    </dgm:pt>
    <dgm:pt modelId="{0FC0F669-12D1-4194-9315-709328924B1E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Public Read/Write - </a:t>
          </a:r>
          <a:r>
            <a:rPr lang="en-US" dirty="0"/>
            <a:t>Every one in the org having object level access can access the record &amp; Edit as well.</a:t>
          </a:r>
        </a:p>
      </dgm:t>
    </dgm:pt>
    <dgm:pt modelId="{6060C516-1E06-4682-A2C9-CE8CA794DD3D}" type="parTrans" cxnId="{7C0491F1-F8AA-4EEF-9DC8-5F907CB487DE}">
      <dgm:prSet/>
      <dgm:spPr/>
      <dgm:t>
        <a:bodyPr/>
        <a:lstStyle/>
        <a:p>
          <a:endParaRPr lang="en-US"/>
        </a:p>
      </dgm:t>
    </dgm:pt>
    <dgm:pt modelId="{3F88F716-C4B9-4A52-8DFC-6BCA407FF6A3}" type="sibTrans" cxnId="{7C0491F1-F8AA-4EEF-9DC8-5F907CB487DE}">
      <dgm:prSet/>
      <dgm:spPr/>
      <dgm:t>
        <a:bodyPr/>
        <a:lstStyle/>
        <a:p>
          <a:endParaRPr lang="en-US"/>
        </a:p>
      </dgm:t>
    </dgm:pt>
    <dgm:pt modelId="{81443E55-F59C-4135-A605-FF5665107CBC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Controlled by Parent – </a:t>
          </a:r>
          <a:r>
            <a:rPr lang="en-US" dirty="0"/>
            <a:t>This option is available for child object in case of M-D relationship only. This means the access level of child object will be determined by the parent access.</a:t>
          </a:r>
        </a:p>
      </dgm:t>
    </dgm:pt>
    <dgm:pt modelId="{B2FAF0C4-F84B-4F10-94D0-03BA5BD9CAAE}" type="parTrans" cxnId="{BEC541FA-F47A-473D-A490-3BDEE6A434D2}">
      <dgm:prSet/>
      <dgm:spPr/>
      <dgm:t>
        <a:bodyPr/>
        <a:lstStyle/>
        <a:p>
          <a:endParaRPr lang="en-US"/>
        </a:p>
      </dgm:t>
    </dgm:pt>
    <dgm:pt modelId="{B318F447-6DA2-49DB-941C-8A04A6AEA8E3}" type="sibTrans" cxnId="{BEC541FA-F47A-473D-A490-3BDEE6A434D2}">
      <dgm:prSet/>
      <dgm:spPr/>
      <dgm:t>
        <a:bodyPr/>
        <a:lstStyle/>
        <a:p>
          <a:endParaRPr lang="en-US"/>
        </a:p>
      </dgm:t>
    </dgm:pt>
    <dgm:pt modelId="{F2579006-8822-4A2B-8DEA-50340F11A58D}">
      <dgm:prSet/>
      <dgm:spPr/>
      <dgm:t>
        <a:bodyPr/>
        <a:lstStyle/>
        <a:p>
          <a:r>
            <a:rPr lang="en-US" b="1" dirty="0">
              <a:solidFill>
                <a:srgbClr val="FF0000"/>
              </a:solidFill>
            </a:rPr>
            <a:t>Read/Write/Transfer – </a:t>
          </a:r>
          <a:r>
            <a:rPr lang="en-US" dirty="0"/>
            <a:t>Only available for Lead/Case objects</a:t>
          </a:r>
        </a:p>
      </dgm:t>
    </dgm:pt>
    <dgm:pt modelId="{A7BE203D-7906-4C00-9CDF-4073D463F94B}" type="parTrans" cxnId="{7FBBF099-CFEF-4660-AACF-00F3D87B9C1F}">
      <dgm:prSet/>
      <dgm:spPr/>
      <dgm:t>
        <a:bodyPr/>
        <a:lstStyle/>
        <a:p>
          <a:endParaRPr lang="en-US"/>
        </a:p>
      </dgm:t>
    </dgm:pt>
    <dgm:pt modelId="{09A52E86-EF95-43DA-8959-B68FB6C8AF57}" type="sibTrans" cxnId="{7FBBF099-CFEF-4660-AACF-00F3D87B9C1F}">
      <dgm:prSet/>
      <dgm:spPr/>
      <dgm:t>
        <a:bodyPr/>
        <a:lstStyle/>
        <a:p>
          <a:endParaRPr lang="en-US"/>
        </a:p>
      </dgm:t>
    </dgm:pt>
    <dgm:pt modelId="{9ED070B3-A327-4ED8-9259-1DBAE9C043A9}" type="pres">
      <dgm:prSet presAssocID="{FA812F49-F03F-445A-8DCF-B49FB1891A2B}" presName="linear" presStyleCnt="0">
        <dgm:presLayoutVars>
          <dgm:animLvl val="lvl"/>
          <dgm:resizeHandles val="exact"/>
        </dgm:presLayoutVars>
      </dgm:prSet>
      <dgm:spPr/>
    </dgm:pt>
    <dgm:pt modelId="{C4A3C4A0-A181-4C63-9698-F0F97EABE9B0}" type="pres">
      <dgm:prSet presAssocID="{95B6D4CC-7F7E-4D98-80D3-6CD5BFA6150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BF3513-1D57-461F-B135-DC1706438D1C}" type="pres">
      <dgm:prSet presAssocID="{7DAEBAAB-45D6-486C-9072-366E8F2D4455}" presName="spacer" presStyleCnt="0"/>
      <dgm:spPr/>
    </dgm:pt>
    <dgm:pt modelId="{5E362646-9826-4D4F-B8B9-E451C909DF3C}" type="pres">
      <dgm:prSet presAssocID="{A4C08185-AC3A-46B2-AA87-DE5ADAD755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CDEDE7E-AB78-498E-89FD-202F79744C61}" type="pres">
      <dgm:prSet presAssocID="{58C3F9AD-182C-4B8F-8920-D3D8937237D7}" presName="spacer" presStyleCnt="0"/>
      <dgm:spPr/>
    </dgm:pt>
    <dgm:pt modelId="{5173D442-53FC-464D-A971-E7A23A65DB25}" type="pres">
      <dgm:prSet presAssocID="{0FC0F669-12D1-4194-9315-709328924B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1B6A93-63DB-4F1E-A447-63AE01141C8D}" type="pres">
      <dgm:prSet presAssocID="{3F88F716-C4B9-4A52-8DFC-6BCA407FF6A3}" presName="spacer" presStyleCnt="0"/>
      <dgm:spPr/>
    </dgm:pt>
    <dgm:pt modelId="{ED805830-F8EF-4001-86CB-64DD8DD6D344}" type="pres">
      <dgm:prSet presAssocID="{81443E55-F59C-4135-A605-FF5665107C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A3EF82-BB37-4F62-A294-6129D9CB8043}" type="pres">
      <dgm:prSet presAssocID="{B318F447-6DA2-49DB-941C-8A04A6AEA8E3}" presName="spacer" presStyleCnt="0"/>
      <dgm:spPr/>
    </dgm:pt>
    <dgm:pt modelId="{79E08BDF-978C-41CE-B7B4-DA4A3CF6F115}" type="pres">
      <dgm:prSet presAssocID="{F2579006-8822-4A2B-8DEA-50340F11A58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BF3007-7C45-4EE6-90B5-A4C368E7C548}" type="presOf" srcId="{A4C08185-AC3A-46B2-AA87-DE5ADAD755B0}" destId="{5E362646-9826-4D4F-B8B9-E451C909DF3C}" srcOrd="0" destOrd="0" presId="urn:microsoft.com/office/officeart/2005/8/layout/vList2"/>
    <dgm:cxn modelId="{2D7F5D09-C595-4808-B38C-FCAAEB1F1F87}" type="presOf" srcId="{81443E55-F59C-4135-A605-FF5665107CBC}" destId="{ED805830-F8EF-4001-86CB-64DD8DD6D344}" srcOrd="0" destOrd="0" presId="urn:microsoft.com/office/officeart/2005/8/layout/vList2"/>
    <dgm:cxn modelId="{0FE90357-4C85-4922-8870-A1047BDB4818}" type="presOf" srcId="{95B6D4CC-7F7E-4D98-80D3-6CD5BFA6150A}" destId="{C4A3C4A0-A181-4C63-9698-F0F97EABE9B0}" srcOrd="0" destOrd="0" presId="urn:microsoft.com/office/officeart/2005/8/layout/vList2"/>
    <dgm:cxn modelId="{9EEB2F7C-E932-4E1B-9CB6-B98B2220E16D}" srcId="{FA812F49-F03F-445A-8DCF-B49FB1891A2B}" destId="{95B6D4CC-7F7E-4D98-80D3-6CD5BFA6150A}" srcOrd="0" destOrd="0" parTransId="{660B173E-FA59-49C8-998F-BD19F70B77D7}" sibTransId="{7DAEBAAB-45D6-486C-9072-366E8F2D4455}"/>
    <dgm:cxn modelId="{2BF52D99-705D-44D1-9990-FAE7E05B2F2B}" type="presOf" srcId="{0FC0F669-12D1-4194-9315-709328924B1E}" destId="{5173D442-53FC-464D-A971-E7A23A65DB25}" srcOrd="0" destOrd="0" presId="urn:microsoft.com/office/officeart/2005/8/layout/vList2"/>
    <dgm:cxn modelId="{7FBBF099-CFEF-4660-AACF-00F3D87B9C1F}" srcId="{FA812F49-F03F-445A-8DCF-B49FB1891A2B}" destId="{F2579006-8822-4A2B-8DEA-50340F11A58D}" srcOrd="4" destOrd="0" parTransId="{A7BE203D-7906-4C00-9CDF-4073D463F94B}" sibTransId="{09A52E86-EF95-43DA-8959-B68FB6C8AF57}"/>
    <dgm:cxn modelId="{2FB542CD-40DA-4C44-BC4F-C51F6FBB092E}" srcId="{FA812F49-F03F-445A-8DCF-B49FB1891A2B}" destId="{A4C08185-AC3A-46B2-AA87-DE5ADAD755B0}" srcOrd="1" destOrd="0" parTransId="{E3F3F911-CF27-42CD-BBF9-17F3400071E0}" sibTransId="{58C3F9AD-182C-4B8F-8920-D3D8937237D7}"/>
    <dgm:cxn modelId="{24ABA8DC-99C4-4197-A656-3097F4168BDB}" type="presOf" srcId="{FA812F49-F03F-445A-8DCF-B49FB1891A2B}" destId="{9ED070B3-A327-4ED8-9259-1DBAE9C043A9}" srcOrd="0" destOrd="0" presId="urn:microsoft.com/office/officeart/2005/8/layout/vList2"/>
    <dgm:cxn modelId="{A0C8ABE9-0342-4346-9FE7-7D0C18260E9C}" type="presOf" srcId="{F2579006-8822-4A2B-8DEA-50340F11A58D}" destId="{79E08BDF-978C-41CE-B7B4-DA4A3CF6F115}" srcOrd="0" destOrd="0" presId="urn:microsoft.com/office/officeart/2005/8/layout/vList2"/>
    <dgm:cxn modelId="{7C0491F1-F8AA-4EEF-9DC8-5F907CB487DE}" srcId="{FA812F49-F03F-445A-8DCF-B49FB1891A2B}" destId="{0FC0F669-12D1-4194-9315-709328924B1E}" srcOrd="2" destOrd="0" parTransId="{6060C516-1E06-4682-A2C9-CE8CA794DD3D}" sibTransId="{3F88F716-C4B9-4A52-8DFC-6BCA407FF6A3}"/>
    <dgm:cxn modelId="{BEC541FA-F47A-473D-A490-3BDEE6A434D2}" srcId="{FA812F49-F03F-445A-8DCF-B49FB1891A2B}" destId="{81443E55-F59C-4135-A605-FF5665107CBC}" srcOrd="3" destOrd="0" parTransId="{B2FAF0C4-F84B-4F10-94D0-03BA5BD9CAAE}" sibTransId="{B318F447-6DA2-49DB-941C-8A04A6AEA8E3}"/>
    <dgm:cxn modelId="{D32C7AA6-B031-437E-8D23-BB737F64116A}" type="presParOf" srcId="{9ED070B3-A327-4ED8-9259-1DBAE9C043A9}" destId="{C4A3C4A0-A181-4C63-9698-F0F97EABE9B0}" srcOrd="0" destOrd="0" presId="urn:microsoft.com/office/officeart/2005/8/layout/vList2"/>
    <dgm:cxn modelId="{09632EE5-C9B0-4F7D-89A9-F4C430FA3E92}" type="presParOf" srcId="{9ED070B3-A327-4ED8-9259-1DBAE9C043A9}" destId="{4DBF3513-1D57-461F-B135-DC1706438D1C}" srcOrd="1" destOrd="0" presId="urn:microsoft.com/office/officeart/2005/8/layout/vList2"/>
    <dgm:cxn modelId="{68327576-A161-4F38-A740-68F9533E8378}" type="presParOf" srcId="{9ED070B3-A327-4ED8-9259-1DBAE9C043A9}" destId="{5E362646-9826-4D4F-B8B9-E451C909DF3C}" srcOrd="2" destOrd="0" presId="urn:microsoft.com/office/officeart/2005/8/layout/vList2"/>
    <dgm:cxn modelId="{9712D235-7DB2-4173-B9EB-694A43DB857A}" type="presParOf" srcId="{9ED070B3-A327-4ED8-9259-1DBAE9C043A9}" destId="{BCDEDE7E-AB78-498E-89FD-202F79744C61}" srcOrd="3" destOrd="0" presId="urn:microsoft.com/office/officeart/2005/8/layout/vList2"/>
    <dgm:cxn modelId="{8754E205-2035-44CD-A955-8561B460E73C}" type="presParOf" srcId="{9ED070B3-A327-4ED8-9259-1DBAE9C043A9}" destId="{5173D442-53FC-464D-A971-E7A23A65DB25}" srcOrd="4" destOrd="0" presId="urn:microsoft.com/office/officeart/2005/8/layout/vList2"/>
    <dgm:cxn modelId="{6966ED40-6FCC-49DC-B918-66D25552F192}" type="presParOf" srcId="{9ED070B3-A327-4ED8-9259-1DBAE9C043A9}" destId="{231B6A93-63DB-4F1E-A447-63AE01141C8D}" srcOrd="5" destOrd="0" presId="urn:microsoft.com/office/officeart/2005/8/layout/vList2"/>
    <dgm:cxn modelId="{1C37FA93-40BD-40E2-9D54-DDDE2B4FA9DA}" type="presParOf" srcId="{9ED070B3-A327-4ED8-9259-1DBAE9C043A9}" destId="{ED805830-F8EF-4001-86CB-64DD8DD6D344}" srcOrd="6" destOrd="0" presId="urn:microsoft.com/office/officeart/2005/8/layout/vList2"/>
    <dgm:cxn modelId="{AD3262B1-0E11-441E-8567-7F82CD262384}" type="presParOf" srcId="{9ED070B3-A327-4ED8-9259-1DBAE9C043A9}" destId="{47A3EF82-BB37-4F62-A294-6129D9CB8043}" srcOrd="7" destOrd="0" presId="urn:microsoft.com/office/officeart/2005/8/layout/vList2"/>
    <dgm:cxn modelId="{24354D15-77DA-4A35-BEEE-1A0207701ED5}" type="presParOf" srcId="{9ED070B3-A327-4ED8-9259-1DBAE9C043A9}" destId="{79E08BDF-978C-41CE-B7B4-DA4A3CF6F11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C0E084-6E1D-4EB9-878E-1798E9558E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1519E31-9EC5-4CB4-B67B-A40D8EE077C8}">
      <dgm:prSet/>
      <dgm:spPr/>
      <dgm:t>
        <a:bodyPr/>
        <a:lstStyle/>
        <a:p>
          <a:r>
            <a:rPr lang="en-US"/>
            <a:t>Role Hierarchy works together with sharing setting ( OWD ) to determine the level an user can have in salesforce org.</a:t>
          </a:r>
        </a:p>
      </dgm:t>
    </dgm:pt>
    <dgm:pt modelId="{4C5A868F-D6B3-4794-8149-E53E86F8306F}" type="parTrans" cxnId="{CB2F05E5-9DF6-4ADD-8FE1-92F33C386015}">
      <dgm:prSet/>
      <dgm:spPr/>
      <dgm:t>
        <a:bodyPr/>
        <a:lstStyle/>
        <a:p>
          <a:endParaRPr lang="en-US"/>
        </a:p>
      </dgm:t>
    </dgm:pt>
    <dgm:pt modelId="{D9D06F40-ABF6-45F9-B2D0-AB6FE199BFEB}" type="sibTrans" cxnId="{CB2F05E5-9DF6-4ADD-8FE1-92F33C386015}">
      <dgm:prSet/>
      <dgm:spPr/>
      <dgm:t>
        <a:bodyPr/>
        <a:lstStyle/>
        <a:p>
          <a:endParaRPr lang="en-US"/>
        </a:p>
      </dgm:t>
    </dgm:pt>
    <dgm:pt modelId="{5941316C-6C49-422D-9F41-3F2FF8DC1003}">
      <dgm:prSet/>
      <dgm:spPr/>
      <dgm:t>
        <a:bodyPr/>
        <a:lstStyle/>
        <a:p>
          <a:r>
            <a:rPr lang="en-US"/>
            <a:t>User can access the data all of the users who are below in the role hierarchy.</a:t>
          </a:r>
        </a:p>
      </dgm:t>
    </dgm:pt>
    <dgm:pt modelId="{613AAA3B-708D-42FC-9F34-F90A6CB95F0A}" type="parTrans" cxnId="{889DF54D-C520-4229-8F23-5F5AF4C71442}">
      <dgm:prSet/>
      <dgm:spPr/>
      <dgm:t>
        <a:bodyPr/>
        <a:lstStyle/>
        <a:p>
          <a:endParaRPr lang="en-US"/>
        </a:p>
      </dgm:t>
    </dgm:pt>
    <dgm:pt modelId="{01E7EC14-079E-4E6E-BBBF-3FCDCB06975E}" type="sibTrans" cxnId="{889DF54D-C520-4229-8F23-5F5AF4C71442}">
      <dgm:prSet/>
      <dgm:spPr/>
      <dgm:t>
        <a:bodyPr/>
        <a:lstStyle/>
        <a:p>
          <a:endParaRPr lang="en-US"/>
        </a:p>
      </dgm:t>
    </dgm:pt>
    <dgm:pt modelId="{90BA754B-69B3-4935-8F76-838770D0D334}">
      <dgm:prSet/>
      <dgm:spPr/>
      <dgm:t>
        <a:bodyPr/>
        <a:lstStyle/>
        <a:p>
          <a:r>
            <a:rPr lang="en-US"/>
            <a:t>If Grant Access Using Hierarchy checkbox is unchecked then only record Owner can access the record</a:t>
          </a:r>
        </a:p>
      </dgm:t>
    </dgm:pt>
    <dgm:pt modelId="{721B636A-93F8-461D-A877-159544FCF744}" type="parTrans" cxnId="{0E4C3B23-7AA3-4A94-9A72-FDC84D5938A8}">
      <dgm:prSet/>
      <dgm:spPr/>
      <dgm:t>
        <a:bodyPr/>
        <a:lstStyle/>
        <a:p>
          <a:endParaRPr lang="en-US"/>
        </a:p>
      </dgm:t>
    </dgm:pt>
    <dgm:pt modelId="{4EB4100B-5342-4C8C-A893-9813C5CC1125}" type="sibTrans" cxnId="{0E4C3B23-7AA3-4A94-9A72-FDC84D5938A8}">
      <dgm:prSet/>
      <dgm:spPr/>
      <dgm:t>
        <a:bodyPr/>
        <a:lstStyle/>
        <a:p>
          <a:endParaRPr lang="en-US"/>
        </a:p>
      </dgm:t>
    </dgm:pt>
    <dgm:pt modelId="{888FB116-5919-4B87-B2BE-38081440C54E}" type="pres">
      <dgm:prSet presAssocID="{C7C0E084-6E1D-4EB9-878E-1798E9558E03}" presName="root" presStyleCnt="0">
        <dgm:presLayoutVars>
          <dgm:dir/>
          <dgm:resizeHandles val="exact"/>
        </dgm:presLayoutVars>
      </dgm:prSet>
      <dgm:spPr/>
    </dgm:pt>
    <dgm:pt modelId="{CF6AB603-05E4-4473-810E-592888611036}" type="pres">
      <dgm:prSet presAssocID="{51519E31-9EC5-4CB4-B67B-A40D8EE077C8}" presName="compNode" presStyleCnt="0"/>
      <dgm:spPr/>
    </dgm:pt>
    <dgm:pt modelId="{6D9D1CB9-BD14-44E3-9BF0-8C3DF9C74737}" type="pres">
      <dgm:prSet presAssocID="{51519E31-9EC5-4CB4-B67B-A40D8EE077C8}" presName="bgRect" presStyleLbl="bgShp" presStyleIdx="0" presStyleCnt="3"/>
      <dgm:spPr/>
    </dgm:pt>
    <dgm:pt modelId="{2AF5932D-1D18-4295-B3DD-A62A6CE80B8C}" type="pres">
      <dgm:prSet presAssocID="{51519E31-9EC5-4CB4-B67B-A40D8EE07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19DD5A05-3966-4456-AD88-C18C7BE96CBA}" type="pres">
      <dgm:prSet presAssocID="{51519E31-9EC5-4CB4-B67B-A40D8EE077C8}" presName="spaceRect" presStyleCnt="0"/>
      <dgm:spPr/>
    </dgm:pt>
    <dgm:pt modelId="{A246B397-6C83-45DF-9BDD-566F9D9998F2}" type="pres">
      <dgm:prSet presAssocID="{51519E31-9EC5-4CB4-B67B-A40D8EE077C8}" presName="parTx" presStyleLbl="revTx" presStyleIdx="0" presStyleCnt="3">
        <dgm:presLayoutVars>
          <dgm:chMax val="0"/>
          <dgm:chPref val="0"/>
        </dgm:presLayoutVars>
      </dgm:prSet>
      <dgm:spPr/>
    </dgm:pt>
    <dgm:pt modelId="{DB218A1E-9547-4B3D-BBF2-FCBF65CA50F9}" type="pres">
      <dgm:prSet presAssocID="{D9D06F40-ABF6-45F9-B2D0-AB6FE199BFEB}" presName="sibTrans" presStyleCnt="0"/>
      <dgm:spPr/>
    </dgm:pt>
    <dgm:pt modelId="{3810DBCE-A531-4FEC-9004-BCBA0ED7CC87}" type="pres">
      <dgm:prSet presAssocID="{5941316C-6C49-422D-9F41-3F2FF8DC1003}" presName="compNode" presStyleCnt="0"/>
      <dgm:spPr/>
    </dgm:pt>
    <dgm:pt modelId="{883BEE39-EB5C-4721-9220-8B3E9EDFCA97}" type="pres">
      <dgm:prSet presAssocID="{5941316C-6C49-422D-9F41-3F2FF8DC1003}" presName="bgRect" presStyleLbl="bgShp" presStyleIdx="1" presStyleCnt="3"/>
      <dgm:spPr/>
    </dgm:pt>
    <dgm:pt modelId="{2A7C4521-65D7-481E-9784-ABFEBF7C84A9}" type="pres">
      <dgm:prSet presAssocID="{5941316C-6C49-422D-9F41-3F2FF8DC10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87A28F74-ECB0-46B4-A4FD-FB0FBA4F0191}" type="pres">
      <dgm:prSet presAssocID="{5941316C-6C49-422D-9F41-3F2FF8DC1003}" presName="spaceRect" presStyleCnt="0"/>
      <dgm:spPr/>
    </dgm:pt>
    <dgm:pt modelId="{BDC751B9-B14B-4C5E-A79A-AA49409AECC3}" type="pres">
      <dgm:prSet presAssocID="{5941316C-6C49-422D-9F41-3F2FF8DC1003}" presName="parTx" presStyleLbl="revTx" presStyleIdx="1" presStyleCnt="3">
        <dgm:presLayoutVars>
          <dgm:chMax val="0"/>
          <dgm:chPref val="0"/>
        </dgm:presLayoutVars>
      </dgm:prSet>
      <dgm:spPr/>
    </dgm:pt>
    <dgm:pt modelId="{EF0C1818-A0D7-4BB1-B9BA-7E0E99D17966}" type="pres">
      <dgm:prSet presAssocID="{01E7EC14-079E-4E6E-BBBF-3FCDCB06975E}" presName="sibTrans" presStyleCnt="0"/>
      <dgm:spPr/>
    </dgm:pt>
    <dgm:pt modelId="{3985C45C-4F00-48FB-9797-A4754D7D028D}" type="pres">
      <dgm:prSet presAssocID="{90BA754B-69B3-4935-8F76-838770D0D334}" presName="compNode" presStyleCnt="0"/>
      <dgm:spPr/>
    </dgm:pt>
    <dgm:pt modelId="{84199E0B-E7A6-4953-8B81-4EAD8831FA59}" type="pres">
      <dgm:prSet presAssocID="{90BA754B-69B3-4935-8F76-838770D0D334}" presName="bgRect" presStyleLbl="bgShp" presStyleIdx="2" presStyleCnt="3"/>
      <dgm:spPr/>
    </dgm:pt>
    <dgm:pt modelId="{BF9D4B56-27B7-4C8C-8A5F-A75984679DF3}" type="pres">
      <dgm:prSet presAssocID="{90BA754B-69B3-4935-8F76-838770D0D3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In"/>
        </a:ext>
      </dgm:extLst>
    </dgm:pt>
    <dgm:pt modelId="{E47476FB-1E14-4FB9-A23C-5B6AB45FB368}" type="pres">
      <dgm:prSet presAssocID="{90BA754B-69B3-4935-8F76-838770D0D334}" presName="spaceRect" presStyleCnt="0"/>
      <dgm:spPr/>
    </dgm:pt>
    <dgm:pt modelId="{B24247D5-6167-4440-9AE7-1BF824C1C210}" type="pres">
      <dgm:prSet presAssocID="{90BA754B-69B3-4935-8F76-838770D0D3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F8EA05-0B94-4C83-B584-8F3F7D4CC2DC}" type="presOf" srcId="{90BA754B-69B3-4935-8F76-838770D0D334}" destId="{B24247D5-6167-4440-9AE7-1BF824C1C210}" srcOrd="0" destOrd="0" presId="urn:microsoft.com/office/officeart/2018/2/layout/IconVerticalSolidList"/>
    <dgm:cxn modelId="{0E4C3B23-7AA3-4A94-9A72-FDC84D5938A8}" srcId="{C7C0E084-6E1D-4EB9-878E-1798E9558E03}" destId="{90BA754B-69B3-4935-8F76-838770D0D334}" srcOrd="2" destOrd="0" parTransId="{721B636A-93F8-461D-A877-159544FCF744}" sibTransId="{4EB4100B-5342-4C8C-A893-9813C5CC1125}"/>
    <dgm:cxn modelId="{889DF54D-C520-4229-8F23-5F5AF4C71442}" srcId="{C7C0E084-6E1D-4EB9-878E-1798E9558E03}" destId="{5941316C-6C49-422D-9F41-3F2FF8DC1003}" srcOrd="1" destOrd="0" parTransId="{613AAA3B-708D-42FC-9F34-F90A6CB95F0A}" sibTransId="{01E7EC14-079E-4E6E-BBBF-3FCDCB06975E}"/>
    <dgm:cxn modelId="{A1AB047D-F804-4762-B670-2A6859FF8AA5}" type="presOf" srcId="{5941316C-6C49-422D-9F41-3F2FF8DC1003}" destId="{BDC751B9-B14B-4C5E-A79A-AA49409AECC3}" srcOrd="0" destOrd="0" presId="urn:microsoft.com/office/officeart/2018/2/layout/IconVerticalSolidList"/>
    <dgm:cxn modelId="{C73D0DB5-FED7-43B3-8073-8472927AE774}" type="presOf" srcId="{C7C0E084-6E1D-4EB9-878E-1798E9558E03}" destId="{888FB116-5919-4B87-B2BE-38081440C54E}" srcOrd="0" destOrd="0" presId="urn:microsoft.com/office/officeart/2018/2/layout/IconVerticalSolidList"/>
    <dgm:cxn modelId="{F99D97C0-D441-471C-BF28-4A80157C5783}" type="presOf" srcId="{51519E31-9EC5-4CB4-B67B-A40D8EE077C8}" destId="{A246B397-6C83-45DF-9BDD-566F9D9998F2}" srcOrd="0" destOrd="0" presId="urn:microsoft.com/office/officeart/2018/2/layout/IconVerticalSolidList"/>
    <dgm:cxn modelId="{CB2F05E5-9DF6-4ADD-8FE1-92F33C386015}" srcId="{C7C0E084-6E1D-4EB9-878E-1798E9558E03}" destId="{51519E31-9EC5-4CB4-B67B-A40D8EE077C8}" srcOrd="0" destOrd="0" parTransId="{4C5A868F-D6B3-4794-8149-E53E86F8306F}" sibTransId="{D9D06F40-ABF6-45F9-B2D0-AB6FE199BFEB}"/>
    <dgm:cxn modelId="{B9102C61-DED6-4EDA-828D-AD17E866C4B6}" type="presParOf" srcId="{888FB116-5919-4B87-B2BE-38081440C54E}" destId="{CF6AB603-05E4-4473-810E-592888611036}" srcOrd="0" destOrd="0" presId="urn:microsoft.com/office/officeart/2018/2/layout/IconVerticalSolidList"/>
    <dgm:cxn modelId="{78B706C0-D0C3-41FC-B6C2-9023908B9533}" type="presParOf" srcId="{CF6AB603-05E4-4473-810E-592888611036}" destId="{6D9D1CB9-BD14-44E3-9BF0-8C3DF9C74737}" srcOrd="0" destOrd="0" presId="urn:microsoft.com/office/officeart/2018/2/layout/IconVerticalSolidList"/>
    <dgm:cxn modelId="{BF39868D-11AE-48EB-B620-26DE73A6A62B}" type="presParOf" srcId="{CF6AB603-05E4-4473-810E-592888611036}" destId="{2AF5932D-1D18-4295-B3DD-A62A6CE80B8C}" srcOrd="1" destOrd="0" presId="urn:microsoft.com/office/officeart/2018/2/layout/IconVerticalSolidList"/>
    <dgm:cxn modelId="{F72DDA3F-4D3F-4734-945D-36EAAEABD8CA}" type="presParOf" srcId="{CF6AB603-05E4-4473-810E-592888611036}" destId="{19DD5A05-3966-4456-AD88-C18C7BE96CBA}" srcOrd="2" destOrd="0" presId="urn:microsoft.com/office/officeart/2018/2/layout/IconVerticalSolidList"/>
    <dgm:cxn modelId="{E2BA485D-B7E7-4D10-947B-CF68039B1025}" type="presParOf" srcId="{CF6AB603-05E4-4473-810E-592888611036}" destId="{A246B397-6C83-45DF-9BDD-566F9D9998F2}" srcOrd="3" destOrd="0" presId="urn:microsoft.com/office/officeart/2018/2/layout/IconVerticalSolidList"/>
    <dgm:cxn modelId="{2EFE7407-6158-4F59-A538-2F16DE6DD445}" type="presParOf" srcId="{888FB116-5919-4B87-B2BE-38081440C54E}" destId="{DB218A1E-9547-4B3D-BBF2-FCBF65CA50F9}" srcOrd="1" destOrd="0" presId="urn:microsoft.com/office/officeart/2018/2/layout/IconVerticalSolidList"/>
    <dgm:cxn modelId="{9163C8C0-E85E-409F-B584-B86E54BE3007}" type="presParOf" srcId="{888FB116-5919-4B87-B2BE-38081440C54E}" destId="{3810DBCE-A531-4FEC-9004-BCBA0ED7CC87}" srcOrd="2" destOrd="0" presId="urn:microsoft.com/office/officeart/2018/2/layout/IconVerticalSolidList"/>
    <dgm:cxn modelId="{38354189-4F58-4B07-B09F-A5A9EF1F5080}" type="presParOf" srcId="{3810DBCE-A531-4FEC-9004-BCBA0ED7CC87}" destId="{883BEE39-EB5C-4721-9220-8B3E9EDFCA97}" srcOrd="0" destOrd="0" presId="urn:microsoft.com/office/officeart/2018/2/layout/IconVerticalSolidList"/>
    <dgm:cxn modelId="{D8A78F95-925F-4132-8948-E6E85F848187}" type="presParOf" srcId="{3810DBCE-A531-4FEC-9004-BCBA0ED7CC87}" destId="{2A7C4521-65D7-481E-9784-ABFEBF7C84A9}" srcOrd="1" destOrd="0" presId="urn:microsoft.com/office/officeart/2018/2/layout/IconVerticalSolidList"/>
    <dgm:cxn modelId="{F03847CB-F3B8-496C-8EDB-784A3F554941}" type="presParOf" srcId="{3810DBCE-A531-4FEC-9004-BCBA0ED7CC87}" destId="{87A28F74-ECB0-46B4-A4FD-FB0FBA4F0191}" srcOrd="2" destOrd="0" presId="urn:microsoft.com/office/officeart/2018/2/layout/IconVerticalSolidList"/>
    <dgm:cxn modelId="{A7092311-A25C-49E5-9822-89E47DB2C341}" type="presParOf" srcId="{3810DBCE-A531-4FEC-9004-BCBA0ED7CC87}" destId="{BDC751B9-B14B-4C5E-A79A-AA49409AECC3}" srcOrd="3" destOrd="0" presId="urn:microsoft.com/office/officeart/2018/2/layout/IconVerticalSolidList"/>
    <dgm:cxn modelId="{75A611E1-E0D6-4D68-AAB9-7A707AD916FC}" type="presParOf" srcId="{888FB116-5919-4B87-B2BE-38081440C54E}" destId="{EF0C1818-A0D7-4BB1-B9BA-7E0E99D17966}" srcOrd="3" destOrd="0" presId="urn:microsoft.com/office/officeart/2018/2/layout/IconVerticalSolidList"/>
    <dgm:cxn modelId="{02C64A36-09D4-4AE2-8529-40971113B4DA}" type="presParOf" srcId="{888FB116-5919-4B87-B2BE-38081440C54E}" destId="{3985C45C-4F00-48FB-9797-A4754D7D028D}" srcOrd="4" destOrd="0" presId="urn:microsoft.com/office/officeart/2018/2/layout/IconVerticalSolidList"/>
    <dgm:cxn modelId="{A409893A-FEFC-4E65-BF08-041C511933B0}" type="presParOf" srcId="{3985C45C-4F00-48FB-9797-A4754D7D028D}" destId="{84199E0B-E7A6-4953-8B81-4EAD8831FA59}" srcOrd="0" destOrd="0" presId="urn:microsoft.com/office/officeart/2018/2/layout/IconVerticalSolidList"/>
    <dgm:cxn modelId="{7BCED2BA-D852-4DB2-B9C6-F133ACE481C6}" type="presParOf" srcId="{3985C45C-4F00-48FB-9797-A4754D7D028D}" destId="{BF9D4B56-27B7-4C8C-8A5F-A75984679DF3}" srcOrd="1" destOrd="0" presId="urn:microsoft.com/office/officeart/2018/2/layout/IconVerticalSolidList"/>
    <dgm:cxn modelId="{0CEB3FF4-A6F7-4DC9-990A-A484128021D0}" type="presParOf" srcId="{3985C45C-4F00-48FB-9797-A4754D7D028D}" destId="{E47476FB-1E14-4FB9-A23C-5B6AB45FB368}" srcOrd="2" destOrd="0" presId="urn:microsoft.com/office/officeart/2018/2/layout/IconVerticalSolidList"/>
    <dgm:cxn modelId="{94AB8162-B8AC-44E8-BC4C-0EFE46258C78}" type="presParOf" srcId="{3985C45C-4F00-48FB-9797-A4754D7D028D}" destId="{B24247D5-6167-4440-9AE7-1BF824C1C2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00264F-8300-40D3-B432-E2AAD2E9296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47B49C-F9B6-47FA-8DCB-F84208DC0723}">
      <dgm:prSet phldrT="[Text]"/>
      <dgm:spPr/>
      <dgm:t>
        <a:bodyPr/>
        <a:lstStyle/>
        <a:p>
          <a:r>
            <a:rPr lang="en-US" dirty="0"/>
            <a:t>CEO</a:t>
          </a:r>
        </a:p>
      </dgm:t>
    </dgm:pt>
    <dgm:pt modelId="{58000061-3592-4331-88D7-77BC87B115C2}" type="parTrans" cxnId="{D74AE068-3F2D-48EE-B0DF-81C25627D4D3}">
      <dgm:prSet/>
      <dgm:spPr/>
      <dgm:t>
        <a:bodyPr/>
        <a:lstStyle/>
        <a:p>
          <a:endParaRPr lang="en-US"/>
        </a:p>
      </dgm:t>
    </dgm:pt>
    <dgm:pt modelId="{CD81F634-6E40-4D9E-B3A1-2383B9228AC3}" type="sibTrans" cxnId="{D74AE068-3F2D-48EE-B0DF-81C25627D4D3}">
      <dgm:prSet/>
      <dgm:spPr/>
      <dgm:t>
        <a:bodyPr/>
        <a:lstStyle/>
        <a:p>
          <a:endParaRPr lang="en-US"/>
        </a:p>
      </dgm:t>
    </dgm:pt>
    <dgm:pt modelId="{6684C279-0451-4AE5-9561-7B87D61FB346}">
      <dgm:prSet phldrT="[Text]"/>
      <dgm:spPr/>
      <dgm:t>
        <a:bodyPr/>
        <a:lstStyle/>
        <a:p>
          <a:r>
            <a:rPr lang="en-US" dirty="0"/>
            <a:t>CFO</a:t>
          </a:r>
        </a:p>
      </dgm:t>
    </dgm:pt>
    <dgm:pt modelId="{5D901FA0-AC09-4595-AE2F-7168C34C67A1}" type="parTrans" cxnId="{2865B6AD-1A93-483A-BA73-37BD8FED285F}">
      <dgm:prSet/>
      <dgm:spPr/>
      <dgm:t>
        <a:bodyPr/>
        <a:lstStyle/>
        <a:p>
          <a:endParaRPr lang="en-US"/>
        </a:p>
      </dgm:t>
    </dgm:pt>
    <dgm:pt modelId="{7DB87059-D7E5-4180-B514-6366CD9232E8}" type="sibTrans" cxnId="{2865B6AD-1A93-483A-BA73-37BD8FED285F}">
      <dgm:prSet/>
      <dgm:spPr/>
      <dgm:t>
        <a:bodyPr/>
        <a:lstStyle/>
        <a:p>
          <a:endParaRPr lang="en-US"/>
        </a:p>
      </dgm:t>
    </dgm:pt>
    <dgm:pt modelId="{44625961-C219-4D2B-906A-6C9BAABB87FE}">
      <dgm:prSet phldrT="[Text]"/>
      <dgm:spPr/>
      <dgm:t>
        <a:bodyPr/>
        <a:lstStyle/>
        <a:p>
          <a:r>
            <a:rPr lang="en-US" dirty="0"/>
            <a:t>SVP Sales</a:t>
          </a:r>
        </a:p>
      </dgm:t>
    </dgm:pt>
    <dgm:pt modelId="{0D64B579-78ED-4E9F-9147-55D4FF467A2C}" type="parTrans" cxnId="{99959189-B398-4455-9387-12F5A76FC173}">
      <dgm:prSet/>
      <dgm:spPr/>
      <dgm:t>
        <a:bodyPr/>
        <a:lstStyle/>
        <a:p>
          <a:endParaRPr lang="en-US"/>
        </a:p>
      </dgm:t>
    </dgm:pt>
    <dgm:pt modelId="{C3459FE1-B151-48EC-BA1F-02799BF1B0E7}" type="sibTrans" cxnId="{99959189-B398-4455-9387-12F5A76FC173}">
      <dgm:prSet/>
      <dgm:spPr/>
      <dgm:t>
        <a:bodyPr/>
        <a:lstStyle/>
        <a:p>
          <a:endParaRPr lang="en-US"/>
        </a:p>
      </dgm:t>
    </dgm:pt>
    <dgm:pt modelId="{B7368B95-E864-4BFD-8B5A-E1B52EEE8B37}">
      <dgm:prSet phldrT="[Text]"/>
      <dgm:spPr/>
      <dgm:t>
        <a:bodyPr/>
        <a:lstStyle/>
        <a:p>
          <a:r>
            <a:rPr lang="en-US" dirty="0"/>
            <a:t>SVP Support</a:t>
          </a:r>
        </a:p>
      </dgm:t>
    </dgm:pt>
    <dgm:pt modelId="{19668FE6-AE61-4F46-A829-6C8442CF9AA2}" type="parTrans" cxnId="{A04F5DC8-8C4D-4427-86B7-78F44A2EE173}">
      <dgm:prSet/>
      <dgm:spPr/>
      <dgm:t>
        <a:bodyPr/>
        <a:lstStyle/>
        <a:p>
          <a:endParaRPr lang="en-US"/>
        </a:p>
      </dgm:t>
    </dgm:pt>
    <dgm:pt modelId="{7B838ECD-584A-44A6-8716-B23CA0D7237D}" type="sibTrans" cxnId="{A04F5DC8-8C4D-4427-86B7-78F44A2EE173}">
      <dgm:prSet/>
      <dgm:spPr/>
      <dgm:t>
        <a:bodyPr/>
        <a:lstStyle/>
        <a:p>
          <a:endParaRPr lang="en-US"/>
        </a:p>
      </dgm:t>
    </dgm:pt>
    <dgm:pt modelId="{2D150A08-FEAB-4E7B-8367-546EAF650A66}">
      <dgm:prSet phldrT="[Text]"/>
      <dgm:spPr/>
      <dgm:t>
        <a:bodyPr/>
        <a:lstStyle/>
        <a:p>
          <a:r>
            <a:rPr lang="en-US" dirty="0"/>
            <a:t>COO</a:t>
          </a:r>
        </a:p>
      </dgm:t>
    </dgm:pt>
    <dgm:pt modelId="{DE2D0607-8991-4B81-8244-385268B19E80}" type="parTrans" cxnId="{671FD129-333A-4B71-B93E-49D1BD4644B8}">
      <dgm:prSet/>
      <dgm:spPr/>
      <dgm:t>
        <a:bodyPr/>
        <a:lstStyle/>
        <a:p>
          <a:endParaRPr lang="en-US"/>
        </a:p>
      </dgm:t>
    </dgm:pt>
    <dgm:pt modelId="{B2B6302D-06C5-4552-A818-9278180D4349}" type="sibTrans" cxnId="{671FD129-333A-4B71-B93E-49D1BD4644B8}">
      <dgm:prSet/>
      <dgm:spPr/>
      <dgm:t>
        <a:bodyPr/>
        <a:lstStyle/>
        <a:p>
          <a:endParaRPr lang="en-US"/>
        </a:p>
      </dgm:t>
    </dgm:pt>
    <dgm:pt modelId="{0AE6EF4D-DC6C-4571-962D-BDF51F9A52FA}">
      <dgm:prSet phldrT="[Text]"/>
      <dgm:spPr/>
      <dgm:t>
        <a:bodyPr/>
        <a:lstStyle/>
        <a:p>
          <a:r>
            <a:rPr lang="en-US" dirty="0"/>
            <a:t>SVP Operation</a:t>
          </a:r>
        </a:p>
      </dgm:t>
    </dgm:pt>
    <dgm:pt modelId="{0FD62150-4FBD-4879-8D59-0D78B1E74E17}" type="parTrans" cxnId="{E7818BE3-4872-4CF6-A170-449A3491A6C2}">
      <dgm:prSet/>
      <dgm:spPr/>
      <dgm:t>
        <a:bodyPr/>
        <a:lstStyle/>
        <a:p>
          <a:endParaRPr lang="en-US"/>
        </a:p>
      </dgm:t>
    </dgm:pt>
    <dgm:pt modelId="{8C597F65-C99A-44E8-AF62-1470CC59065E}" type="sibTrans" cxnId="{E7818BE3-4872-4CF6-A170-449A3491A6C2}">
      <dgm:prSet/>
      <dgm:spPr/>
      <dgm:t>
        <a:bodyPr/>
        <a:lstStyle/>
        <a:p>
          <a:endParaRPr lang="en-US"/>
        </a:p>
      </dgm:t>
    </dgm:pt>
    <dgm:pt modelId="{BFC21FC7-6C54-448E-96D5-904B00953155}">
      <dgm:prSet phldrT="[Text]"/>
      <dgm:spPr/>
      <dgm:t>
        <a:bodyPr/>
        <a:lstStyle/>
        <a:p>
          <a:r>
            <a:rPr lang="en-US" dirty="0"/>
            <a:t>VP</a:t>
          </a:r>
        </a:p>
      </dgm:t>
    </dgm:pt>
    <dgm:pt modelId="{042A959B-2F30-4827-AE89-262E9461221C}" type="parTrans" cxnId="{5FE98D55-0A2C-459C-B26C-CD6FC414B6D3}">
      <dgm:prSet/>
      <dgm:spPr/>
      <dgm:t>
        <a:bodyPr/>
        <a:lstStyle/>
        <a:p>
          <a:endParaRPr lang="en-US"/>
        </a:p>
      </dgm:t>
    </dgm:pt>
    <dgm:pt modelId="{BFA7BB6E-D969-488B-98DE-BB7DE93BA960}" type="sibTrans" cxnId="{5FE98D55-0A2C-459C-B26C-CD6FC414B6D3}">
      <dgm:prSet/>
      <dgm:spPr/>
      <dgm:t>
        <a:bodyPr/>
        <a:lstStyle/>
        <a:p>
          <a:endParaRPr lang="en-US"/>
        </a:p>
      </dgm:t>
    </dgm:pt>
    <dgm:pt modelId="{79C59709-3A32-45D8-B6F2-3358731C2A7F}">
      <dgm:prSet phldrT="[Text]"/>
      <dgm:spPr/>
      <dgm:t>
        <a:bodyPr/>
        <a:lstStyle/>
        <a:p>
          <a:r>
            <a:rPr lang="en-US" dirty="0"/>
            <a:t>VP</a:t>
          </a:r>
        </a:p>
      </dgm:t>
    </dgm:pt>
    <dgm:pt modelId="{70B83036-7EB0-4C06-A7CE-36A92C97D35E}" type="parTrans" cxnId="{EBF4F0C7-C0AB-484A-B178-2CD8CF57F385}">
      <dgm:prSet/>
      <dgm:spPr/>
      <dgm:t>
        <a:bodyPr/>
        <a:lstStyle/>
        <a:p>
          <a:endParaRPr lang="en-US"/>
        </a:p>
      </dgm:t>
    </dgm:pt>
    <dgm:pt modelId="{7D87D0A5-E6C5-4A28-907C-CCCEEADF8166}" type="sibTrans" cxnId="{EBF4F0C7-C0AB-484A-B178-2CD8CF57F385}">
      <dgm:prSet/>
      <dgm:spPr/>
      <dgm:t>
        <a:bodyPr/>
        <a:lstStyle/>
        <a:p>
          <a:endParaRPr lang="en-US"/>
        </a:p>
      </dgm:t>
    </dgm:pt>
    <dgm:pt modelId="{2B090D01-BFD1-4068-870E-C7E5428A2A3A}">
      <dgm:prSet phldrT="[Text]"/>
      <dgm:spPr/>
      <dgm:t>
        <a:bodyPr/>
        <a:lstStyle/>
        <a:p>
          <a:r>
            <a:rPr lang="en-US" dirty="0"/>
            <a:t>VP</a:t>
          </a:r>
        </a:p>
      </dgm:t>
    </dgm:pt>
    <dgm:pt modelId="{6FA49B01-8624-47B2-82DD-30BFDA2A3587}" type="parTrans" cxnId="{D0E4C4B1-CEA7-4924-85D3-C6BCC0537BC8}">
      <dgm:prSet/>
      <dgm:spPr/>
      <dgm:t>
        <a:bodyPr/>
        <a:lstStyle/>
        <a:p>
          <a:endParaRPr lang="en-US"/>
        </a:p>
      </dgm:t>
    </dgm:pt>
    <dgm:pt modelId="{CADFAD2B-DD71-4115-BD10-8479D2A16B2D}" type="sibTrans" cxnId="{D0E4C4B1-CEA7-4924-85D3-C6BCC0537BC8}">
      <dgm:prSet/>
      <dgm:spPr/>
      <dgm:t>
        <a:bodyPr/>
        <a:lstStyle/>
        <a:p>
          <a:endParaRPr lang="en-US"/>
        </a:p>
      </dgm:t>
    </dgm:pt>
    <dgm:pt modelId="{352FC3BC-D348-4729-8238-A78FC931E89A}">
      <dgm:prSet phldrT="[Text]"/>
      <dgm:spPr/>
      <dgm:t>
        <a:bodyPr/>
        <a:lstStyle/>
        <a:p>
          <a:r>
            <a:rPr lang="en-US" dirty="0"/>
            <a:t>Manager</a:t>
          </a:r>
        </a:p>
      </dgm:t>
    </dgm:pt>
    <dgm:pt modelId="{3B4EA0F9-D6D6-44B5-87FA-63D4761E9FCF}" type="parTrans" cxnId="{438881C0-8349-4B60-A468-A4ACD862B95E}">
      <dgm:prSet/>
      <dgm:spPr/>
      <dgm:t>
        <a:bodyPr/>
        <a:lstStyle/>
        <a:p>
          <a:endParaRPr lang="en-US"/>
        </a:p>
      </dgm:t>
    </dgm:pt>
    <dgm:pt modelId="{76DED73C-6611-462F-BA5C-2C9E046AC690}" type="sibTrans" cxnId="{438881C0-8349-4B60-A468-A4ACD862B95E}">
      <dgm:prSet/>
      <dgm:spPr/>
      <dgm:t>
        <a:bodyPr/>
        <a:lstStyle/>
        <a:p>
          <a:endParaRPr lang="en-US"/>
        </a:p>
      </dgm:t>
    </dgm:pt>
    <dgm:pt modelId="{33356735-9955-44AD-A855-98DD7ACC04D7}">
      <dgm:prSet phldrT="[Text]"/>
      <dgm:spPr/>
      <dgm:t>
        <a:bodyPr/>
        <a:lstStyle/>
        <a:p>
          <a:r>
            <a:rPr lang="en-US" dirty="0"/>
            <a:t>Employees</a:t>
          </a:r>
        </a:p>
      </dgm:t>
    </dgm:pt>
    <dgm:pt modelId="{C710F1BF-C212-4C05-A893-9EE4606B7734}" type="parTrans" cxnId="{B226A059-3C90-48A9-AA49-2C21066A8221}">
      <dgm:prSet/>
      <dgm:spPr/>
      <dgm:t>
        <a:bodyPr/>
        <a:lstStyle/>
        <a:p>
          <a:endParaRPr lang="en-US"/>
        </a:p>
      </dgm:t>
    </dgm:pt>
    <dgm:pt modelId="{82813235-692A-490E-AC93-9D4C1B5495E0}" type="sibTrans" cxnId="{B226A059-3C90-48A9-AA49-2C21066A8221}">
      <dgm:prSet/>
      <dgm:spPr/>
      <dgm:t>
        <a:bodyPr/>
        <a:lstStyle/>
        <a:p>
          <a:endParaRPr lang="en-US"/>
        </a:p>
      </dgm:t>
    </dgm:pt>
    <dgm:pt modelId="{A5FB7DFE-B23F-4DB2-81FB-9686BA67E55D}">
      <dgm:prSet phldrT="[Text]"/>
      <dgm:spPr/>
      <dgm:t>
        <a:bodyPr/>
        <a:lstStyle/>
        <a:p>
          <a:r>
            <a:rPr lang="en-US" dirty="0"/>
            <a:t>Sr. Manager</a:t>
          </a:r>
        </a:p>
      </dgm:t>
    </dgm:pt>
    <dgm:pt modelId="{6261CB94-A80A-4BDA-BCDF-A5794C41BF78}" type="parTrans" cxnId="{B0BD2CA4-088C-4946-9279-5056BF0B9BC2}">
      <dgm:prSet/>
      <dgm:spPr/>
      <dgm:t>
        <a:bodyPr/>
        <a:lstStyle/>
        <a:p>
          <a:endParaRPr lang="en-US"/>
        </a:p>
      </dgm:t>
    </dgm:pt>
    <dgm:pt modelId="{ADE59F16-CB59-4FB6-B370-4445C46902AC}" type="sibTrans" cxnId="{B0BD2CA4-088C-4946-9279-5056BF0B9BC2}">
      <dgm:prSet/>
      <dgm:spPr/>
      <dgm:t>
        <a:bodyPr/>
        <a:lstStyle/>
        <a:p>
          <a:endParaRPr lang="en-US"/>
        </a:p>
      </dgm:t>
    </dgm:pt>
    <dgm:pt modelId="{7EA388E7-999F-45F4-9484-3A209B0170A1}">
      <dgm:prSet phldrT="[Text]"/>
      <dgm:spPr/>
      <dgm:t>
        <a:bodyPr/>
        <a:lstStyle/>
        <a:p>
          <a:r>
            <a:rPr lang="en-US" dirty="0"/>
            <a:t>Manager</a:t>
          </a:r>
        </a:p>
      </dgm:t>
    </dgm:pt>
    <dgm:pt modelId="{1F361AED-256A-4880-B65C-6E71A18B988E}" type="parTrans" cxnId="{D300DFEB-DFD6-475F-8AD0-0E6B12341C2D}">
      <dgm:prSet/>
      <dgm:spPr/>
      <dgm:t>
        <a:bodyPr/>
        <a:lstStyle/>
        <a:p>
          <a:endParaRPr lang="en-US"/>
        </a:p>
      </dgm:t>
    </dgm:pt>
    <dgm:pt modelId="{07CA852B-B1EF-401E-AAC2-3B42A0C631E7}" type="sibTrans" cxnId="{D300DFEB-DFD6-475F-8AD0-0E6B12341C2D}">
      <dgm:prSet/>
      <dgm:spPr/>
      <dgm:t>
        <a:bodyPr/>
        <a:lstStyle/>
        <a:p>
          <a:endParaRPr lang="en-US"/>
        </a:p>
      </dgm:t>
    </dgm:pt>
    <dgm:pt modelId="{10CCF12C-9CCA-4D9A-B2B1-A6EF971CA9AB}">
      <dgm:prSet phldrT="[Text]"/>
      <dgm:spPr/>
      <dgm:t>
        <a:bodyPr/>
        <a:lstStyle/>
        <a:p>
          <a:r>
            <a:rPr lang="en-US" dirty="0"/>
            <a:t>Employees</a:t>
          </a:r>
        </a:p>
      </dgm:t>
    </dgm:pt>
    <dgm:pt modelId="{9377AD1E-2F18-4476-AFB0-8058446B9178}" type="parTrans" cxnId="{75F7E0A1-E84A-4599-B422-E70ABB297D4B}">
      <dgm:prSet/>
      <dgm:spPr/>
      <dgm:t>
        <a:bodyPr/>
        <a:lstStyle/>
        <a:p>
          <a:endParaRPr lang="en-US"/>
        </a:p>
      </dgm:t>
    </dgm:pt>
    <dgm:pt modelId="{C6B7BFF2-0F5A-47B8-AC87-7C77DF2EACC7}" type="sibTrans" cxnId="{75F7E0A1-E84A-4599-B422-E70ABB297D4B}">
      <dgm:prSet/>
      <dgm:spPr/>
      <dgm:t>
        <a:bodyPr/>
        <a:lstStyle/>
        <a:p>
          <a:endParaRPr lang="en-US"/>
        </a:p>
      </dgm:t>
    </dgm:pt>
    <dgm:pt modelId="{FA280961-EA79-4C5E-9E34-8A1681630987}" type="pres">
      <dgm:prSet presAssocID="{8C00264F-8300-40D3-B432-E2AAD2E929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719F8E-CFBE-4783-BC31-AA71D4AC928D}" type="pres">
      <dgm:prSet presAssocID="{2847B49C-F9B6-47FA-8DCB-F84208DC0723}" presName="hierRoot1" presStyleCnt="0"/>
      <dgm:spPr/>
    </dgm:pt>
    <dgm:pt modelId="{F4910CB0-56B7-42B8-816C-663B3A3A422D}" type="pres">
      <dgm:prSet presAssocID="{2847B49C-F9B6-47FA-8DCB-F84208DC0723}" presName="composite" presStyleCnt="0"/>
      <dgm:spPr/>
    </dgm:pt>
    <dgm:pt modelId="{F6588470-B5D8-4332-923D-15A62FE51F50}" type="pres">
      <dgm:prSet presAssocID="{2847B49C-F9B6-47FA-8DCB-F84208DC0723}" presName="background" presStyleLbl="node0" presStyleIdx="0" presStyleCnt="1"/>
      <dgm:spPr/>
    </dgm:pt>
    <dgm:pt modelId="{07F4DDF0-547E-46AB-B4C2-999564D6A3E7}" type="pres">
      <dgm:prSet presAssocID="{2847B49C-F9B6-47FA-8DCB-F84208DC0723}" presName="text" presStyleLbl="fgAcc0" presStyleIdx="0" presStyleCnt="1">
        <dgm:presLayoutVars>
          <dgm:chPref val="3"/>
        </dgm:presLayoutVars>
      </dgm:prSet>
      <dgm:spPr/>
    </dgm:pt>
    <dgm:pt modelId="{728C83EA-A577-4714-8F76-7F2CCF5DB851}" type="pres">
      <dgm:prSet presAssocID="{2847B49C-F9B6-47FA-8DCB-F84208DC0723}" presName="hierChild2" presStyleCnt="0"/>
      <dgm:spPr/>
    </dgm:pt>
    <dgm:pt modelId="{45D1AC9D-F617-4FBF-9232-88E88B551E74}" type="pres">
      <dgm:prSet presAssocID="{5D901FA0-AC09-4595-AE2F-7168C34C67A1}" presName="Name10" presStyleLbl="parChTrans1D2" presStyleIdx="0" presStyleCnt="2"/>
      <dgm:spPr/>
    </dgm:pt>
    <dgm:pt modelId="{33C2D2DC-4286-4666-A86D-0EC75CF923D6}" type="pres">
      <dgm:prSet presAssocID="{6684C279-0451-4AE5-9561-7B87D61FB346}" presName="hierRoot2" presStyleCnt="0"/>
      <dgm:spPr/>
    </dgm:pt>
    <dgm:pt modelId="{2D4DE4CD-3568-47EC-A8A3-CE54DAF30863}" type="pres">
      <dgm:prSet presAssocID="{6684C279-0451-4AE5-9561-7B87D61FB346}" presName="composite2" presStyleCnt="0"/>
      <dgm:spPr/>
    </dgm:pt>
    <dgm:pt modelId="{11DC265D-4A0C-4974-93FA-377C9D9D8F66}" type="pres">
      <dgm:prSet presAssocID="{6684C279-0451-4AE5-9561-7B87D61FB346}" presName="background2" presStyleLbl="node2" presStyleIdx="0" presStyleCnt="2"/>
      <dgm:spPr/>
    </dgm:pt>
    <dgm:pt modelId="{098B5AF6-918F-46F1-B786-00CB6935FEC8}" type="pres">
      <dgm:prSet presAssocID="{6684C279-0451-4AE5-9561-7B87D61FB346}" presName="text2" presStyleLbl="fgAcc2" presStyleIdx="0" presStyleCnt="2">
        <dgm:presLayoutVars>
          <dgm:chPref val="3"/>
        </dgm:presLayoutVars>
      </dgm:prSet>
      <dgm:spPr/>
    </dgm:pt>
    <dgm:pt modelId="{0FFAC620-0B15-4B9E-8155-6A47095517E3}" type="pres">
      <dgm:prSet presAssocID="{6684C279-0451-4AE5-9561-7B87D61FB346}" presName="hierChild3" presStyleCnt="0"/>
      <dgm:spPr/>
    </dgm:pt>
    <dgm:pt modelId="{1E34B2DE-84EE-42E7-A9A6-3473A486AC41}" type="pres">
      <dgm:prSet presAssocID="{0D64B579-78ED-4E9F-9147-55D4FF467A2C}" presName="Name17" presStyleLbl="parChTrans1D3" presStyleIdx="0" presStyleCnt="3"/>
      <dgm:spPr/>
    </dgm:pt>
    <dgm:pt modelId="{2085DB87-6F1F-44A8-AC86-5A94C7A2998F}" type="pres">
      <dgm:prSet presAssocID="{44625961-C219-4D2B-906A-6C9BAABB87FE}" presName="hierRoot3" presStyleCnt="0"/>
      <dgm:spPr/>
    </dgm:pt>
    <dgm:pt modelId="{A56E85C4-923A-4BAD-AFD1-922EAF5CD918}" type="pres">
      <dgm:prSet presAssocID="{44625961-C219-4D2B-906A-6C9BAABB87FE}" presName="composite3" presStyleCnt="0"/>
      <dgm:spPr/>
    </dgm:pt>
    <dgm:pt modelId="{1811EBC0-2FF8-4A70-A595-08CC33C22B1B}" type="pres">
      <dgm:prSet presAssocID="{44625961-C219-4D2B-906A-6C9BAABB87FE}" presName="background3" presStyleLbl="node3" presStyleIdx="0" presStyleCnt="3"/>
      <dgm:spPr/>
    </dgm:pt>
    <dgm:pt modelId="{126D673D-54EE-461D-9980-6041EB1E86D2}" type="pres">
      <dgm:prSet presAssocID="{44625961-C219-4D2B-906A-6C9BAABB87FE}" presName="text3" presStyleLbl="fgAcc3" presStyleIdx="0" presStyleCnt="3">
        <dgm:presLayoutVars>
          <dgm:chPref val="3"/>
        </dgm:presLayoutVars>
      </dgm:prSet>
      <dgm:spPr/>
    </dgm:pt>
    <dgm:pt modelId="{63CE40CC-04AB-4983-B372-520049C2A678}" type="pres">
      <dgm:prSet presAssocID="{44625961-C219-4D2B-906A-6C9BAABB87FE}" presName="hierChild4" presStyleCnt="0"/>
      <dgm:spPr/>
    </dgm:pt>
    <dgm:pt modelId="{D303A0CC-97F4-48A0-AFF7-391AD99C7FBE}" type="pres">
      <dgm:prSet presAssocID="{70B83036-7EB0-4C06-A7CE-36A92C97D35E}" presName="Name23" presStyleLbl="parChTrans1D4" presStyleIdx="0" presStyleCnt="8"/>
      <dgm:spPr/>
    </dgm:pt>
    <dgm:pt modelId="{DE4B90CE-9DA1-4EA2-BF8D-B2462FD51333}" type="pres">
      <dgm:prSet presAssocID="{79C59709-3A32-45D8-B6F2-3358731C2A7F}" presName="hierRoot4" presStyleCnt="0"/>
      <dgm:spPr/>
    </dgm:pt>
    <dgm:pt modelId="{2282A2A8-74BF-41E6-BC3A-9453B4D9496E}" type="pres">
      <dgm:prSet presAssocID="{79C59709-3A32-45D8-B6F2-3358731C2A7F}" presName="composite4" presStyleCnt="0"/>
      <dgm:spPr/>
    </dgm:pt>
    <dgm:pt modelId="{1190E34B-8BCF-4E21-AF35-04CAEBD74AB9}" type="pres">
      <dgm:prSet presAssocID="{79C59709-3A32-45D8-B6F2-3358731C2A7F}" presName="background4" presStyleLbl="node4" presStyleIdx="0" presStyleCnt="8"/>
      <dgm:spPr/>
    </dgm:pt>
    <dgm:pt modelId="{CBBB0AE1-8642-4052-828D-887E90782160}" type="pres">
      <dgm:prSet presAssocID="{79C59709-3A32-45D8-B6F2-3358731C2A7F}" presName="text4" presStyleLbl="fgAcc4" presStyleIdx="0" presStyleCnt="8">
        <dgm:presLayoutVars>
          <dgm:chPref val="3"/>
        </dgm:presLayoutVars>
      </dgm:prSet>
      <dgm:spPr/>
    </dgm:pt>
    <dgm:pt modelId="{887618A7-8DD1-4963-8641-A7EFD70BF14D}" type="pres">
      <dgm:prSet presAssocID="{79C59709-3A32-45D8-B6F2-3358731C2A7F}" presName="hierChild5" presStyleCnt="0"/>
      <dgm:spPr/>
    </dgm:pt>
    <dgm:pt modelId="{01B3C4D0-FB9E-4B7B-9493-13CD7F0E3BE6}" type="pres">
      <dgm:prSet presAssocID="{6261CB94-A80A-4BDA-BCDF-A5794C41BF78}" presName="Name23" presStyleLbl="parChTrans1D4" presStyleIdx="1" presStyleCnt="8"/>
      <dgm:spPr/>
    </dgm:pt>
    <dgm:pt modelId="{104D6CA4-80B9-4F08-B274-2CF2C4B27CB7}" type="pres">
      <dgm:prSet presAssocID="{A5FB7DFE-B23F-4DB2-81FB-9686BA67E55D}" presName="hierRoot4" presStyleCnt="0"/>
      <dgm:spPr/>
    </dgm:pt>
    <dgm:pt modelId="{1491DE85-1974-4926-9A88-2364837D953E}" type="pres">
      <dgm:prSet presAssocID="{A5FB7DFE-B23F-4DB2-81FB-9686BA67E55D}" presName="composite4" presStyleCnt="0"/>
      <dgm:spPr/>
    </dgm:pt>
    <dgm:pt modelId="{0E7F85D8-4F52-42F3-800D-9A216E9FB97E}" type="pres">
      <dgm:prSet presAssocID="{A5FB7DFE-B23F-4DB2-81FB-9686BA67E55D}" presName="background4" presStyleLbl="node4" presStyleIdx="1" presStyleCnt="8"/>
      <dgm:spPr/>
    </dgm:pt>
    <dgm:pt modelId="{0707E37B-8836-4E27-A686-FEA0701D2C8E}" type="pres">
      <dgm:prSet presAssocID="{A5FB7DFE-B23F-4DB2-81FB-9686BA67E55D}" presName="text4" presStyleLbl="fgAcc4" presStyleIdx="1" presStyleCnt="8">
        <dgm:presLayoutVars>
          <dgm:chPref val="3"/>
        </dgm:presLayoutVars>
      </dgm:prSet>
      <dgm:spPr/>
    </dgm:pt>
    <dgm:pt modelId="{1951BC28-D5C8-4509-B980-D0F6C34B54AC}" type="pres">
      <dgm:prSet presAssocID="{A5FB7DFE-B23F-4DB2-81FB-9686BA67E55D}" presName="hierChild5" presStyleCnt="0"/>
      <dgm:spPr/>
    </dgm:pt>
    <dgm:pt modelId="{E7812596-6B71-4212-9192-B0EF3B18C27C}" type="pres">
      <dgm:prSet presAssocID="{1F361AED-256A-4880-B65C-6E71A18B988E}" presName="Name23" presStyleLbl="parChTrans1D4" presStyleIdx="2" presStyleCnt="8"/>
      <dgm:spPr/>
    </dgm:pt>
    <dgm:pt modelId="{AB358CFE-4271-4ECB-8BFF-0E2F950BDFBE}" type="pres">
      <dgm:prSet presAssocID="{7EA388E7-999F-45F4-9484-3A209B0170A1}" presName="hierRoot4" presStyleCnt="0"/>
      <dgm:spPr/>
    </dgm:pt>
    <dgm:pt modelId="{FD1DD803-E8B2-4B45-AAC1-565BDC591F35}" type="pres">
      <dgm:prSet presAssocID="{7EA388E7-999F-45F4-9484-3A209B0170A1}" presName="composite4" presStyleCnt="0"/>
      <dgm:spPr/>
    </dgm:pt>
    <dgm:pt modelId="{834090BE-40A4-4D4D-A61E-C52FA981139F}" type="pres">
      <dgm:prSet presAssocID="{7EA388E7-999F-45F4-9484-3A209B0170A1}" presName="background4" presStyleLbl="node4" presStyleIdx="2" presStyleCnt="8"/>
      <dgm:spPr/>
    </dgm:pt>
    <dgm:pt modelId="{79DCCB95-364A-4161-B3A1-CC6DC875E2F2}" type="pres">
      <dgm:prSet presAssocID="{7EA388E7-999F-45F4-9484-3A209B0170A1}" presName="text4" presStyleLbl="fgAcc4" presStyleIdx="2" presStyleCnt="8">
        <dgm:presLayoutVars>
          <dgm:chPref val="3"/>
        </dgm:presLayoutVars>
      </dgm:prSet>
      <dgm:spPr/>
    </dgm:pt>
    <dgm:pt modelId="{BEEB5D7B-0B6C-43A7-88F1-970FFBAA4252}" type="pres">
      <dgm:prSet presAssocID="{7EA388E7-999F-45F4-9484-3A209B0170A1}" presName="hierChild5" presStyleCnt="0"/>
      <dgm:spPr/>
    </dgm:pt>
    <dgm:pt modelId="{9D1A6A80-2657-49E2-A92D-0E81C129EE22}" type="pres">
      <dgm:prSet presAssocID="{9377AD1E-2F18-4476-AFB0-8058446B9178}" presName="Name23" presStyleLbl="parChTrans1D4" presStyleIdx="3" presStyleCnt="8"/>
      <dgm:spPr/>
    </dgm:pt>
    <dgm:pt modelId="{8003C6DE-B0E7-4A73-90CA-B8C833CA92AE}" type="pres">
      <dgm:prSet presAssocID="{10CCF12C-9CCA-4D9A-B2B1-A6EF971CA9AB}" presName="hierRoot4" presStyleCnt="0"/>
      <dgm:spPr/>
    </dgm:pt>
    <dgm:pt modelId="{5C7847E5-7314-447A-B6BA-6C11830868A5}" type="pres">
      <dgm:prSet presAssocID="{10CCF12C-9CCA-4D9A-B2B1-A6EF971CA9AB}" presName="composite4" presStyleCnt="0"/>
      <dgm:spPr/>
    </dgm:pt>
    <dgm:pt modelId="{C38287BD-E792-482D-B395-0197832DC63C}" type="pres">
      <dgm:prSet presAssocID="{10CCF12C-9CCA-4D9A-B2B1-A6EF971CA9AB}" presName="background4" presStyleLbl="node4" presStyleIdx="3" presStyleCnt="8"/>
      <dgm:spPr/>
    </dgm:pt>
    <dgm:pt modelId="{10DD5EC6-74D2-42EC-83B4-FA167659D471}" type="pres">
      <dgm:prSet presAssocID="{10CCF12C-9CCA-4D9A-B2B1-A6EF971CA9AB}" presName="text4" presStyleLbl="fgAcc4" presStyleIdx="3" presStyleCnt="8">
        <dgm:presLayoutVars>
          <dgm:chPref val="3"/>
        </dgm:presLayoutVars>
      </dgm:prSet>
      <dgm:spPr/>
    </dgm:pt>
    <dgm:pt modelId="{475C1BAB-7264-42CE-8D05-46B92016A480}" type="pres">
      <dgm:prSet presAssocID="{10CCF12C-9CCA-4D9A-B2B1-A6EF971CA9AB}" presName="hierChild5" presStyleCnt="0"/>
      <dgm:spPr/>
    </dgm:pt>
    <dgm:pt modelId="{E680E854-02B0-4D94-BBFA-F5237CF41EB5}" type="pres">
      <dgm:prSet presAssocID="{19668FE6-AE61-4F46-A829-6C8442CF9AA2}" presName="Name17" presStyleLbl="parChTrans1D3" presStyleIdx="1" presStyleCnt="3"/>
      <dgm:spPr/>
    </dgm:pt>
    <dgm:pt modelId="{AD6A20D8-BFBD-45FE-904C-B9D9027A688E}" type="pres">
      <dgm:prSet presAssocID="{B7368B95-E864-4BFD-8B5A-E1B52EEE8B37}" presName="hierRoot3" presStyleCnt="0"/>
      <dgm:spPr/>
    </dgm:pt>
    <dgm:pt modelId="{44354828-BE71-4121-BA52-1A2E487ADD0C}" type="pres">
      <dgm:prSet presAssocID="{B7368B95-E864-4BFD-8B5A-E1B52EEE8B37}" presName="composite3" presStyleCnt="0"/>
      <dgm:spPr/>
    </dgm:pt>
    <dgm:pt modelId="{94779323-B7A5-4B11-A1B0-E458D9AFA554}" type="pres">
      <dgm:prSet presAssocID="{B7368B95-E864-4BFD-8B5A-E1B52EEE8B37}" presName="background3" presStyleLbl="node3" presStyleIdx="1" presStyleCnt="3"/>
      <dgm:spPr/>
    </dgm:pt>
    <dgm:pt modelId="{D46108DE-81E6-4639-9E2B-99647EF17F76}" type="pres">
      <dgm:prSet presAssocID="{B7368B95-E864-4BFD-8B5A-E1B52EEE8B37}" presName="text3" presStyleLbl="fgAcc3" presStyleIdx="1" presStyleCnt="3">
        <dgm:presLayoutVars>
          <dgm:chPref val="3"/>
        </dgm:presLayoutVars>
      </dgm:prSet>
      <dgm:spPr/>
    </dgm:pt>
    <dgm:pt modelId="{1B812BE6-646D-4145-A2B3-A89B6163B1DA}" type="pres">
      <dgm:prSet presAssocID="{B7368B95-E864-4BFD-8B5A-E1B52EEE8B37}" presName="hierChild4" presStyleCnt="0"/>
      <dgm:spPr/>
    </dgm:pt>
    <dgm:pt modelId="{BF4E835D-7989-4711-8140-C90BCE692B7A}" type="pres">
      <dgm:prSet presAssocID="{042A959B-2F30-4827-AE89-262E9461221C}" presName="Name23" presStyleLbl="parChTrans1D4" presStyleIdx="4" presStyleCnt="8"/>
      <dgm:spPr/>
    </dgm:pt>
    <dgm:pt modelId="{2772A773-A878-4F6C-99C0-2FED5DDA7EC3}" type="pres">
      <dgm:prSet presAssocID="{BFC21FC7-6C54-448E-96D5-904B00953155}" presName="hierRoot4" presStyleCnt="0"/>
      <dgm:spPr/>
    </dgm:pt>
    <dgm:pt modelId="{6DC4A3C0-3DE4-4CF1-8761-2C954C428715}" type="pres">
      <dgm:prSet presAssocID="{BFC21FC7-6C54-448E-96D5-904B00953155}" presName="composite4" presStyleCnt="0"/>
      <dgm:spPr/>
    </dgm:pt>
    <dgm:pt modelId="{4271B7F9-8D1C-444D-8D5D-34E910352081}" type="pres">
      <dgm:prSet presAssocID="{BFC21FC7-6C54-448E-96D5-904B00953155}" presName="background4" presStyleLbl="node4" presStyleIdx="4" presStyleCnt="8"/>
      <dgm:spPr/>
    </dgm:pt>
    <dgm:pt modelId="{7EFB451D-5F51-4812-851E-491CC034735B}" type="pres">
      <dgm:prSet presAssocID="{BFC21FC7-6C54-448E-96D5-904B00953155}" presName="text4" presStyleLbl="fgAcc4" presStyleIdx="4" presStyleCnt="8">
        <dgm:presLayoutVars>
          <dgm:chPref val="3"/>
        </dgm:presLayoutVars>
      </dgm:prSet>
      <dgm:spPr/>
    </dgm:pt>
    <dgm:pt modelId="{C2A73C93-8CA1-4F2E-98E5-3EC963802C59}" type="pres">
      <dgm:prSet presAssocID="{BFC21FC7-6C54-448E-96D5-904B00953155}" presName="hierChild5" presStyleCnt="0"/>
      <dgm:spPr/>
    </dgm:pt>
    <dgm:pt modelId="{48487779-902C-4EC0-BC5B-7F5D18371779}" type="pres">
      <dgm:prSet presAssocID="{DE2D0607-8991-4B81-8244-385268B19E80}" presName="Name10" presStyleLbl="parChTrans1D2" presStyleIdx="1" presStyleCnt="2"/>
      <dgm:spPr/>
    </dgm:pt>
    <dgm:pt modelId="{9EBC17A7-1D78-4035-8FA8-54DE5D26B4C9}" type="pres">
      <dgm:prSet presAssocID="{2D150A08-FEAB-4E7B-8367-546EAF650A66}" presName="hierRoot2" presStyleCnt="0"/>
      <dgm:spPr/>
    </dgm:pt>
    <dgm:pt modelId="{8C4CAA7B-B840-4247-B2B1-41B3809C126E}" type="pres">
      <dgm:prSet presAssocID="{2D150A08-FEAB-4E7B-8367-546EAF650A66}" presName="composite2" presStyleCnt="0"/>
      <dgm:spPr/>
    </dgm:pt>
    <dgm:pt modelId="{08DFDE3F-3D71-44A2-B97A-B1C5FBC2F190}" type="pres">
      <dgm:prSet presAssocID="{2D150A08-FEAB-4E7B-8367-546EAF650A66}" presName="background2" presStyleLbl="node2" presStyleIdx="1" presStyleCnt="2"/>
      <dgm:spPr/>
    </dgm:pt>
    <dgm:pt modelId="{483DE530-61F7-4876-917A-79E503FF8604}" type="pres">
      <dgm:prSet presAssocID="{2D150A08-FEAB-4E7B-8367-546EAF650A66}" presName="text2" presStyleLbl="fgAcc2" presStyleIdx="1" presStyleCnt="2">
        <dgm:presLayoutVars>
          <dgm:chPref val="3"/>
        </dgm:presLayoutVars>
      </dgm:prSet>
      <dgm:spPr/>
    </dgm:pt>
    <dgm:pt modelId="{230BF32F-3F3B-497D-89A9-4BCDBE9098BF}" type="pres">
      <dgm:prSet presAssocID="{2D150A08-FEAB-4E7B-8367-546EAF650A66}" presName="hierChild3" presStyleCnt="0"/>
      <dgm:spPr/>
    </dgm:pt>
    <dgm:pt modelId="{0580A4CE-1CCD-4745-BCCE-7BC6B06A8CAB}" type="pres">
      <dgm:prSet presAssocID="{0FD62150-4FBD-4879-8D59-0D78B1E74E17}" presName="Name17" presStyleLbl="parChTrans1D3" presStyleIdx="2" presStyleCnt="3"/>
      <dgm:spPr/>
    </dgm:pt>
    <dgm:pt modelId="{D8713732-1D75-4199-A118-65BB515EE380}" type="pres">
      <dgm:prSet presAssocID="{0AE6EF4D-DC6C-4571-962D-BDF51F9A52FA}" presName="hierRoot3" presStyleCnt="0"/>
      <dgm:spPr/>
    </dgm:pt>
    <dgm:pt modelId="{1389E0FD-0E54-4B19-8B93-36ADFCFA3B20}" type="pres">
      <dgm:prSet presAssocID="{0AE6EF4D-DC6C-4571-962D-BDF51F9A52FA}" presName="composite3" presStyleCnt="0"/>
      <dgm:spPr/>
    </dgm:pt>
    <dgm:pt modelId="{F867A5E6-6EDE-4422-9B6A-7BFBF74266F3}" type="pres">
      <dgm:prSet presAssocID="{0AE6EF4D-DC6C-4571-962D-BDF51F9A52FA}" presName="background3" presStyleLbl="node3" presStyleIdx="2" presStyleCnt="3"/>
      <dgm:spPr/>
    </dgm:pt>
    <dgm:pt modelId="{4FD0FB28-6780-4FD3-98AA-4CA9932E9BC5}" type="pres">
      <dgm:prSet presAssocID="{0AE6EF4D-DC6C-4571-962D-BDF51F9A52FA}" presName="text3" presStyleLbl="fgAcc3" presStyleIdx="2" presStyleCnt="3">
        <dgm:presLayoutVars>
          <dgm:chPref val="3"/>
        </dgm:presLayoutVars>
      </dgm:prSet>
      <dgm:spPr/>
    </dgm:pt>
    <dgm:pt modelId="{E3E70717-6FD4-4544-AB15-87697BF75AEC}" type="pres">
      <dgm:prSet presAssocID="{0AE6EF4D-DC6C-4571-962D-BDF51F9A52FA}" presName="hierChild4" presStyleCnt="0"/>
      <dgm:spPr/>
    </dgm:pt>
    <dgm:pt modelId="{86ACE036-C132-496A-B7B8-1BABD2D7E0C6}" type="pres">
      <dgm:prSet presAssocID="{6FA49B01-8624-47B2-82DD-30BFDA2A3587}" presName="Name23" presStyleLbl="parChTrans1D4" presStyleIdx="5" presStyleCnt="8"/>
      <dgm:spPr/>
    </dgm:pt>
    <dgm:pt modelId="{9C9902D1-CB9B-4C12-A6D2-031368D057F7}" type="pres">
      <dgm:prSet presAssocID="{2B090D01-BFD1-4068-870E-C7E5428A2A3A}" presName="hierRoot4" presStyleCnt="0"/>
      <dgm:spPr/>
    </dgm:pt>
    <dgm:pt modelId="{202DBE14-2641-4BE7-AABB-FCA50A5A237E}" type="pres">
      <dgm:prSet presAssocID="{2B090D01-BFD1-4068-870E-C7E5428A2A3A}" presName="composite4" presStyleCnt="0"/>
      <dgm:spPr/>
    </dgm:pt>
    <dgm:pt modelId="{E5108351-EC30-400E-966F-6111FF24ABD1}" type="pres">
      <dgm:prSet presAssocID="{2B090D01-BFD1-4068-870E-C7E5428A2A3A}" presName="background4" presStyleLbl="node4" presStyleIdx="5" presStyleCnt="8"/>
      <dgm:spPr/>
    </dgm:pt>
    <dgm:pt modelId="{2F8A4569-0F82-4C41-A84A-F61EE861EBAB}" type="pres">
      <dgm:prSet presAssocID="{2B090D01-BFD1-4068-870E-C7E5428A2A3A}" presName="text4" presStyleLbl="fgAcc4" presStyleIdx="5" presStyleCnt="8">
        <dgm:presLayoutVars>
          <dgm:chPref val="3"/>
        </dgm:presLayoutVars>
      </dgm:prSet>
      <dgm:spPr/>
    </dgm:pt>
    <dgm:pt modelId="{75EEB22C-66E4-441A-86CD-0AF58CB65822}" type="pres">
      <dgm:prSet presAssocID="{2B090D01-BFD1-4068-870E-C7E5428A2A3A}" presName="hierChild5" presStyleCnt="0"/>
      <dgm:spPr/>
    </dgm:pt>
    <dgm:pt modelId="{32FC1C65-146A-4A66-B66C-532A1186509A}" type="pres">
      <dgm:prSet presAssocID="{3B4EA0F9-D6D6-44B5-87FA-63D4761E9FCF}" presName="Name23" presStyleLbl="parChTrans1D4" presStyleIdx="6" presStyleCnt="8"/>
      <dgm:spPr/>
    </dgm:pt>
    <dgm:pt modelId="{4DCEA3FF-DAC8-4243-957E-B63D845D3740}" type="pres">
      <dgm:prSet presAssocID="{352FC3BC-D348-4729-8238-A78FC931E89A}" presName="hierRoot4" presStyleCnt="0"/>
      <dgm:spPr/>
    </dgm:pt>
    <dgm:pt modelId="{BEF14366-6F1A-4686-9500-BAF8610B0704}" type="pres">
      <dgm:prSet presAssocID="{352FC3BC-D348-4729-8238-A78FC931E89A}" presName="composite4" presStyleCnt="0"/>
      <dgm:spPr/>
    </dgm:pt>
    <dgm:pt modelId="{F86F081C-8BC9-4434-B882-66BC5529EBED}" type="pres">
      <dgm:prSet presAssocID="{352FC3BC-D348-4729-8238-A78FC931E89A}" presName="background4" presStyleLbl="node4" presStyleIdx="6" presStyleCnt="8"/>
      <dgm:spPr/>
    </dgm:pt>
    <dgm:pt modelId="{894C6AD0-188A-4DB0-A4AC-A5078706C39C}" type="pres">
      <dgm:prSet presAssocID="{352FC3BC-D348-4729-8238-A78FC931E89A}" presName="text4" presStyleLbl="fgAcc4" presStyleIdx="6" presStyleCnt="8">
        <dgm:presLayoutVars>
          <dgm:chPref val="3"/>
        </dgm:presLayoutVars>
      </dgm:prSet>
      <dgm:spPr/>
    </dgm:pt>
    <dgm:pt modelId="{333EBFD4-9610-4EF1-ADED-6E299B89AE57}" type="pres">
      <dgm:prSet presAssocID="{352FC3BC-D348-4729-8238-A78FC931E89A}" presName="hierChild5" presStyleCnt="0"/>
      <dgm:spPr/>
    </dgm:pt>
    <dgm:pt modelId="{090387D1-5BFD-45C1-927C-2E9F654925DE}" type="pres">
      <dgm:prSet presAssocID="{C710F1BF-C212-4C05-A893-9EE4606B7734}" presName="Name23" presStyleLbl="parChTrans1D4" presStyleIdx="7" presStyleCnt="8"/>
      <dgm:spPr/>
    </dgm:pt>
    <dgm:pt modelId="{437E1CCC-AFAD-4F04-B3B4-F667631D6E81}" type="pres">
      <dgm:prSet presAssocID="{33356735-9955-44AD-A855-98DD7ACC04D7}" presName="hierRoot4" presStyleCnt="0"/>
      <dgm:spPr/>
    </dgm:pt>
    <dgm:pt modelId="{C0ACE6B7-45CE-4E39-8C2E-63FA6A9E9F7C}" type="pres">
      <dgm:prSet presAssocID="{33356735-9955-44AD-A855-98DD7ACC04D7}" presName="composite4" presStyleCnt="0"/>
      <dgm:spPr/>
    </dgm:pt>
    <dgm:pt modelId="{0C00419E-E20D-46F6-A1F8-770D03A7A451}" type="pres">
      <dgm:prSet presAssocID="{33356735-9955-44AD-A855-98DD7ACC04D7}" presName="background4" presStyleLbl="node4" presStyleIdx="7" presStyleCnt="8"/>
      <dgm:spPr/>
    </dgm:pt>
    <dgm:pt modelId="{C043EB64-C792-4D54-8B9D-CB3A0D7F81EA}" type="pres">
      <dgm:prSet presAssocID="{33356735-9955-44AD-A855-98DD7ACC04D7}" presName="text4" presStyleLbl="fgAcc4" presStyleIdx="7" presStyleCnt="8">
        <dgm:presLayoutVars>
          <dgm:chPref val="3"/>
        </dgm:presLayoutVars>
      </dgm:prSet>
      <dgm:spPr/>
    </dgm:pt>
    <dgm:pt modelId="{609C2CAE-D896-47A1-9161-2E007080D431}" type="pres">
      <dgm:prSet presAssocID="{33356735-9955-44AD-A855-98DD7ACC04D7}" presName="hierChild5" presStyleCnt="0"/>
      <dgm:spPr/>
    </dgm:pt>
  </dgm:ptLst>
  <dgm:cxnLst>
    <dgm:cxn modelId="{6809830F-9D3E-4F0A-A8B0-83CB98660F18}" type="presOf" srcId="{DE2D0607-8991-4B81-8244-385268B19E80}" destId="{48487779-902C-4EC0-BC5B-7F5D18371779}" srcOrd="0" destOrd="0" presId="urn:microsoft.com/office/officeart/2005/8/layout/hierarchy1"/>
    <dgm:cxn modelId="{E087E511-AFC0-4A12-BB0A-81940C8E06BB}" type="presOf" srcId="{19668FE6-AE61-4F46-A829-6C8442CF9AA2}" destId="{E680E854-02B0-4D94-BBFA-F5237CF41EB5}" srcOrd="0" destOrd="0" presId="urn:microsoft.com/office/officeart/2005/8/layout/hierarchy1"/>
    <dgm:cxn modelId="{02B42117-7B37-4377-A068-D3F2B283EF9F}" type="presOf" srcId="{0FD62150-4FBD-4879-8D59-0D78B1E74E17}" destId="{0580A4CE-1CCD-4745-BCCE-7BC6B06A8CAB}" srcOrd="0" destOrd="0" presId="urn:microsoft.com/office/officeart/2005/8/layout/hierarchy1"/>
    <dgm:cxn modelId="{7F684F1E-5E54-41AE-A81F-CAC6FC9E01EC}" type="presOf" srcId="{8C00264F-8300-40D3-B432-E2AAD2E92965}" destId="{FA280961-EA79-4C5E-9E34-8A1681630987}" srcOrd="0" destOrd="0" presId="urn:microsoft.com/office/officeart/2005/8/layout/hierarchy1"/>
    <dgm:cxn modelId="{671FD129-333A-4B71-B93E-49D1BD4644B8}" srcId="{2847B49C-F9B6-47FA-8DCB-F84208DC0723}" destId="{2D150A08-FEAB-4E7B-8367-546EAF650A66}" srcOrd="1" destOrd="0" parTransId="{DE2D0607-8991-4B81-8244-385268B19E80}" sibTransId="{B2B6302D-06C5-4552-A818-9278180D4349}"/>
    <dgm:cxn modelId="{0904E92B-6EB7-4CE2-91FD-22BC57C696A5}" type="presOf" srcId="{B7368B95-E864-4BFD-8B5A-E1B52EEE8B37}" destId="{D46108DE-81E6-4639-9E2B-99647EF17F76}" srcOrd="0" destOrd="0" presId="urn:microsoft.com/office/officeart/2005/8/layout/hierarchy1"/>
    <dgm:cxn modelId="{BF55F22C-0AF7-4704-9CB7-27F6A2BA9A0B}" type="presOf" srcId="{A5FB7DFE-B23F-4DB2-81FB-9686BA67E55D}" destId="{0707E37B-8836-4E27-A686-FEA0701D2C8E}" srcOrd="0" destOrd="0" presId="urn:microsoft.com/office/officeart/2005/8/layout/hierarchy1"/>
    <dgm:cxn modelId="{3ACD6032-3C73-47FF-9681-4E0A393C716C}" type="presOf" srcId="{352FC3BC-D348-4729-8238-A78FC931E89A}" destId="{894C6AD0-188A-4DB0-A4AC-A5078706C39C}" srcOrd="0" destOrd="0" presId="urn:microsoft.com/office/officeart/2005/8/layout/hierarchy1"/>
    <dgm:cxn modelId="{3141DB3F-7063-49D2-8E04-9E48B01FF512}" type="presOf" srcId="{6261CB94-A80A-4BDA-BCDF-A5794C41BF78}" destId="{01B3C4D0-FB9E-4B7B-9493-13CD7F0E3BE6}" srcOrd="0" destOrd="0" presId="urn:microsoft.com/office/officeart/2005/8/layout/hierarchy1"/>
    <dgm:cxn modelId="{D74AE068-3F2D-48EE-B0DF-81C25627D4D3}" srcId="{8C00264F-8300-40D3-B432-E2AAD2E92965}" destId="{2847B49C-F9B6-47FA-8DCB-F84208DC0723}" srcOrd="0" destOrd="0" parTransId="{58000061-3592-4331-88D7-77BC87B115C2}" sibTransId="{CD81F634-6E40-4D9E-B3A1-2383B9228AC3}"/>
    <dgm:cxn modelId="{B1F4EC6A-C1D8-4280-B557-9B0556802F83}" type="presOf" srcId="{6FA49B01-8624-47B2-82DD-30BFDA2A3587}" destId="{86ACE036-C132-496A-B7B8-1BABD2D7E0C6}" srcOrd="0" destOrd="0" presId="urn:microsoft.com/office/officeart/2005/8/layout/hierarchy1"/>
    <dgm:cxn modelId="{6006044D-3E8C-44E0-9F58-68A67780C8D1}" type="presOf" srcId="{6684C279-0451-4AE5-9561-7B87D61FB346}" destId="{098B5AF6-918F-46F1-B786-00CB6935FEC8}" srcOrd="0" destOrd="0" presId="urn:microsoft.com/office/officeart/2005/8/layout/hierarchy1"/>
    <dgm:cxn modelId="{7EC75E4D-8495-4895-AC09-AD4B337E0D2C}" type="presOf" srcId="{79C59709-3A32-45D8-B6F2-3358731C2A7F}" destId="{CBBB0AE1-8642-4052-828D-887E90782160}" srcOrd="0" destOrd="0" presId="urn:microsoft.com/office/officeart/2005/8/layout/hierarchy1"/>
    <dgm:cxn modelId="{1C091050-9221-4B9E-9B3A-692AE6B90115}" type="presOf" srcId="{0D64B579-78ED-4E9F-9147-55D4FF467A2C}" destId="{1E34B2DE-84EE-42E7-A9A6-3473A486AC41}" srcOrd="0" destOrd="0" presId="urn:microsoft.com/office/officeart/2005/8/layout/hierarchy1"/>
    <dgm:cxn modelId="{5F5BF174-1119-4BC5-A2B9-A6DC224885C8}" type="presOf" srcId="{042A959B-2F30-4827-AE89-262E9461221C}" destId="{BF4E835D-7989-4711-8140-C90BCE692B7A}" srcOrd="0" destOrd="0" presId="urn:microsoft.com/office/officeart/2005/8/layout/hierarchy1"/>
    <dgm:cxn modelId="{0F613155-6931-458C-956E-6200C27CB514}" type="presOf" srcId="{44625961-C219-4D2B-906A-6C9BAABB87FE}" destId="{126D673D-54EE-461D-9980-6041EB1E86D2}" srcOrd="0" destOrd="0" presId="urn:microsoft.com/office/officeart/2005/8/layout/hierarchy1"/>
    <dgm:cxn modelId="{5FE98D55-0A2C-459C-B26C-CD6FC414B6D3}" srcId="{B7368B95-E864-4BFD-8B5A-E1B52EEE8B37}" destId="{BFC21FC7-6C54-448E-96D5-904B00953155}" srcOrd="0" destOrd="0" parTransId="{042A959B-2F30-4827-AE89-262E9461221C}" sibTransId="{BFA7BB6E-D969-488B-98DE-BB7DE93BA960}"/>
    <dgm:cxn modelId="{50537959-D1D2-48FB-BEBC-207D81D4DC81}" type="presOf" srcId="{1F361AED-256A-4880-B65C-6E71A18B988E}" destId="{E7812596-6B71-4212-9192-B0EF3B18C27C}" srcOrd="0" destOrd="0" presId="urn:microsoft.com/office/officeart/2005/8/layout/hierarchy1"/>
    <dgm:cxn modelId="{EF238459-4FA3-4221-BBF7-F6D6C02DCB04}" type="presOf" srcId="{5D901FA0-AC09-4595-AE2F-7168C34C67A1}" destId="{45D1AC9D-F617-4FBF-9232-88E88B551E74}" srcOrd="0" destOrd="0" presId="urn:microsoft.com/office/officeart/2005/8/layout/hierarchy1"/>
    <dgm:cxn modelId="{B226A059-3C90-48A9-AA49-2C21066A8221}" srcId="{352FC3BC-D348-4729-8238-A78FC931E89A}" destId="{33356735-9955-44AD-A855-98DD7ACC04D7}" srcOrd="0" destOrd="0" parTransId="{C710F1BF-C212-4C05-A893-9EE4606B7734}" sibTransId="{82813235-692A-490E-AC93-9D4C1B5495E0}"/>
    <dgm:cxn modelId="{9D8CF287-99F8-4BAD-9A6A-F94FC32AAAEB}" type="presOf" srcId="{0AE6EF4D-DC6C-4571-962D-BDF51F9A52FA}" destId="{4FD0FB28-6780-4FD3-98AA-4CA9932E9BC5}" srcOrd="0" destOrd="0" presId="urn:microsoft.com/office/officeart/2005/8/layout/hierarchy1"/>
    <dgm:cxn modelId="{99959189-B398-4455-9387-12F5A76FC173}" srcId="{6684C279-0451-4AE5-9561-7B87D61FB346}" destId="{44625961-C219-4D2B-906A-6C9BAABB87FE}" srcOrd="0" destOrd="0" parTransId="{0D64B579-78ED-4E9F-9147-55D4FF467A2C}" sibTransId="{C3459FE1-B151-48EC-BA1F-02799BF1B0E7}"/>
    <dgm:cxn modelId="{7FF3FD9B-DA12-45B5-AA80-9D0159867540}" type="presOf" srcId="{2D150A08-FEAB-4E7B-8367-546EAF650A66}" destId="{483DE530-61F7-4876-917A-79E503FF8604}" srcOrd="0" destOrd="0" presId="urn:microsoft.com/office/officeart/2005/8/layout/hierarchy1"/>
    <dgm:cxn modelId="{0BD1229F-0E2B-4219-A8D0-D06B55AD6C6A}" type="presOf" srcId="{3B4EA0F9-D6D6-44B5-87FA-63D4761E9FCF}" destId="{32FC1C65-146A-4A66-B66C-532A1186509A}" srcOrd="0" destOrd="0" presId="urn:microsoft.com/office/officeart/2005/8/layout/hierarchy1"/>
    <dgm:cxn modelId="{1FAB3AA1-E856-40A5-8AFE-67DB4B490661}" type="presOf" srcId="{33356735-9955-44AD-A855-98DD7ACC04D7}" destId="{C043EB64-C792-4D54-8B9D-CB3A0D7F81EA}" srcOrd="0" destOrd="0" presId="urn:microsoft.com/office/officeart/2005/8/layout/hierarchy1"/>
    <dgm:cxn modelId="{75F7E0A1-E84A-4599-B422-E70ABB297D4B}" srcId="{7EA388E7-999F-45F4-9484-3A209B0170A1}" destId="{10CCF12C-9CCA-4D9A-B2B1-A6EF971CA9AB}" srcOrd="0" destOrd="0" parTransId="{9377AD1E-2F18-4476-AFB0-8058446B9178}" sibTransId="{C6B7BFF2-0F5A-47B8-AC87-7C77DF2EACC7}"/>
    <dgm:cxn modelId="{B0BD2CA4-088C-4946-9279-5056BF0B9BC2}" srcId="{79C59709-3A32-45D8-B6F2-3358731C2A7F}" destId="{A5FB7DFE-B23F-4DB2-81FB-9686BA67E55D}" srcOrd="0" destOrd="0" parTransId="{6261CB94-A80A-4BDA-BCDF-A5794C41BF78}" sibTransId="{ADE59F16-CB59-4FB6-B370-4445C46902AC}"/>
    <dgm:cxn modelId="{1875EBA8-6469-4322-A712-89D5F389A803}" type="presOf" srcId="{2847B49C-F9B6-47FA-8DCB-F84208DC0723}" destId="{07F4DDF0-547E-46AB-B4C2-999564D6A3E7}" srcOrd="0" destOrd="0" presId="urn:microsoft.com/office/officeart/2005/8/layout/hierarchy1"/>
    <dgm:cxn modelId="{FC246CAA-8CEB-4CC9-8F30-813D6ACA41BA}" type="presOf" srcId="{BFC21FC7-6C54-448E-96D5-904B00953155}" destId="{7EFB451D-5F51-4812-851E-491CC034735B}" srcOrd="0" destOrd="0" presId="urn:microsoft.com/office/officeart/2005/8/layout/hierarchy1"/>
    <dgm:cxn modelId="{2865B6AD-1A93-483A-BA73-37BD8FED285F}" srcId="{2847B49C-F9B6-47FA-8DCB-F84208DC0723}" destId="{6684C279-0451-4AE5-9561-7B87D61FB346}" srcOrd="0" destOrd="0" parTransId="{5D901FA0-AC09-4595-AE2F-7168C34C67A1}" sibTransId="{7DB87059-D7E5-4180-B514-6366CD9232E8}"/>
    <dgm:cxn modelId="{D0E4C4B1-CEA7-4924-85D3-C6BCC0537BC8}" srcId="{0AE6EF4D-DC6C-4571-962D-BDF51F9A52FA}" destId="{2B090D01-BFD1-4068-870E-C7E5428A2A3A}" srcOrd="0" destOrd="0" parTransId="{6FA49B01-8624-47B2-82DD-30BFDA2A3587}" sibTransId="{CADFAD2B-DD71-4115-BD10-8479D2A16B2D}"/>
    <dgm:cxn modelId="{42EAABBA-4E4B-4636-9BC6-3B75A2DFB741}" type="presOf" srcId="{70B83036-7EB0-4C06-A7CE-36A92C97D35E}" destId="{D303A0CC-97F4-48A0-AFF7-391AD99C7FBE}" srcOrd="0" destOrd="0" presId="urn:microsoft.com/office/officeart/2005/8/layout/hierarchy1"/>
    <dgm:cxn modelId="{4928B3BD-805E-4063-BBB6-AA92D9E936B0}" type="presOf" srcId="{C710F1BF-C212-4C05-A893-9EE4606B7734}" destId="{090387D1-5BFD-45C1-927C-2E9F654925DE}" srcOrd="0" destOrd="0" presId="urn:microsoft.com/office/officeart/2005/8/layout/hierarchy1"/>
    <dgm:cxn modelId="{438881C0-8349-4B60-A468-A4ACD862B95E}" srcId="{2B090D01-BFD1-4068-870E-C7E5428A2A3A}" destId="{352FC3BC-D348-4729-8238-A78FC931E89A}" srcOrd="0" destOrd="0" parTransId="{3B4EA0F9-D6D6-44B5-87FA-63D4761E9FCF}" sibTransId="{76DED73C-6611-462F-BA5C-2C9E046AC690}"/>
    <dgm:cxn modelId="{EBF4F0C7-C0AB-484A-B178-2CD8CF57F385}" srcId="{44625961-C219-4D2B-906A-6C9BAABB87FE}" destId="{79C59709-3A32-45D8-B6F2-3358731C2A7F}" srcOrd="0" destOrd="0" parTransId="{70B83036-7EB0-4C06-A7CE-36A92C97D35E}" sibTransId="{7D87D0A5-E6C5-4A28-907C-CCCEEADF8166}"/>
    <dgm:cxn modelId="{A04F5DC8-8C4D-4427-86B7-78F44A2EE173}" srcId="{6684C279-0451-4AE5-9561-7B87D61FB346}" destId="{B7368B95-E864-4BFD-8B5A-E1B52EEE8B37}" srcOrd="1" destOrd="0" parTransId="{19668FE6-AE61-4F46-A829-6C8442CF9AA2}" sibTransId="{7B838ECD-584A-44A6-8716-B23CA0D7237D}"/>
    <dgm:cxn modelId="{277C94DC-316B-4EA3-8C38-B10381547CEE}" type="presOf" srcId="{2B090D01-BFD1-4068-870E-C7E5428A2A3A}" destId="{2F8A4569-0F82-4C41-A84A-F61EE861EBAB}" srcOrd="0" destOrd="0" presId="urn:microsoft.com/office/officeart/2005/8/layout/hierarchy1"/>
    <dgm:cxn modelId="{E7818BE3-4872-4CF6-A170-449A3491A6C2}" srcId="{2D150A08-FEAB-4E7B-8367-546EAF650A66}" destId="{0AE6EF4D-DC6C-4571-962D-BDF51F9A52FA}" srcOrd="0" destOrd="0" parTransId="{0FD62150-4FBD-4879-8D59-0D78B1E74E17}" sibTransId="{8C597F65-C99A-44E8-AF62-1470CC59065E}"/>
    <dgm:cxn modelId="{30C0BEEA-C689-4A8F-9DCF-4D716BB498CC}" type="presOf" srcId="{10CCF12C-9CCA-4D9A-B2B1-A6EF971CA9AB}" destId="{10DD5EC6-74D2-42EC-83B4-FA167659D471}" srcOrd="0" destOrd="0" presId="urn:microsoft.com/office/officeart/2005/8/layout/hierarchy1"/>
    <dgm:cxn modelId="{D300DFEB-DFD6-475F-8AD0-0E6B12341C2D}" srcId="{A5FB7DFE-B23F-4DB2-81FB-9686BA67E55D}" destId="{7EA388E7-999F-45F4-9484-3A209B0170A1}" srcOrd="0" destOrd="0" parTransId="{1F361AED-256A-4880-B65C-6E71A18B988E}" sibTransId="{07CA852B-B1EF-401E-AAC2-3B42A0C631E7}"/>
    <dgm:cxn modelId="{69D8D4EC-12CD-48DB-8796-BB28E99EAF6A}" type="presOf" srcId="{9377AD1E-2F18-4476-AFB0-8058446B9178}" destId="{9D1A6A80-2657-49E2-A92D-0E81C129EE22}" srcOrd="0" destOrd="0" presId="urn:microsoft.com/office/officeart/2005/8/layout/hierarchy1"/>
    <dgm:cxn modelId="{30E09FFD-ABB3-4927-B48B-AC088DBB6C01}" type="presOf" srcId="{7EA388E7-999F-45F4-9484-3A209B0170A1}" destId="{79DCCB95-364A-4161-B3A1-CC6DC875E2F2}" srcOrd="0" destOrd="0" presId="urn:microsoft.com/office/officeart/2005/8/layout/hierarchy1"/>
    <dgm:cxn modelId="{88D29F46-689E-4129-8B88-3C3A5DB6D719}" type="presParOf" srcId="{FA280961-EA79-4C5E-9E34-8A1681630987}" destId="{2D719F8E-CFBE-4783-BC31-AA71D4AC928D}" srcOrd="0" destOrd="0" presId="urn:microsoft.com/office/officeart/2005/8/layout/hierarchy1"/>
    <dgm:cxn modelId="{4E518702-6471-4BC4-9C25-5EEC9B43E997}" type="presParOf" srcId="{2D719F8E-CFBE-4783-BC31-AA71D4AC928D}" destId="{F4910CB0-56B7-42B8-816C-663B3A3A422D}" srcOrd="0" destOrd="0" presId="urn:microsoft.com/office/officeart/2005/8/layout/hierarchy1"/>
    <dgm:cxn modelId="{E0AFF420-F537-482A-B5E5-E09C178DDCF2}" type="presParOf" srcId="{F4910CB0-56B7-42B8-816C-663B3A3A422D}" destId="{F6588470-B5D8-4332-923D-15A62FE51F50}" srcOrd="0" destOrd="0" presId="urn:microsoft.com/office/officeart/2005/8/layout/hierarchy1"/>
    <dgm:cxn modelId="{44FC8DD7-B20F-4325-BAFA-902C63B321F8}" type="presParOf" srcId="{F4910CB0-56B7-42B8-816C-663B3A3A422D}" destId="{07F4DDF0-547E-46AB-B4C2-999564D6A3E7}" srcOrd="1" destOrd="0" presId="urn:microsoft.com/office/officeart/2005/8/layout/hierarchy1"/>
    <dgm:cxn modelId="{D3366DE7-29FB-4109-9C3D-2203CD706C3D}" type="presParOf" srcId="{2D719F8E-CFBE-4783-BC31-AA71D4AC928D}" destId="{728C83EA-A577-4714-8F76-7F2CCF5DB851}" srcOrd="1" destOrd="0" presId="urn:microsoft.com/office/officeart/2005/8/layout/hierarchy1"/>
    <dgm:cxn modelId="{64454CA1-31DF-42C5-B3C2-2FA19C763555}" type="presParOf" srcId="{728C83EA-A577-4714-8F76-7F2CCF5DB851}" destId="{45D1AC9D-F617-4FBF-9232-88E88B551E74}" srcOrd="0" destOrd="0" presId="urn:microsoft.com/office/officeart/2005/8/layout/hierarchy1"/>
    <dgm:cxn modelId="{CEE1BE6B-9A04-4635-B25C-EC4264BD9DA4}" type="presParOf" srcId="{728C83EA-A577-4714-8F76-7F2CCF5DB851}" destId="{33C2D2DC-4286-4666-A86D-0EC75CF923D6}" srcOrd="1" destOrd="0" presId="urn:microsoft.com/office/officeart/2005/8/layout/hierarchy1"/>
    <dgm:cxn modelId="{DFC9AFE0-F9D1-4922-9C1A-C37DE66F3B89}" type="presParOf" srcId="{33C2D2DC-4286-4666-A86D-0EC75CF923D6}" destId="{2D4DE4CD-3568-47EC-A8A3-CE54DAF30863}" srcOrd="0" destOrd="0" presId="urn:microsoft.com/office/officeart/2005/8/layout/hierarchy1"/>
    <dgm:cxn modelId="{B07A8AEE-AE50-487B-B7B2-BADF64AF200F}" type="presParOf" srcId="{2D4DE4CD-3568-47EC-A8A3-CE54DAF30863}" destId="{11DC265D-4A0C-4974-93FA-377C9D9D8F66}" srcOrd="0" destOrd="0" presId="urn:microsoft.com/office/officeart/2005/8/layout/hierarchy1"/>
    <dgm:cxn modelId="{BDEBFB9A-C511-403F-988D-44078CA16E4C}" type="presParOf" srcId="{2D4DE4CD-3568-47EC-A8A3-CE54DAF30863}" destId="{098B5AF6-918F-46F1-B786-00CB6935FEC8}" srcOrd="1" destOrd="0" presId="urn:microsoft.com/office/officeart/2005/8/layout/hierarchy1"/>
    <dgm:cxn modelId="{237066E5-D0B8-4005-9080-32E61983C360}" type="presParOf" srcId="{33C2D2DC-4286-4666-A86D-0EC75CF923D6}" destId="{0FFAC620-0B15-4B9E-8155-6A47095517E3}" srcOrd="1" destOrd="0" presId="urn:microsoft.com/office/officeart/2005/8/layout/hierarchy1"/>
    <dgm:cxn modelId="{A549043C-10F3-4387-9A75-E0E446E052FC}" type="presParOf" srcId="{0FFAC620-0B15-4B9E-8155-6A47095517E3}" destId="{1E34B2DE-84EE-42E7-A9A6-3473A486AC41}" srcOrd="0" destOrd="0" presId="urn:microsoft.com/office/officeart/2005/8/layout/hierarchy1"/>
    <dgm:cxn modelId="{4B55AF47-A4AC-4391-8136-6E185B7D2428}" type="presParOf" srcId="{0FFAC620-0B15-4B9E-8155-6A47095517E3}" destId="{2085DB87-6F1F-44A8-AC86-5A94C7A2998F}" srcOrd="1" destOrd="0" presId="urn:microsoft.com/office/officeart/2005/8/layout/hierarchy1"/>
    <dgm:cxn modelId="{F031E2BE-AF9B-4761-A005-BE05A672D3F1}" type="presParOf" srcId="{2085DB87-6F1F-44A8-AC86-5A94C7A2998F}" destId="{A56E85C4-923A-4BAD-AFD1-922EAF5CD918}" srcOrd="0" destOrd="0" presId="urn:microsoft.com/office/officeart/2005/8/layout/hierarchy1"/>
    <dgm:cxn modelId="{0CD02F81-F4D2-43D5-B7DA-1B6DD74FF3E1}" type="presParOf" srcId="{A56E85C4-923A-4BAD-AFD1-922EAF5CD918}" destId="{1811EBC0-2FF8-4A70-A595-08CC33C22B1B}" srcOrd="0" destOrd="0" presId="urn:microsoft.com/office/officeart/2005/8/layout/hierarchy1"/>
    <dgm:cxn modelId="{921204F9-BECB-4BCE-89C2-420552EF2CC9}" type="presParOf" srcId="{A56E85C4-923A-4BAD-AFD1-922EAF5CD918}" destId="{126D673D-54EE-461D-9980-6041EB1E86D2}" srcOrd="1" destOrd="0" presId="urn:microsoft.com/office/officeart/2005/8/layout/hierarchy1"/>
    <dgm:cxn modelId="{7293A24B-FA27-4C04-B6A3-B823FC5E7C24}" type="presParOf" srcId="{2085DB87-6F1F-44A8-AC86-5A94C7A2998F}" destId="{63CE40CC-04AB-4983-B372-520049C2A678}" srcOrd="1" destOrd="0" presId="urn:microsoft.com/office/officeart/2005/8/layout/hierarchy1"/>
    <dgm:cxn modelId="{48269922-BE73-4468-8B85-940DBC9DC2DD}" type="presParOf" srcId="{63CE40CC-04AB-4983-B372-520049C2A678}" destId="{D303A0CC-97F4-48A0-AFF7-391AD99C7FBE}" srcOrd="0" destOrd="0" presId="urn:microsoft.com/office/officeart/2005/8/layout/hierarchy1"/>
    <dgm:cxn modelId="{30B03603-92F4-4D11-BC76-607CD6A0EA93}" type="presParOf" srcId="{63CE40CC-04AB-4983-B372-520049C2A678}" destId="{DE4B90CE-9DA1-4EA2-BF8D-B2462FD51333}" srcOrd="1" destOrd="0" presId="urn:microsoft.com/office/officeart/2005/8/layout/hierarchy1"/>
    <dgm:cxn modelId="{078BFC90-1D4B-4DCD-B1FC-2A0491C49162}" type="presParOf" srcId="{DE4B90CE-9DA1-4EA2-BF8D-B2462FD51333}" destId="{2282A2A8-74BF-41E6-BC3A-9453B4D9496E}" srcOrd="0" destOrd="0" presId="urn:microsoft.com/office/officeart/2005/8/layout/hierarchy1"/>
    <dgm:cxn modelId="{4BE29192-AC01-407C-96BA-F915C4EDEBA8}" type="presParOf" srcId="{2282A2A8-74BF-41E6-BC3A-9453B4D9496E}" destId="{1190E34B-8BCF-4E21-AF35-04CAEBD74AB9}" srcOrd="0" destOrd="0" presId="urn:microsoft.com/office/officeart/2005/8/layout/hierarchy1"/>
    <dgm:cxn modelId="{FB438E2B-25C6-454F-83F8-E9AEE683DDF5}" type="presParOf" srcId="{2282A2A8-74BF-41E6-BC3A-9453B4D9496E}" destId="{CBBB0AE1-8642-4052-828D-887E90782160}" srcOrd="1" destOrd="0" presId="urn:microsoft.com/office/officeart/2005/8/layout/hierarchy1"/>
    <dgm:cxn modelId="{847537AC-1C3E-430D-92D2-233F8AE8033B}" type="presParOf" srcId="{DE4B90CE-9DA1-4EA2-BF8D-B2462FD51333}" destId="{887618A7-8DD1-4963-8641-A7EFD70BF14D}" srcOrd="1" destOrd="0" presId="urn:microsoft.com/office/officeart/2005/8/layout/hierarchy1"/>
    <dgm:cxn modelId="{3496C8BA-98F7-4103-A971-09DDEDC8DC0A}" type="presParOf" srcId="{887618A7-8DD1-4963-8641-A7EFD70BF14D}" destId="{01B3C4D0-FB9E-4B7B-9493-13CD7F0E3BE6}" srcOrd="0" destOrd="0" presId="urn:microsoft.com/office/officeart/2005/8/layout/hierarchy1"/>
    <dgm:cxn modelId="{28FF0EE2-99D2-4B21-93E9-18CC5C752029}" type="presParOf" srcId="{887618A7-8DD1-4963-8641-A7EFD70BF14D}" destId="{104D6CA4-80B9-4F08-B274-2CF2C4B27CB7}" srcOrd="1" destOrd="0" presId="urn:microsoft.com/office/officeart/2005/8/layout/hierarchy1"/>
    <dgm:cxn modelId="{EDD7B077-5F91-48E9-A6A3-563FBD5E4331}" type="presParOf" srcId="{104D6CA4-80B9-4F08-B274-2CF2C4B27CB7}" destId="{1491DE85-1974-4926-9A88-2364837D953E}" srcOrd="0" destOrd="0" presId="urn:microsoft.com/office/officeart/2005/8/layout/hierarchy1"/>
    <dgm:cxn modelId="{0A14EFD5-4551-4F90-B997-57D6A74DF55B}" type="presParOf" srcId="{1491DE85-1974-4926-9A88-2364837D953E}" destId="{0E7F85D8-4F52-42F3-800D-9A216E9FB97E}" srcOrd="0" destOrd="0" presId="urn:microsoft.com/office/officeart/2005/8/layout/hierarchy1"/>
    <dgm:cxn modelId="{D5EB1756-7AFF-437D-A2FC-46CD73C32517}" type="presParOf" srcId="{1491DE85-1974-4926-9A88-2364837D953E}" destId="{0707E37B-8836-4E27-A686-FEA0701D2C8E}" srcOrd="1" destOrd="0" presId="urn:microsoft.com/office/officeart/2005/8/layout/hierarchy1"/>
    <dgm:cxn modelId="{48211826-08C6-40D9-9626-0A01B286799E}" type="presParOf" srcId="{104D6CA4-80B9-4F08-B274-2CF2C4B27CB7}" destId="{1951BC28-D5C8-4509-B980-D0F6C34B54AC}" srcOrd="1" destOrd="0" presId="urn:microsoft.com/office/officeart/2005/8/layout/hierarchy1"/>
    <dgm:cxn modelId="{8ABE73D7-D76F-429C-BDF2-A0D304C3D57E}" type="presParOf" srcId="{1951BC28-D5C8-4509-B980-D0F6C34B54AC}" destId="{E7812596-6B71-4212-9192-B0EF3B18C27C}" srcOrd="0" destOrd="0" presId="urn:microsoft.com/office/officeart/2005/8/layout/hierarchy1"/>
    <dgm:cxn modelId="{E02F5D27-DA63-43F8-818F-82FA89527892}" type="presParOf" srcId="{1951BC28-D5C8-4509-B980-D0F6C34B54AC}" destId="{AB358CFE-4271-4ECB-8BFF-0E2F950BDFBE}" srcOrd="1" destOrd="0" presId="urn:microsoft.com/office/officeart/2005/8/layout/hierarchy1"/>
    <dgm:cxn modelId="{CC388B16-96FA-42CA-818F-4212B1897382}" type="presParOf" srcId="{AB358CFE-4271-4ECB-8BFF-0E2F950BDFBE}" destId="{FD1DD803-E8B2-4B45-AAC1-565BDC591F35}" srcOrd="0" destOrd="0" presId="urn:microsoft.com/office/officeart/2005/8/layout/hierarchy1"/>
    <dgm:cxn modelId="{B1F63E84-068F-4821-A6D0-EA00796D2D1A}" type="presParOf" srcId="{FD1DD803-E8B2-4B45-AAC1-565BDC591F35}" destId="{834090BE-40A4-4D4D-A61E-C52FA981139F}" srcOrd="0" destOrd="0" presId="urn:microsoft.com/office/officeart/2005/8/layout/hierarchy1"/>
    <dgm:cxn modelId="{64348B97-9A8A-4365-9321-3690CB3796A9}" type="presParOf" srcId="{FD1DD803-E8B2-4B45-AAC1-565BDC591F35}" destId="{79DCCB95-364A-4161-B3A1-CC6DC875E2F2}" srcOrd="1" destOrd="0" presId="urn:microsoft.com/office/officeart/2005/8/layout/hierarchy1"/>
    <dgm:cxn modelId="{8ECAE7E2-FA8D-45F0-9D6C-D82A5937AD63}" type="presParOf" srcId="{AB358CFE-4271-4ECB-8BFF-0E2F950BDFBE}" destId="{BEEB5D7B-0B6C-43A7-88F1-970FFBAA4252}" srcOrd="1" destOrd="0" presId="urn:microsoft.com/office/officeart/2005/8/layout/hierarchy1"/>
    <dgm:cxn modelId="{8ADBD03D-83E0-4C51-909D-56382CC82EAA}" type="presParOf" srcId="{BEEB5D7B-0B6C-43A7-88F1-970FFBAA4252}" destId="{9D1A6A80-2657-49E2-A92D-0E81C129EE22}" srcOrd="0" destOrd="0" presId="urn:microsoft.com/office/officeart/2005/8/layout/hierarchy1"/>
    <dgm:cxn modelId="{93A76DDC-8201-4963-A6B1-CD0DF8957ACB}" type="presParOf" srcId="{BEEB5D7B-0B6C-43A7-88F1-970FFBAA4252}" destId="{8003C6DE-B0E7-4A73-90CA-B8C833CA92AE}" srcOrd="1" destOrd="0" presId="urn:microsoft.com/office/officeart/2005/8/layout/hierarchy1"/>
    <dgm:cxn modelId="{97E1CF6D-5AA8-49DE-BE8E-3DDF3A051642}" type="presParOf" srcId="{8003C6DE-B0E7-4A73-90CA-B8C833CA92AE}" destId="{5C7847E5-7314-447A-B6BA-6C11830868A5}" srcOrd="0" destOrd="0" presId="urn:microsoft.com/office/officeart/2005/8/layout/hierarchy1"/>
    <dgm:cxn modelId="{E0D9C27C-A7D2-4467-8B04-21AB55586E92}" type="presParOf" srcId="{5C7847E5-7314-447A-B6BA-6C11830868A5}" destId="{C38287BD-E792-482D-B395-0197832DC63C}" srcOrd="0" destOrd="0" presId="urn:microsoft.com/office/officeart/2005/8/layout/hierarchy1"/>
    <dgm:cxn modelId="{13A4BCEC-F47E-4941-B68E-1A1E2C030731}" type="presParOf" srcId="{5C7847E5-7314-447A-B6BA-6C11830868A5}" destId="{10DD5EC6-74D2-42EC-83B4-FA167659D471}" srcOrd="1" destOrd="0" presId="urn:microsoft.com/office/officeart/2005/8/layout/hierarchy1"/>
    <dgm:cxn modelId="{63EBD118-0992-4B8E-9BE8-035916248CAE}" type="presParOf" srcId="{8003C6DE-B0E7-4A73-90CA-B8C833CA92AE}" destId="{475C1BAB-7264-42CE-8D05-46B92016A480}" srcOrd="1" destOrd="0" presId="urn:microsoft.com/office/officeart/2005/8/layout/hierarchy1"/>
    <dgm:cxn modelId="{3D992BA5-45D0-4810-9A6E-270C83F2EE45}" type="presParOf" srcId="{0FFAC620-0B15-4B9E-8155-6A47095517E3}" destId="{E680E854-02B0-4D94-BBFA-F5237CF41EB5}" srcOrd="2" destOrd="0" presId="urn:microsoft.com/office/officeart/2005/8/layout/hierarchy1"/>
    <dgm:cxn modelId="{4781CBCB-E1C6-4EF9-A4BC-811F86387B5C}" type="presParOf" srcId="{0FFAC620-0B15-4B9E-8155-6A47095517E3}" destId="{AD6A20D8-BFBD-45FE-904C-B9D9027A688E}" srcOrd="3" destOrd="0" presId="urn:microsoft.com/office/officeart/2005/8/layout/hierarchy1"/>
    <dgm:cxn modelId="{46C4350F-E7A4-4816-AFA8-FA4444AAD39F}" type="presParOf" srcId="{AD6A20D8-BFBD-45FE-904C-B9D9027A688E}" destId="{44354828-BE71-4121-BA52-1A2E487ADD0C}" srcOrd="0" destOrd="0" presId="urn:microsoft.com/office/officeart/2005/8/layout/hierarchy1"/>
    <dgm:cxn modelId="{4D8C39ED-A35D-455E-8C3D-2BF26504F75A}" type="presParOf" srcId="{44354828-BE71-4121-BA52-1A2E487ADD0C}" destId="{94779323-B7A5-4B11-A1B0-E458D9AFA554}" srcOrd="0" destOrd="0" presId="urn:microsoft.com/office/officeart/2005/8/layout/hierarchy1"/>
    <dgm:cxn modelId="{6CEFE8A4-36E2-48A7-907F-6DA8419943C1}" type="presParOf" srcId="{44354828-BE71-4121-BA52-1A2E487ADD0C}" destId="{D46108DE-81E6-4639-9E2B-99647EF17F76}" srcOrd="1" destOrd="0" presId="urn:microsoft.com/office/officeart/2005/8/layout/hierarchy1"/>
    <dgm:cxn modelId="{2D14EC52-580E-42B7-9E87-D98963EC69ED}" type="presParOf" srcId="{AD6A20D8-BFBD-45FE-904C-B9D9027A688E}" destId="{1B812BE6-646D-4145-A2B3-A89B6163B1DA}" srcOrd="1" destOrd="0" presId="urn:microsoft.com/office/officeart/2005/8/layout/hierarchy1"/>
    <dgm:cxn modelId="{BE1C8CE3-ED91-4598-BAC0-35397FCCFB79}" type="presParOf" srcId="{1B812BE6-646D-4145-A2B3-A89B6163B1DA}" destId="{BF4E835D-7989-4711-8140-C90BCE692B7A}" srcOrd="0" destOrd="0" presId="urn:microsoft.com/office/officeart/2005/8/layout/hierarchy1"/>
    <dgm:cxn modelId="{36C59B22-2D3F-4B64-B200-A7AA5B320AE8}" type="presParOf" srcId="{1B812BE6-646D-4145-A2B3-A89B6163B1DA}" destId="{2772A773-A878-4F6C-99C0-2FED5DDA7EC3}" srcOrd="1" destOrd="0" presId="urn:microsoft.com/office/officeart/2005/8/layout/hierarchy1"/>
    <dgm:cxn modelId="{A5A7C49C-D6A3-4A94-87A2-BDF16558F065}" type="presParOf" srcId="{2772A773-A878-4F6C-99C0-2FED5DDA7EC3}" destId="{6DC4A3C0-3DE4-4CF1-8761-2C954C428715}" srcOrd="0" destOrd="0" presId="urn:microsoft.com/office/officeart/2005/8/layout/hierarchy1"/>
    <dgm:cxn modelId="{0AE32D80-DC39-43F1-BC41-64CB1CFD5FC8}" type="presParOf" srcId="{6DC4A3C0-3DE4-4CF1-8761-2C954C428715}" destId="{4271B7F9-8D1C-444D-8D5D-34E910352081}" srcOrd="0" destOrd="0" presId="urn:microsoft.com/office/officeart/2005/8/layout/hierarchy1"/>
    <dgm:cxn modelId="{E24AFF6A-4B23-4887-996D-7E13E3429F42}" type="presParOf" srcId="{6DC4A3C0-3DE4-4CF1-8761-2C954C428715}" destId="{7EFB451D-5F51-4812-851E-491CC034735B}" srcOrd="1" destOrd="0" presId="urn:microsoft.com/office/officeart/2005/8/layout/hierarchy1"/>
    <dgm:cxn modelId="{22DB277F-A570-4646-AB12-50B142B03D6C}" type="presParOf" srcId="{2772A773-A878-4F6C-99C0-2FED5DDA7EC3}" destId="{C2A73C93-8CA1-4F2E-98E5-3EC963802C59}" srcOrd="1" destOrd="0" presId="urn:microsoft.com/office/officeart/2005/8/layout/hierarchy1"/>
    <dgm:cxn modelId="{2C14CCE3-3E45-4F32-AB90-24B5C664012E}" type="presParOf" srcId="{728C83EA-A577-4714-8F76-7F2CCF5DB851}" destId="{48487779-902C-4EC0-BC5B-7F5D18371779}" srcOrd="2" destOrd="0" presId="urn:microsoft.com/office/officeart/2005/8/layout/hierarchy1"/>
    <dgm:cxn modelId="{990B1A4E-4A73-4A3E-86FC-CF0884351497}" type="presParOf" srcId="{728C83EA-A577-4714-8F76-7F2CCF5DB851}" destId="{9EBC17A7-1D78-4035-8FA8-54DE5D26B4C9}" srcOrd="3" destOrd="0" presId="urn:microsoft.com/office/officeart/2005/8/layout/hierarchy1"/>
    <dgm:cxn modelId="{D68C1147-53B6-4CA2-8B67-2B5605B3836A}" type="presParOf" srcId="{9EBC17A7-1D78-4035-8FA8-54DE5D26B4C9}" destId="{8C4CAA7B-B840-4247-B2B1-41B3809C126E}" srcOrd="0" destOrd="0" presId="urn:microsoft.com/office/officeart/2005/8/layout/hierarchy1"/>
    <dgm:cxn modelId="{A70B578B-7C01-4027-BEA5-758ABAC524C2}" type="presParOf" srcId="{8C4CAA7B-B840-4247-B2B1-41B3809C126E}" destId="{08DFDE3F-3D71-44A2-B97A-B1C5FBC2F190}" srcOrd="0" destOrd="0" presId="urn:microsoft.com/office/officeart/2005/8/layout/hierarchy1"/>
    <dgm:cxn modelId="{DB4C7A07-F1C3-43EE-B39B-4B1773C225EC}" type="presParOf" srcId="{8C4CAA7B-B840-4247-B2B1-41B3809C126E}" destId="{483DE530-61F7-4876-917A-79E503FF8604}" srcOrd="1" destOrd="0" presId="urn:microsoft.com/office/officeart/2005/8/layout/hierarchy1"/>
    <dgm:cxn modelId="{00ACF706-F7B2-4ECE-B7C1-B36BF46932F0}" type="presParOf" srcId="{9EBC17A7-1D78-4035-8FA8-54DE5D26B4C9}" destId="{230BF32F-3F3B-497D-89A9-4BCDBE9098BF}" srcOrd="1" destOrd="0" presId="urn:microsoft.com/office/officeart/2005/8/layout/hierarchy1"/>
    <dgm:cxn modelId="{A8AA8420-7A30-4162-8B61-A05465436413}" type="presParOf" srcId="{230BF32F-3F3B-497D-89A9-4BCDBE9098BF}" destId="{0580A4CE-1CCD-4745-BCCE-7BC6B06A8CAB}" srcOrd="0" destOrd="0" presId="urn:microsoft.com/office/officeart/2005/8/layout/hierarchy1"/>
    <dgm:cxn modelId="{4D4E7C85-534D-4C13-8E21-5665CA035161}" type="presParOf" srcId="{230BF32F-3F3B-497D-89A9-4BCDBE9098BF}" destId="{D8713732-1D75-4199-A118-65BB515EE380}" srcOrd="1" destOrd="0" presId="urn:microsoft.com/office/officeart/2005/8/layout/hierarchy1"/>
    <dgm:cxn modelId="{94778519-55F8-46B8-B7FD-BA6078172831}" type="presParOf" srcId="{D8713732-1D75-4199-A118-65BB515EE380}" destId="{1389E0FD-0E54-4B19-8B93-36ADFCFA3B20}" srcOrd="0" destOrd="0" presId="urn:microsoft.com/office/officeart/2005/8/layout/hierarchy1"/>
    <dgm:cxn modelId="{9E69AAE0-B899-48EB-BA5A-FAE0973CDD9E}" type="presParOf" srcId="{1389E0FD-0E54-4B19-8B93-36ADFCFA3B20}" destId="{F867A5E6-6EDE-4422-9B6A-7BFBF74266F3}" srcOrd="0" destOrd="0" presId="urn:microsoft.com/office/officeart/2005/8/layout/hierarchy1"/>
    <dgm:cxn modelId="{17411124-65D1-4487-AA85-F4D8F57811A8}" type="presParOf" srcId="{1389E0FD-0E54-4B19-8B93-36ADFCFA3B20}" destId="{4FD0FB28-6780-4FD3-98AA-4CA9932E9BC5}" srcOrd="1" destOrd="0" presId="urn:microsoft.com/office/officeart/2005/8/layout/hierarchy1"/>
    <dgm:cxn modelId="{FD4E9A5A-07BC-464A-A278-8165E6EA0172}" type="presParOf" srcId="{D8713732-1D75-4199-A118-65BB515EE380}" destId="{E3E70717-6FD4-4544-AB15-87697BF75AEC}" srcOrd="1" destOrd="0" presId="urn:microsoft.com/office/officeart/2005/8/layout/hierarchy1"/>
    <dgm:cxn modelId="{DC93D7B9-87ED-46E5-BE11-04E76F533471}" type="presParOf" srcId="{E3E70717-6FD4-4544-AB15-87697BF75AEC}" destId="{86ACE036-C132-496A-B7B8-1BABD2D7E0C6}" srcOrd="0" destOrd="0" presId="urn:microsoft.com/office/officeart/2005/8/layout/hierarchy1"/>
    <dgm:cxn modelId="{CAAA0A1A-0752-4C72-994E-C05463C5FD40}" type="presParOf" srcId="{E3E70717-6FD4-4544-AB15-87697BF75AEC}" destId="{9C9902D1-CB9B-4C12-A6D2-031368D057F7}" srcOrd="1" destOrd="0" presId="urn:microsoft.com/office/officeart/2005/8/layout/hierarchy1"/>
    <dgm:cxn modelId="{5A8FF213-7491-4633-B734-891CDB4E0882}" type="presParOf" srcId="{9C9902D1-CB9B-4C12-A6D2-031368D057F7}" destId="{202DBE14-2641-4BE7-AABB-FCA50A5A237E}" srcOrd="0" destOrd="0" presId="urn:microsoft.com/office/officeart/2005/8/layout/hierarchy1"/>
    <dgm:cxn modelId="{B5BE5F8E-A000-4AE5-92DF-15A6F904CE85}" type="presParOf" srcId="{202DBE14-2641-4BE7-AABB-FCA50A5A237E}" destId="{E5108351-EC30-400E-966F-6111FF24ABD1}" srcOrd="0" destOrd="0" presId="urn:microsoft.com/office/officeart/2005/8/layout/hierarchy1"/>
    <dgm:cxn modelId="{2D6EB460-C6C2-461D-8753-25A752E7502A}" type="presParOf" srcId="{202DBE14-2641-4BE7-AABB-FCA50A5A237E}" destId="{2F8A4569-0F82-4C41-A84A-F61EE861EBAB}" srcOrd="1" destOrd="0" presId="urn:microsoft.com/office/officeart/2005/8/layout/hierarchy1"/>
    <dgm:cxn modelId="{944B4585-946F-4E7B-AF39-C229E7C3D807}" type="presParOf" srcId="{9C9902D1-CB9B-4C12-A6D2-031368D057F7}" destId="{75EEB22C-66E4-441A-86CD-0AF58CB65822}" srcOrd="1" destOrd="0" presId="urn:microsoft.com/office/officeart/2005/8/layout/hierarchy1"/>
    <dgm:cxn modelId="{A2294B1C-ABD1-4A0E-BACE-96882747E8CA}" type="presParOf" srcId="{75EEB22C-66E4-441A-86CD-0AF58CB65822}" destId="{32FC1C65-146A-4A66-B66C-532A1186509A}" srcOrd="0" destOrd="0" presId="urn:microsoft.com/office/officeart/2005/8/layout/hierarchy1"/>
    <dgm:cxn modelId="{477BDC1D-8773-4041-9C93-FE9886C061C1}" type="presParOf" srcId="{75EEB22C-66E4-441A-86CD-0AF58CB65822}" destId="{4DCEA3FF-DAC8-4243-957E-B63D845D3740}" srcOrd="1" destOrd="0" presId="urn:microsoft.com/office/officeart/2005/8/layout/hierarchy1"/>
    <dgm:cxn modelId="{E7ADC4B9-D7BB-4970-9403-5A0667F9CC91}" type="presParOf" srcId="{4DCEA3FF-DAC8-4243-957E-B63D845D3740}" destId="{BEF14366-6F1A-4686-9500-BAF8610B0704}" srcOrd="0" destOrd="0" presId="urn:microsoft.com/office/officeart/2005/8/layout/hierarchy1"/>
    <dgm:cxn modelId="{5745DCBF-E29A-47A1-9D65-CBA332EE9112}" type="presParOf" srcId="{BEF14366-6F1A-4686-9500-BAF8610B0704}" destId="{F86F081C-8BC9-4434-B882-66BC5529EBED}" srcOrd="0" destOrd="0" presId="urn:microsoft.com/office/officeart/2005/8/layout/hierarchy1"/>
    <dgm:cxn modelId="{A30D3F6C-6973-4692-AAEC-B479DB9FC248}" type="presParOf" srcId="{BEF14366-6F1A-4686-9500-BAF8610B0704}" destId="{894C6AD0-188A-4DB0-A4AC-A5078706C39C}" srcOrd="1" destOrd="0" presId="urn:microsoft.com/office/officeart/2005/8/layout/hierarchy1"/>
    <dgm:cxn modelId="{E34829F4-0EA6-4707-A01D-8D48D700E5CD}" type="presParOf" srcId="{4DCEA3FF-DAC8-4243-957E-B63D845D3740}" destId="{333EBFD4-9610-4EF1-ADED-6E299B89AE57}" srcOrd="1" destOrd="0" presId="urn:microsoft.com/office/officeart/2005/8/layout/hierarchy1"/>
    <dgm:cxn modelId="{37F62E2F-CADA-43B5-AB75-5B38268277B0}" type="presParOf" srcId="{333EBFD4-9610-4EF1-ADED-6E299B89AE57}" destId="{090387D1-5BFD-45C1-927C-2E9F654925DE}" srcOrd="0" destOrd="0" presId="urn:microsoft.com/office/officeart/2005/8/layout/hierarchy1"/>
    <dgm:cxn modelId="{11A1F5C2-EBA9-440D-96F4-739D1A3251B2}" type="presParOf" srcId="{333EBFD4-9610-4EF1-ADED-6E299B89AE57}" destId="{437E1CCC-AFAD-4F04-B3B4-F667631D6E81}" srcOrd="1" destOrd="0" presId="urn:microsoft.com/office/officeart/2005/8/layout/hierarchy1"/>
    <dgm:cxn modelId="{227C8FD8-C958-4C70-95F3-EAFDB1AB82D0}" type="presParOf" srcId="{437E1CCC-AFAD-4F04-B3B4-F667631D6E81}" destId="{C0ACE6B7-45CE-4E39-8C2E-63FA6A9E9F7C}" srcOrd="0" destOrd="0" presId="urn:microsoft.com/office/officeart/2005/8/layout/hierarchy1"/>
    <dgm:cxn modelId="{0C3265D1-BEFF-467E-984E-57BBE310F52E}" type="presParOf" srcId="{C0ACE6B7-45CE-4E39-8C2E-63FA6A9E9F7C}" destId="{0C00419E-E20D-46F6-A1F8-770D03A7A451}" srcOrd="0" destOrd="0" presId="urn:microsoft.com/office/officeart/2005/8/layout/hierarchy1"/>
    <dgm:cxn modelId="{578E552C-C9B9-4EC8-B85E-FEAE1B502A37}" type="presParOf" srcId="{C0ACE6B7-45CE-4E39-8C2E-63FA6A9E9F7C}" destId="{C043EB64-C792-4D54-8B9D-CB3A0D7F81EA}" srcOrd="1" destOrd="0" presId="urn:microsoft.com/office/officeart/2005/8/layout/hierarchy1"/>
    <dgm:cxn modelId="{293D7B61-A468-448D-856C-1C8B04EBDC4A}" type="presParOf" srcId="{437E1CCC-AFAD-4F04-B3B4-F667631D6E81}" destId="{609C2CAE-D896-47A1-9161-2E007080D4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B2841E-638B-4B8D-91B8-8EE58BA243E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CF755-C251-476E-8726-BA0EA01B43BD}">
      <dgm:prSet phldrT="[Text]" custT="1"/>
      <dgm:spPr/>
      <dgm:t>
        <a:bodyPr/>
        <a:lstStyle/>
        <a:p>
          <a:r>
            <a:rPr lang="en-US" sz="2400" dirty="0">
              <a:latin typeface="Palatino Linotype" panose="02040502050505030304" pitchFamily="18" charset="0"/>
            </a:rPr>
            <a:t>Sr. Manager</a:t>
          </a:r>
        </a:p>
      </dgm:t>
    </dgm:pt>
    <dgm:pt modelId="{12EF8E79-8AE8-4450-9C17-FC997014423A}" type="parTrans" cxnId="{721FCDFB-D754-4CA2-959E-D05542FA1205}">
      <dgm:prSet/>
      <dgm:spPr/>
      <dgm:t>
        <a:bodyPr/>
        <a:lstStyle/>
        <a:p>
          <a:endParaRPr lang="en-US"/>
        </a:p>
      </dgm:t>
    </dgm:pt>
    <dgm:pt modelId="{DA79F3ED-C909-4570-A274-7F5445843798}" type="sibTrans" cxnId="{721FCDFB-D754-4CA2-959E-D05542FA1205}">
      <dgm:prSet/>
      <dgm:spPr/>
      <dgm:t>
        <a:bodyPr/>
        <a:lstStyle/>
        <a:p>
          <a:endParaRPr lang="en-US"/>
        </a:p>
      </dgm:t>
    </dgm:pt>
    <dgm:pt modelId="{9B642C2E-8681-42D9-AAA4-EECBDB4AB2EB}" type="asst">
      <dgm:prSet phldrT="[Text]" custT="1"/>
      <dgm:spPr/>
      <dgm:t>
        <a:bodyPr/>
        <a:lstStyle/>
        <a:p>
          <a:r>
            <a:rPr lang="en-US" sz="2400" dirty="0">
              <a:latin typeface="Palatino Linotype" panose="02040502050505030304" pitchFamily="18" charset="0"/>
            </a:rPr>
            <a:t>Manager</a:t>
          </a:r>
        </a:p>
      </dgm:t>
    </dgm:pt>
    <dgm:pt modelId="{3A2A0431-03DC-40F2-8B20-9990956C2139}" type="parTrans" cxnId="{B8CB2797-42A0-44C6-A218-774EC43F2DBC}">
      <dgm:prSet/>
      <dgm:spPr/>
      <dgm:t>
        <a:bodyPr/>
        <a:lstStyle/>
        <a:p>
          <a:endParaRPr lang="en-US"/>
        </a:p>
      </dgm:t>
    </dgm:pt>
    <dgm:pt modelId="{BA429056-132B-4214-BA58-C0A310A2409D}" type="sibTrans" cxnId="{B8CB2797-42A0-44C6-A218-774EC43F2DBC}">
      <dgm:prSet/>
      <dgm:spPr/>
      <dgm:t>
        <a:bodyPr/>
        <a:lstStyle/>
        <a:p>
          <a:endParaRPr lang="en-US"/>
        </a:p>
      </dgm:t>
    </dgm:pt>
    <dgm:pt modelId="{03065DF9-8E45-4218-BE2F-422A66B5CED6}">
      <dgm:prSet phldrT="[Text]" custT="1"/>
      <dgm:spPr/>
      <dgm:t>
        <a:bodyPr/>
        <a:lstStyle/>
        <a:p>
          <a:endParaRPr lang="en-US" sz="2400" dirty="0">
            <a:latin typeface="Palatino Linotype" panose="02040502050505030304" pitchFamily="18" charset="0"/>
          </a:endParaRPr>
        </a:p>
        <a:p>
          <a:r>
            <a:rPr lang="en-US" sz="2400" dirty="0">
              <a:latin typeface="Palatino Linotype" panose="02040502050505030304" pitchFamily="18" charset="0"/>
            </a:rPr>
            <a:t>Employee 1	</a:t>
          </a:r>
        </a:p>
      </dgm:t>
    </dgm:pt>
    <dgm:pt modelId="{1FB49108-8F39-4224-979D-7CDFE5F787C0}" type="parTrans" cxnId="{4DB81ADF-A5EF-43CC-B063-1C59146C2AE9}">
      <dgm:prSet/>
      <dgm:spPr/>
      <dgm:t>
        <a:bodyPr/>
        <a:lstStyle/>
        <a:p>
          <a:endParaRPr lang="en-US"/>
        </a:p>
      </dgm:t>
    </dgm:pt>
    <dgm:pt modelId="{A3C1CB9E-1946-4890-8A81-74F8FE03F653}" type="sibTrans" cxnId="{4DB81ADF-A5EF-43CC-B063-1C59146C2AE9}">
      <dgm:prSet/>
      <dgm:spPr/>
      <dgm:t>
        <a:bodyPr/>
        <a:lstStyle/>
        <a:p>
          <a:endParaRPr lang="en-US"/>
        </a:p>
      </dgm:t>
    </dgm:pt>
    <dgm:pt modelId="{5529DEEF-0F64-475B-89B2-82058E7DE75E}">
      <dgm:prSet phldrT="[Text]" custT="1"/>
      <dgm:spPr/>
      <dgm:t>
        <a:bodyPr/>
        <a:lstStyle/>
        <a:p>
          <a:r>
            <a:rPr lang="en-US" sz="2400" dirty="0">
              <a:latin typeface="Palatino Linotype" panose="02040502050505030304" pitchFamily="18" charset="0"/>
            </a:rPr>
            <a:t>Employee 2</a:t>
          </a:r>
        </a:p>
      </dgm:t>
    </dgm:pt>
    <dgm:pt modelId="{4105C229-F5F4-4784-8ED7-0DAC8F9E4EA5}" type="parTrans" cxnId="{EC3A417F-E0C4-438E-ADEC-65B0B13D44D7}">
      <dgm:prSet/>
      <dgm:spPr/>
      <dgm:t>
        <a:bodyPr/>
        <a:lstStyle/>
        <a:p>
          <a:endParaRPr lang="en-US"/>
        </a:p>
      </dgm:t>
    </dgm:pt>
    <dgm:pt modelId="{7418D49A-54C7-4958-9D01-6CE0939F11B0}" type="sibTrans" cxnId="{EC3A417F-E0C4-438E-ADEC-65B0B13D44D7}">
      <dgm:prSet/>
      <dgm:spPr/>
      <dgm:t>
        <a:bodyPr/>
        <a:lstStyle/>
        <a:p>
          <a:endParaRPr lang="en-US"/>
        </a:p>
      </dgm:t>
    </dgm:pt>
    <dgm:pt modelId="{0509FF77-06CA-4FC1-AA69-4C385D15B9CA}">
      <dgm:prSet phldrT="[Text]" custT="1"/>
      <dgm:spPr/>
      <dgm:t>
        <a:bodyPr/>
        <a:lstStyle/>
        <a:p>
          <a:r>
            <a:rPr lang="en-US" sz="2400" dirty="0">
              <a:latin typeface="Palatino Linotype" panose="02040502050505030304" pitchFamily="18" charset="0"/>
            </a:rPr>
            <a:t>Employee 3</a:t>
          </a:r>
        </a:p>
      </dgm:t>
    </dgm:pt>
    <dgm:pt modelId="{152C2E58-E3C9-4568-B002-A42B59B83E26}" type="parTrans" cxnId="{C45EF5E4-D303-416F-B710-57BC65977F9E}">
      <dgm:prSet/>
      <dgm:spPr/>
      <dgm:t>
        <a:bodyPr/>
        <a:lstStyle/>
        <a:p>
          <a:endParaRPr lang="en-US"/>
        </a:p>
      </dgm:t>
    </dgm:pt>
    <dgm:pt modelId="{3C199B68-3187-4DB2-8CE6-BC3553D10561}" type="sibTrans" cxnId="{C45EF5E4-D303-416F-B710-57BC65977F9E}">
      <dgm:prSet/>
      <dgm:spPr/>
      <dgm:t>
        <a:bodyPr/>
        <a:lstStyle/>
        <a:p>
          <a:endParaRPr lang="en-US"/>
        </a:p>
      </dgm:t>
    </dgm:pt>
    <dgm:pt modelId="{504BAF9C-52C8-4829-8E45-27C75B8E4EAA}" type="pres">
      <dgm:prSet presAssocID="{50B2841E-638B-4B8D-91B8-8EE58BA243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CA0B692-CC7B-4F2D-8FE4-336E83E3FD75}" type="pres">
      <dgm:prSet presAssocID="{711CF755-C251-476E-8726-BA0EA01B43BD}" presName="hierRoot1" presStyleCnt="0">
        <dgm:presLayoutVars>
          <dgm:hierBranch val="init"/>
        </dgm:presLayoutVars>
      </dgm:prSet>
      <dgm:spPr/>
    </dgm:pt>
    <dgm:pt modelId="{C5A2FC46-C75E-4AD1-9D6B-98B5B6CAB911}" type="pres">
      <dgm:prSet presAssocID="{711CF755-C251-476E-8726-BA0EA01B43BD}" presName="rootComposite1" presStyleCnt="0"/>
      <dgm:spPr/>
    </dgm:pt>
    <dgm:pt modelId="{A94FEDBC-6FEC-4735-9EA7-21FB0BDC46AB}" type="pres">
      <dgm:prSet presAssocID="{711CF755-C251-476E-8726-BA0EA01B43BD}" presName="rootText1" presStyleLbl="node0" presStyleIdx="0" presStyleCnt="1">
        <dgm:presLayoutVars>
          <dgm:chPref val="3"/>
        </dgm:presLayoutVars>
      </dgm:prSet>
      <dgm:spPr/>
    </dgm:pt>
    <dgm:pt modelId="{04193BCE-3281-464B-AE17-A326DDFAB0D5}" type="pres">
      <dgm:prSet presAssocID="{711CF755-C251-476E-8726-BA0EA01B43BD}" presName="rootConnector1" presStyleLbl="node1" presStyleIdx="0" presStyleCnt="0"/>
      <dgm:spPr/>
    </dgm:pt>
    <dgm:pt modelId="{11CDCC08-A0E9-461C-B4DD-EBEED39FB6CA}" type="pres">
      <dgm:prSet presAssocID="{711CF755-C251-476E-8726-BA0EA01B43BD}" presName="hierChild2" presStyleCnt="0"/>
      <dgm:spPr/>
    </dgm:pt>
    <dgm:pt modelId="{A95F984D-68C7-4E0B-B667-48F5B101E9E6}" type="pres">
      <dgm:prSet presAssocID="{1FB49108-8F39-4224-979D-7CDFE5F787C0}" presName="Name37" presStyleLbl="parChTrans1D2" presStyleIdx="0" presStyleCnt="4"/>
      <dgm:spPr/>
    </dgm:pt>
    <dgm:pt modelId="{E057D17F-41AA-41FA-8F73-091175166E93}" type="pres">
      <dgm:prSet presAssocID="{03065DF9-8E45-4218-BE2F-422A66B5CED6}" presName="hierRoot2" presStyleCnt="0">
        <dgm:presLayoutVars>
          <dgm:hierBranch val="init"/>
        </dgm:presLayoutVars>
      </dgm:prSet>
      <dgm:spPr/>
    </dgm:pt>
    <dgm:pt modelId="{E6821BEB-7B67-4D9B-9B60-E86E92CC89DE}" type="pres">
      <dgm:prSet presAssocID="{03065DF9-8E45-4218-BE2F-422A66B5CED6}" presName="rootComposite" presStyleCnt="0"/>
      <dgm:spPr/>
    </dgm:pt>
    <dgm:pt modelId="{DA44E813-FC46-4D83-A6F3-288C90EA06E9}" type="pres">
      <dgm:prSet presAssocID="{03065DF9-8E45-4218-BE2F-422A66B5CED6}" presName="rootText" presStyleLbl="node2" presStyleIdx="0" presStyleCnt="3">
        <dgm:presLayoutVars>
          <dgm:chPref val="3"/>
        </dgm:presLayoutVars>
      </dgm:prSet>
      <dgm:spPr/>
    </dgm:pt>
    <dgm:pt modelId="{46526A7F-AABE-4AD8-B08A-604DA093341C}" type="pres">
      <dgm:prSet presAssocID="{03065DF9-8E45-4218-BE2F-422A66B5CED6}" presName="rootConnector" presStyleLbl="node2" presStyleIdx="0" presStyleCnt="3"/>
      <dgm:spPr/>
    </dgm:pt>
    <dgm:pt modelId="{7E0F181D-25B3-4ACF-873A-481E97D76455}" type="pres">
      <dgm:prSet presAssocID="{03065DF9-8E45-4218-BE2F-422A66B5CED6}" presName="hierChild4" presStyleCnt="0"/>
      <dgm:spPr/>
    </dgm:pt>
    <dgm:pt modelId="{20562A13-7F81-4796-B9F3-57A74D0BB17D}" type="pres">
      <dgm:prSet presAssocID="{03065DF9-8E45-4218-BE2F-422A66B5CED6}" presName="hierChild5" presStyleCnt="0"/>
      <dgm:spPr/>
    </dgm:pt>
    <dgm:pt modelId="{903BACB3-D424-4020-A798-2E84B12F7FA9}" type="pres">
      <dgm:prSet presAssocID="{4105C229-F5F4-4784-8ED7-0DAC8F9E4EA5}" presName="Name37" presStyleLbl="parChTrans1D2" presStyleIdx="1" presStyleCnt="4"/>
      <dgm:spPr/>
    </dgm:pt>
    <dgm:pt modelId="{F09963C9-3F92-4DF4-AF8B-3685512577ED}" type="pres">
      <dgm:prSet presAssocID="{5529DEEF-0F64-475B-89B2-82058E7DE75E}" presName="hierRoot2" presStyleCnt="0">
        <dgm:presLayoutVars>
          <dgm:hierBranch val="init"/>
        </dgm:presLayoutVars>
      </dgm:prSet>
      <dgm:spPr/>
    </dgm:pt>
    <dgm:pt modelId="{B2CC0D2E-DE16-4049-895C-CDC9326E4149}" type="pres">
      <dgm:prSet presAssocID="{5529DEEF-0F64-475B-89B2-82058E7DE75E}" presName="rootComposite" presStyleCnt="0"/>
      <dgm:spPr/>
    </dgm:pt>
    <dgm:pt modelId="{F9A24160-710F-4241-A026-5F4748B4FEEF}" type="pres">
      <dgm:prSet presAssocID="{5529DEEF-0F64-475B-89B2-82058E7DE75E}" presName="rootText" presStyleLbl="node2" presStyleIdx="1" presStyleCnt="3">
        <dgm:presLayoutVars>
          <dgm:chPref val="3"/>
        </dgm:presLayoutVars>
      </dgm:prSet>
      <dgm:spPr/>
    </dgm:pt>
    <dgm:pt modelId="{FA07C69E-B67C-4E7A-813A-22E8700DB789}" type="pres">
      <dgm:prSet presAssocID="{5529DEEF-0F64-475B-89B2-82058E7DE75E}" presName="rootConnector" presStyleLbl="node2" presStyleIdx="1" presStyleCnt="3"/>
      <dgm:spPr/>
    </dgm:pt>
    <dgm:pt modelId="{1E20C3E8-BDB0-41EA-B51E-31C36F80CA85}" type="pres">
      <dgm:prSet presAssocID="{5529DEEF-0F64-475B-89B2-82058E7DE75E}" presName="hierChild4" presStyleCnt="0"/>
      <dgm:spPr/>
    </dgm:pt>
    <dgm:pt modelId="{CB5CBF9B-BC03-4289-B76A-E5F42EB7544A}" type="pres">
      <dgm:prSet presAssocID="{5529DEEF-0F64-475B-89B2-82058E7DE75E}" presName="hierChild5" presStyleCnt="0"/>
      <dgm:spPr/>
    </dgm:pt>
    <dgm:pt modelId="{9AA6BA44-3500-47B2-B38A-E2F790922CD2}" type="pres">
      <dgm:prSet presAssocID="{152C2E58-E3C9-4568-B002-A42B59B83E26}" presName="Name37" presStyleLbl="parChTrans1D2" presStyleIdx="2" presStyleCnt="4"/>
      <dgm:spPr/>
    </dgm:pt>
    <dgm:pt modelId="{70820B55-6503-4A06-ABDF-9ECD2099EEC2}" type="pres">
      <dgm:prSet presAssocID="{0509FF77-06CA-4FC1-AA69-4C385D15B9CA}" presName="hierRoot2" presStyleCnt="0">
        <dgm:presLayoutVars>
          <dgm:hierBranch val="init"/>
        </dgm:presLayoutVars>
      </dgm:prSet>
      <dgm:spPr/>
    </dgm:pt>
    <dgm:pt modelId="{62E0950F-C7B0-45DC-B472-4C099909AD32}" type="pres">
      <dgm:prSet presAssocID="{0509FF77-06CA-4FC1-AA69-4C385D15B9CA}" presName="rootComposite" presStyleCnt="0"/>
      <dgm:spPr/>
    </dgm:pt>
    <dgm:pt modelId="{CF7D20FA-B67E-479B-91C8-89C5741ADD99}" type="pres">
      <dgm:prSet presAssocID="{0509FF77-06CA-4FC1-AA69-4C385D15B9CA}" presName="rootText" presStyleLbl="node2" presStyleIdx="2" presStyleCnt="3">
        <dgm:presLayoutVars>
          <dgm:chPref val="3"/>
        </dgm:presLayoutVars>
      </dgm:prSet>
      <dgm:spPr/>
    </dgm:pt>
    <dgm:pt modelId="{84333B3E-6D16-42E9-B8C2-2A5E6B81A111}" type="pres">
      <dgm:prSet presAssocID="{0509FF77-06CA-4FC1-AA69-4C385D15B9CA}" presName="rootConnector" presStyleLbl="node2" presStyleIdx="2" presStyleCnt="3"/>
      <dgm:spPr/>
    </dgm:pt>
    <dgm:pt modelId="{187C875A-1940-46AA-B29B-C3E0F50003D3}" type="pres">
      <dgm:prSet presAssocID="{0509FF77-06CA-4FC1-AA69-4C385D15B9CA}" presName="hierChild4" presStyleCnt="0"/>
      <dgm:spPr/>
    </dgm:pt>
    <dgm:pt modelId="{657C1000-B413-4DD6-AFFB-D051B67B1149}" type="pres">
      <dgm:prSet presAssocID="{0509FF77-06CA-4FC1-AA69-4C385D15B9CA}" presName="hierChild5" presStyleCnt="0"/>
      <dgm:spPr/>
    </dgm:pt>
    <dgm:pt modelId="{50334205-B210-4B73-930D-0766AF46CAD2}" type="pres">
      <dgm:prSet presAssocID="{711CF755-C251-476E-8726-BA0EA01B43BD}" presName="hierChild3" presStyleCnt="0"/>
      <dgm:spPr/>
    </dgm:pt>
    <dgm:pt modelId="{1623E8F4-A574-4648-828F-84AEF08CD559}" type="pres">
      <dgm:prSet presAssocID="{3A2A0431-03DC-40F2-8B20-9990956C2139}" presName="Name111" presStyleLbl="parChTrans1D2" presStyleIdx="3" presStyleCnt="4"/>
      <dgm:spPr/>
    </dgm:pt>
    <dgm:pt modelId="{DFABE29F-0B08-48E0-8D90-3359F3C979A9}" type="pres">
      <dgm:prSet presAssocID="{9B642C2E-8681-42D9-AAA4-EECBDB4AB2EB}" presName="hierRoot3" presStyleCnt="0">
        <dgm:presLayoutVars>
          <dgm:hierBranch val="init"/>
        </dgm:presLayoutVars>
      </dgm:prSet>
      <dgm:spPr/>
    </dgm:pt>
    <dgm:pt modelId="{3A3599EF-366F-431E-B5D0-0DE13151C884}" type="pres">
      <dgm:prSet presAssocID="{9B642C2E-8681-42D9-AAA4-EECBDB4AB2EB}" presName="rootComposite3" presStyleCnt="0"/>
      <dgm:spPr/>
    </dgm:pt>
    <dgm:pt modelId="{5481A95E-1E70-4950-B8C2-F5F318813A62}" type="pres">
      <dgm:prSet presAssocID="{9B642C2E-8681-42D9-AAA4-EECBDB4AB2EB}" presName="rootText3" presStyleLbl="asst1" presStyleIdx="0" presStyleCnt="1">
        <dgm:presLayoutVars>
          <dgm:chPref val="3"/>
        </dgm:presLayoutVars>
      </dgm:prSet>
      <dgm:spPr/>
    </dgm:pt>
    <dgm:pt modelId="{1B0D77C8-F611-4488-9DD6-53E9AD89195E}" type="pres">
      <dgm:prSet presAssocID="{9B642C2E-8681-42D9-AAA4-EECBDB4AB2EB}" presName="rootConnector3" presStyleLbl="asst1" presStyleIdx="0" presStyleCnt="1"/>
      <dgm:spPr/>
    </dgm:pt>
    <dgm:pt modelId="{4AE28AD8-A24F-4101-A2E5-585337891FAB}" type="pres">
      <dgm:prSet presAssocID="{9B642C2E-8681-42D9-AAA4-EECBDB4AB2EB}" presName="hierChild6" presStyleCnt="0"/>
      <dgm:spPr/>
    </dgm:pt>
    <dgm:pt modelId="{6B9A68F7-2D9C-4509-9CB5-8C92A2B9C160}" type="pres">
      <dgm:prSet presAssocID="{9B642C2E-8681-42D9-AAA4-EECBDB4AB2EB}" presName="hierChild7" presStyleCnt="0"/>
      <dgm:spPr/>
    </dgm:pt>
  </dgm:ptLst>
  <dgm:cxnLst>
    <dgm:cxn modelId="{93D37C02-EBD3-4D5B-8FDF-8510078AF2B0}" type="presOf" srcId="{3A2A0431-03DC-40F2-8B20-9990956C2139}" destId="{1623E8F4-A574-4648-828F-84AEF08CD559}" srcOrd="0" destOrd="0" presId="urn:microsoft.com/office/officeart/2005/8/layout/orgChart1"/>
    <dgm:cxn modelId="{CB06A606-843B-4016-918B-4CBD0D5EDED9}" type="presOf" srcId="{711CF755-C251-476E-8726-BA0EA01B43BD}" destId="{A94FEDBC-6FEC-4735-9EA7-21FB0BDC46AB}" srcOrd="0" destOrd="0" presId="urn:microsoft.com/office/officeart/2005/8/layout/orgChart1"/>
    <dgm:cxn modelId="{F9074807-6DAD-4AF3-AEBE-6D0F8D39BBBB}" type="presOf" srcId="{9B642C2E-8681-42D9-AAA4-EECBDB4AB2EB}" destId="{1B0D77C8-F611-4488-9DD6-53E9AD89195E}" srcOrd="1" destOrd="0" presId="urn:microsoft.com/office/officeart/2005/8/layout/orgChart1"/>
    <dgm:cxn modelId="{8890BC1D-1BB1-4B18-92B0-558F928ED713}" type="presOf" srcId="{4105C229-F5F4-4784-8ED7-0DAC8F9E4EA5}" destId="{903BACB3-D424-4020-A798-2E84B12F7FA9}" srcOrd="0" destOrd="0" presId="urn:microsoft.com/office/officeart/2005/8/layout/orgChart1"/>
    <dgm:cxn modelId="{21F9E32E-4442-4795-BAFF-5DA368C52BE1}" type="presOf" srcId="{50B2841E-638B-4B8D-91B8-8EE58BA243E1}" destId="{504BAF9C-52C8-4829-8E45-27C75B8E4EAA}" srcOrd="0" destOrd="0" presId="urn:microsoft.com/office/officeart/2005/8/layout/orgChart1"/>
    <dgm:cxn modelId="{74E9AF31-A49D-40C7-AAF3-FF1353915C82}" type="presOf" srcId="{9B642C2E-8681-42D9-AAA4-EECBDB4AB2EB}" destId="{5481A95E-1E70-4950-B8C2-F5F318813A62}" srcOrd="0" destOrd="0" presId="urn:microsoft.com/office/officeart/2005/8/layout/orgChart1"/>
    <dgm:cxn modelId="{565E1D75-4290-43A0-8D1F-9BCF76FCF994}" type="presOf" srcId="{152C2E58-E3C9-4568-B002-A42B59B83E26}" destId="{9AA6BA44-3500-47B2-B38A-E2F790922CD2}" srcOrd="0" destOrd="0" presId="urn:microsoft.com/office/officeart/2005/8/layout/orgChart1"/>
    <dgm:cxn modelId="{EC3A417F-E0C4-438E-ADEC-65B0B13D44D7}" srcId="{711CF755-C251-476E-8726-BA0EA01B43BD}" destId="{5529DEEF-0F64-475B-89B2-82058E7DE75E}" srcOrd="2" destOrd="0" parTransId="{4105C229-F5F4-4784-8ED7-0DAC8F9E4EA5}" sibTransId="{7418D49A-54C7-4958-9D01-6CE0939F11B0}"/>
    <dgm:cxn modelId="{A55F4B8A-6B94-41A1-B919-5DC67C2A3BD9}" type="presOf" srcId="{5529DEEF-0F64-475B-89B2-82058E7DE75E}" destId="{F9A24160-710F-4241-A026-5F4748B4FEEF}" srcOrd="0" destOrd="0" presId="urn:microsoft.com/office/officeart/2005/8/layout/orgChart1"/>
    <dgm:cxn modelId="{94772B8B-2267-491F-9BB6-E7C61CBA6E60}" type="presOf" srcId="{03065DF9-8E45-4218-BE2F-422A66B5CED6}" destId="{DA44E813-FC46-4D83-A6F3-288C90EA06E9}" srcOrd="0" destOrd="0" presId="urn:microsoft.com/office/officeart/2005/8/layout/orgChart1"/>
    <dgm:cxn modelId="{0DA1D995-FC08-4EF3-8D72-7B4BB331F9E4}" type="presOf" srcId="{1FB49108-8F39-4224-979D-7CDFE5F787C0}" destId="{A95F984D-68C7-4E0B-B667-48F5B101E9E6}" srcOrd="0" destOrd="0" presId="urn:microsoft.com/office/officeart/2005/8/layout/orgChart1"/>
    <dgm:cxn modelId="{B8CB2797-42A0-44C6-A218-774EC43F2DBC}" srcId="{711CF755-C251-476E-8726-BA0EA01B43BD}" destId="{9B642C2E-8681-42D9-AAA4-EECBDB4AB2EB}" srcOrd="0" destOrd="0" parTransId="{3A2A0431-03DC-40F2-8B20-9990956C2139}" sibTransId="{BA429056-132B-4214-BA58-C0A310A2409D}"/>
    <dgm:cxn modelId="{D11ACDA7-AA66-47BF-B399-52F9C3F23F8F}" type="presOf" srcId="{0509FF77-06CA-4FC1-AA69-4C385D15B9CA}" destId="{84333B3E-6D16-42E9-B8C2-2A5E6B81A111}" srcOrd="1" destOrd="0" presId="urn:microsoft.com/office/officeart/2005/8/layout/orgChart1"/>
    <dgm:cxn modelId="{2A3BA1AA-5693-4E91-A72B-A236E353A6FC}" type="presOf" srcId="{03065DF9-8E45-4218-BE2F-422A66B5CED6}" destId="{46526A7F-AABE-4AD8-B08A-604DA093341C}" srcOrd="1" destOrd="0" presId="urn:microsoft.com/office/officeart/2005/8/layout/orgChart1"/>
    <dgm:cxn modelId="{A7E080AB-35FD-41AB-82DF-897A79A6EE70}" type="presOf" srcId="{711CF755-C251-476E-8726-BA0EA01B43BD}" destId="{04193BCE-3281-464B-AE17-A326DDFAB0D5}" srcOrd="1" destOrd="0" presId="urn:microsoft.com/office/officeart/2005/8/layout/orgChart1"/>
    <dgm:cxn modelId="{907598B4-C0BD-4B1C-8B96-68E63DDF3662}" type="presOf" srcId="{5529DEEF-0F64-475B-89B2-82058E7DE75E}" destId="{FA07C69E-B67C-4E7A-813A-22E8700DB789}" srcOrd="1" destOrd="0" presId="urn:microsoft.com/office/officeart/2005/8/layout/orgChart1"/>
    <dgm:cxn modelId="{E1F40AC9-3344-4D2F-9AD7-B52A6C3E30B8}" type="presOf" srcId="{0509FF77-06CA-4FC1-AA69-4C385D15B9CA}" destId="{CF7D20FA-B67E-479B-91C8-89C5741ADD99}" srcOrd="0" destOrd="0" presId="urn:microsoft.com/office/officeart/2005/8/layout/orgChart1"/>
    <dgm:cxn modelId="{4DB81ADF-A5EF-43CC-B063-1C59146C2AE9}" srcId="{711CF755-C251-476E-8726-BA0EA01B43BD}" destId="{03065DF9-8E45-4218-BE2F-422A66B5CED6}" srcOrd="1" destOrd="0" parTransId="{1FB49108-8F39-4224-979D-7CDFE5F787C0}" sibTransId="{A3C1CB9E-1946-4890-8A81-74F8FE03F653}"/>
    <dgm:cxn modelId="{C45EF5E4-D303-416F-B710-57BC65977F9E}" srcId="{711CF755-C251-476E-8726-BA0EA01B43BD}" destId="{0509FF77-06CA-4FC1-AA69-4C385D15B9CA}" srcOrd="3" destOrd="0" parTransId="{152C2E58-E3C9-4568-B002-A42B59B83E26}" sibTransId="{3C199B68-3187-4DB2-8CE6-BC3553D10561}"/>
    <dgm:cxn modelId="{721FCDFB-D754-4CA2-959E-D05542FA1205}" srcId="{50B2841E-638B-4B8D-91B8-8EE58BA243E1}" destId="{711CF755-C251-476E-8726-BA0EA01B43BD}" srcOrd="0" destOrd="0" parTransId="{12EF8E79-8AE8-4450-9C17-FC997014423A}" sibTransId="{DA79F3ED-C909-4570-A274-7F5445843798}"/>
    <dgm:cxn modelId="{0F228E8D-6AE3-4103-92A1-7888F8D836ED}" type="presParOf" srcId="{504BAF9C-52C8-4829-8E45-27C75B8E4EAA}" destId="{9CA0B692-CC7B-4F2D-8FE4-336E83E3FD75}" srcOrd="0" destOrd="0" presId="urn:microsoft.com/office/officeart/2005/8/layout/orgChart1"/>
    <dgm:cxn modelId="{E9BB038E-CC03-4737-99A6-291F6B5FB31D}" type="presParOf" srcId="{9CA0B692-CC7B-4F2D-8FE4-336E83E3FD75}" destId="{C5A2FC46-C75E-4AD1-9D6B-98B5B6CAB911}" srcOrd="0" destOrd="0" presId="urn:microsoft.com/office/officeart/2005/8/layout/orgChart1"/>
    <dgm:cxn modelId="{0C62BF00-E4F7-46FE-8103-08EBCEAAC1E3}" type="presParOf" srcId="{C5A2FC46-C75E-4AD1-9D6B-98B5B6CAB911}" destId="{A94FEDBC-6FEC-4735-9EA7-21FB0BDC46AB}" srcOrd="0" destOrd="0" presId="urn:microsoft.com/office/officeart/2005/8/layout/orgChart1"/>
    <dgm:cxn modelId="{F1DA8F5B-AA0B-4322-B0C4-6034A974321F}" type="presParOf" srcId="{C5A2FC46-C75E-4AD1-9D6B-98B5B6CAB911}" destId="{04193BCE-3281-464B-AE17-A326DDFAB0D5}" srcOrd="1" destOrd="0" presId="urn:microsoft.com/office/officeart/2005/8/layout/orgChart1"/>
    <dgm:cxn modelId="{03392A47-74B9-456E-8424-868B7968C52D}" type="presParOf" srcId="{9CA0B692-CC7B-4F2D-8FE4-336E83E3FD75}" destId="{11CDCC08-A0E9-461C-B4DD-EBEED39FB6CA}" srcOrd="1" destOrd="0" presId="urn:microsoft.com/office/officeart/2005/8/layout/orgChart1"/>
    <dgm:cxn modelId="{9C77E9D1-C0DE-4D4F-B4B0-AAA2ABA0F30B}" type="presParOf" srcId="{11CDCC08-A0E9-461C-B4DD-EBEED39FB6CA}" destId="{A95F984D-68C7-4E0B-B667-48F5B101E9E6}" srcOrd="0" destOrd="0" presId="urn:microsoft.com/office/officeart/2005/8/layout/orgChart1"/>
    <dgm:cxn modelId="{620768BF-A1F3-4696-A5CE-E0DD590ECC93}" type="presParOf" srcId="{11CDCC08-A0E9-461C-B4DD-EBEED39FB6CA}" destId="{E057D17F-41AA-41FA-8F73-091175166E93}" srcOrd="1" destOrd="0" presId="urn:microsoft.com/office/officeart/2005/8/layout/orgChart1"/>
    <dgm:cxn modelId="{7A909144-A2DC-4431-8516-4584A2B1F9D4}" type="presParOf" srcId="{E057D17F-41AA-41FA-8F73-091175166E93}" destId="{E6821BEB-7B67-4D9B-9B60-E86E92CC89DE}" srcOrd="0" destOrd="0" presId="urn:microsoft.com/office/officeart/2005/8/layout/orgChart1"/>
    <dgm:cxn modelId="{7B742B1F-3692-42C2-8172-CB30525EB85D}" type="presParOf" srcId="{E6821BEB-7B67-4D9B-9B60-E86E92CC89DE}" destId="{DA44E813-FC46-4D83-A6F3-288C90EA06E9}" srcOrd="0" destOrd="0" presId="urn:microsoft.com/office/officeart/2005/8/layout/orgChart1"/>
    <dgm:cxn modelId="{E5723006-B611-4E23-A9E8-C0D140817CC9}" type="presParOf" srcId="{E6821BEB-7B67-4D9B-9B60-E86E92CC89DE}" destId="{46526A7F-AABE-4AD8-B08A-604DA093341C}" srcOrd="1" destOrd="0" presId="urn:microsoft.com/office/officeart/2005/8/layout/orgChart1"/>
    <dgm:cxn modelId="{2E643C55-B846-4031-B746-BA40315A8C45}" type="presParOf" srcId="{E057D17F-41AA-41FA-8F73-091175166E93}" destId="{7E0F181D-25B3-4ACF-873A-481E97D76455}" srcOrd="1" destOrd="0" presId="urn:microsoft.com/office/officeart/2005/8/layout/orgChart1"/>
    <dgm:cxn modelId="{0313774B-DA11-4A95-A159-52838F1DBD2A}" type="presParOf" srcId="{E057D17F-41AA-41FA-8F73-091175166E93}" destId="{20562A13-7F81-4796-B9F3-57A74D0BB17D}" srcOrd="2" destOrd="0" presId="urn:microsoft.com/office/officeart/2005/8/layout/orgChart1"/>
    <dgm:cxn modelId="{198AA04F-F3FC-446C-8A74-2A83C781F40A}" type="presParOf" srcId="{11CDCC08-A0E9-461C-B4DD-EBEED39FB6CA}" destId="{903BACB3-D424-4020-A798-2E84B12F7FA9}" srcOrd="2" destOrd="0" presId="urn:microsoft.com/office/officeart/2005/8/layout/orgChart1"/>
    <dgm:cxn modelId="{93EF8BBC-3DEB-4026-9739-719EB83E41A9}" type="presParOf" srcId="{11CDCC08-A0E9-461C-B4DD-EBEED39FB6CA}" destId="{F09963C9-3F92-4DF4-AF8B-3685512577ED}" srcOrd="3" destOrd="0" presId="urn:microsoft.com/office/officeart/2005/8/layout/orgChart1"/>
    <dgm:cxn modelId="{15D876CF-D4DB-4287-9D6A-4D35778E457E}" type="presParOf" srcId="{F09963C9-3F92-4DF4-AF8B-3685512577ED}" destId="{B2CC0D2E-DE16-4049-895C-CDC9326E4149}" srcOrd="0" destOrd="0" presId="urn:microsoft.com/office/officeart/2005/8/layout/orgChart1"/>
    <dgm:cxn modelId="{5010AA06-2F9A-4778-9E49-B772C2BEB51F}" type="presParOf" srcId="{B2CC0D2E-DE16-4049-895C-CDC9326E4149}" destId="{F9A24160-710F-4241-A026-5F4748B4FEEF}" srcOrd="0" destOrd="0" presId="urn:microsoft.com/office/officeart/2005/8/layout/orgChart1"/>
    <dgm:cxn modelId="{E727735A-2526-4CDF-9A25-BB29B3BD0A04}" type="presParOf" srcId="{B2CC0D2E-DE16-4049-895C-CDC9326E4149}" destId="{FA07C69E-B67C-4E7A-813A-22E8700DB789}" srcOrd="1" destOrd="0" presId="urn:microsoft.com/office/officeart/2005/8/layout/orgChart1"/>
    <dgm:cxn modelId="{864F6537-9E6F-47F1-B917-BAD13A4846F4}" type="presParOf" srcId="{F09963C9-3F92-4DF4-AF8B-3685512577ED}" destId="{1E20C3E8-BDB0-41EA-B51E-31C36F80CA85}" srcOrd="1" destOrd="0" presId="urn:microsoft.com/office/officeart/2005/8/layout/orgChart1"/>
    <dgm:cxn modelId="{516B56E1-C70C-4062-89D6-B2E682FE9C65}" type="presParOf" srcId="{F09963C9-3F92-4DF4-AF8B-3685512577ED}" destId="{CB5CBF9B-BC03-4289-B76A-E5F42EB7544A}" srcOrd="2" destOrd="0" presId="urn:microsoft.com/office/officeart/2005/8/layout/orgChart1"/>
    <dgm:cxn modelId="{7353B640-EC38-41DB-8947-15ABE6CDA13C}" type="presParOf" srcId="{11CDCC08-A0E9-461C-B4DD-EBEED39FB6CA}" destId="{9AA6BA44-3500-47B2-B38A-E2F790922CD2}" srcOrd="4" destOrd="0" presId="urn:microsoft.com/office/officeart/2005/8/layout/orgChart1"/>
    <dgm:cxn modelId="{F8774D15-0FF0-4D04-928B-45CF1302DF85}" type="presParOf" srcId="{11CDCC08-A0E9-461C-B4DD-EBEED39FB6CA}" destId="{70820B55-6503-4A06-ABDF-9ECD2099EEC2}" srcOrd="5" destOrd="0" presId="urn:microsoft.com/office/officeart/2005/8/layout/orgChart1"/>
    <dgm:cxn modelId="{CA68C669-3AE8-4EC1-8CFF-0D394D7C2CF7}" type="presParOf" srcId="{70820B55-6503-4A06-ABDF-9ECD2099EEC2}" destId="{62E0950F-C7B0-45DC-B472-4C099909AD32}" srcOrd="0" destOrd="0" presId="urn:microsoft.com/office/officeart/2005/8/layout/orgChart1"/>
    <dgm:cxn modelId="{03832E3F-13F8-41EF-A5B5-587835763FD6}" type="presParOf" srcId="{62E0950F-C7B0-45DC-B472-4C099909AD32}" destId="{CF7D20FA-B67E-479B-91C8-89C5741ADD99}" srcOrd="0" destOrd="0" presId="urn:microsoft.com/office/officeart/2005/8/layout/orgChart1"/>
    <dgm:cxn modelId="{F348C430-5121-4F83-A6DE-161C87D5FDAE}" type="presParOf" srcId="{62E0950F-C7B0-45DC-B472-4C099909AD32}" destId="{84333B3E-6D16-42E9-B8C2-2A5E6B81A111}" srcOrd="1" destOrd="0" presId="urn:microsoft.com/office/officeart/2005/8/layout/orgChart1"/>
    <dgm:cxn modelId="{875E5F7E-3235-4356-BD45-CC5F7C0CA95F}" type="presParOf" srcId="{70820B55-6503-4A06-ABDF-9ECD2099EEC2}" destId="{187C875A-1940-46AA-B29B-C3E0F50003D3}" srcOrd="1" destOrd="0" presId="urn:microsoft.com/office/officeart/2005/8/layout/orgChart1"/>
    <dgm:cxn modelId="{B990415B-757E-486F-9CF3-878675A6A2F4}" type="presParOf" srcId="{70820B55-6503-4A06-ABDF-9ECD2099EEC2}" destId="{657C1000-B413-4DD6-AFFB-D051B67B1149}" srcOrd="2" destOrd="0" presId="urn:microsoft.com/office/officeart/2005/8/layout/orgChart1"/>
    <dgm:cxn modelId="{A1A2B84B-6E2E-432B-A345-F23A3177F9F4}" type="presParOf" srcId="{9CA0B692-CC7B-4F2D-8FE4-336E83E3FD75}" destId="{50334205-B210-4B73-930D-0766AF46CAD2}" srcOrd="2" destOrd="0" presId="urn:microsoft.com/office/officeart/2005/8/layout/orgChart1"/>
    <dgm:cxn modelId="{41B2F812-F3AA-4143-83A0-F82CD64995BB}" type="presParOf" srcId="{50334205-B210-4B73-930D-0766AF46CAD2}" destId="{1623E8F4-A574-4648-828F-84AEF08CD559}" srcOrd="0" destOrd="0" presId="urn:microsoft.com/office/officeart/2005/8/layout/orgChart1"/>
    <dgm:cxn modelId="{45600AD3-A5BE-4920-841D-ACF999DDFA10}" type="presParOf" srcId="{50334205-B210-4B73-930D-0766AF46CAD2}" destId="{DFABE29F-0B08-48E0-8D90-3359F3C979A9}" srcOrd="1" destOrd="0" presId="urn:microsoft.com/office/officeart/2005/8/layout/orgChart1"/>
    <dgm:cxn modelId="{34001881-29FC-4C8D-8DBF-8DE360CDB473}" type="presParOf" srcId="{DFABE29F-0B08-48E0-8D90-3359F3C979A9}" destId="{3A3599EF-366F-431E-B5D0-0DE13151C884}" srcOrd="0" destOrd="0" presId="urn:microsoft.com/office/officeart/2005/8/layout/orgChart1"/>
    <dgm:cxn modelId="{8D4BAA1D-38FB-4B83-85F3-6D730C411538}" type="presParOf" srcId="{3A3599EF-366F-431E-B5D0-0DE13151C884}" destId="{5481A95E-1E70-4950-B8C2-F5F318813A62}" srcOrd="0" destOrd="0" presId="urn:microsoft.com/office/officeart/2005/8/layout/orgChart1"/>
    <dgm:cxn modelId="{A56B46AE-9854-40CF-96B8-8BF111596C28}" type="presParOf" srcId="{3A3599EF-366F-431E-B5D0-0DE13151C884}" destId="{1B0D77C8-F611-4488-9DD6-53E9AD89195E}" srcOrd="1" destOrd="0" presId="urn:microsoft.com/office/officeart/2005/8/layout/orgChart1"/>
    <dgm:cxn modelId="{A3338F78-B372-4C8F-84B1-E06F56CC5FD9}" type="presParOf" srcId="{DFABE29F-0B08-48E0-8D90-3359F3C979A9}" destId="{4AE28AD8-A24F-4101-A2E5-585337891FAB}" srcOrd="1" destOrd="0" presId="urn:microsoft.com/office/officeart/2005/8/layout/orgChart1"/>
    <dgm:cxn modelId="{5A26C245-4C3F-409E-BF69-FDF07FD56C56}" type="presParOf" srcId="{DFABE29F-0B08-48E0-8D90-3359F3C979A9}" destId="{6B9A68F7-2D9C-4509-9CB5-8C92A2B9C1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3F61BA-CB82-427F-8924-9C8AD190A9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52D99A-CDE4-4DB4-9FCA-324E79D3422D}">
      <dgm:prSet/>
      <dgm:spPr/>
      <dgm:t>
        <a:bodyPr/>
        <a:lstStyle/>
        <a:p>
          <a:r>
            <a:rPr lang="en-US" dirty="0"/>
            <a:t>If “</a:t>
          </a:r>
          <a:r>
            <a:rPr lang="en-US" b="1" dirty="0"/>
            <a:t>Employee1</a:t>
          </a:r>
          <a:r>
            <a:rPr lang="en-US" dirty="0"/>
            <a:t>” creates the record who all will be the access to record?</a:t>
          </a:r>
        </a:p>
      </dgm:t>
    </dgm:pt>
    <dgm:pt modelId="{DD6C2C79-118A-4320-9F27-C5E0EB70D6DE}" type="parTrans" cxnId="{396DE271-EFD3-4824-AFCB-134B4F910BEF}">
      <dgm:prSet/>
      <dgm:spPr/>
      <dgm:t>
        <a:bodyPr/>
        <a:lstStyle/>
        <a:p>
          <a:endParaRPr lang="en-US"/>
        </a:p>
      </dgm:t>
    </dgm:pt>
    <dgm:pt modelId="{760CDFD8-0B89-4796-B17B-0D222FD69374}" type="sibTrans" cxnId="{396DE271-EFD3-4824-AFCB-134B4F910BEF}">
      <dgm:prSet/>
      <dgm:spPr/>
      <dgm:t>
        <a:bodyPr/>
        <a:lstStyle/>
        <a:p>
          <a:endParaRPr lang="en-US"/>
        </a:p>
      </dgm:t>
    </dgm:pt>
    <dgm:pt modelId="{5E5C3AD6-7EC7-4B47-B3AE-619FD7294103}">
      <dgm:prSet/>
      <dgm:spPr/>
      <dgm:t>
        <a:bodyPr/>
        <a:lstStyle/>
        <a:p>
          <a:r>
            <a:rPr lang="en-US" dirty="0"/>
            <a:t>Will </a:t>
          </a:r>
          <a:r>
            <a:rPr lang="en-US" b="1" dirty="0"/>
            <a:t>Employee 2 or Employee 3 </a:t>
          </a:r>
          <a:r>
            <a:rPr lang="en-US" dirty="0"/>
            <a:t>will be able to access the record?</a:t>
          </a:r>
        </a:p>
      </dgm:t>
    </dgm:pt>
    <dgm:pt modelId="{2239B670-9948-47ED-9437-091DEFA15418}" type="parTrans" cxnId="{BD8F15D6-E3EB-4AA9-9E09-A10563DB5EE8}">
      <dgm:prSet/>
      <dgm:spPr/>
      <dgm:t>
        <a:bodyPr/>
        <a:lstStyle/>
        <a:p>
          <a:endParaRPr lang="en-US"/>
        </a:p>
      </dgm:t>
    </dgm:pt>
    <dgm:pt modelId="{A56900A8-9671-4C94-85DC-1AFB82B2A969}" type="sibTrans" cxnId="{BD8F15D6-E3EB-4AA9-9E09-A10563DB5EE8}">
      <dgm:prSet/>
      <dgm:spPr/>
      <dgm:t>
        <a:bodyPr/>
        <a:lstStyle/>
        <a:p>
          <a:endParaRPr lang="en-US"/>
        </a:p>
      </dgm:t>
    </dgm:pt>
    <dgm:pt modelId="{08589EA4-02D1-48BB-9601-3393A9F8AA20}" type="pres">
      <dgm:prSet presAssocID="{313F61BA-CB82-427F-8924-9C8AD190A99D}" presName="root" presStyleCnt="0">
        <dgm:presLayoutVars>
          <dgm:dir/>
          <dgm:resizeHandles val="exact"/>
        </dgm:presLayoutVars>
      </dgm:prSet>
      <dgm:spPr/>
    </dgm:pt>
    <dgm:pt modelId="{ABD867CA-B9E8-4810-8CAB-93475B97C3C1}" type="pres">
      <dgm:prSet presAssocID="{FD52D99A-CDE4-4DB4-9FCA-324E79D3422D}" presName="compNode" presStyleCnt="0"/>
      <dgm:spPr/>
    </dgm:pt>
    <dgm:pt modelId="{AFF23F7E-2772-4700-A8FD-3C70E1D9CAEC}" type="pres">
      <dgm:prSet presAssocID="{FD52D99A-CDE4-4DB4-9FCA-324E79D3422D}" presName="bgRect" presStyleLbl="bgShp" presStyleIdx="0" presStyleCnt="2"/>
      <dgm:spPr/>
    </dgm:pt>
    <dgm:pt modelId="{92573CB4-CCB4-4C79-9077-0DEA9FCD5CA2}" type="pres">
      <dgm:prSet presAssocID="{FD52D99A-CDE4-4DB4-9FCA-324E79D342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ilet"/>
        </a:ext>
      </dgm:extLst>
    </dgm:pt>
    <dgm:pt modelId="{D12BC3E8-2AE4-476F-93B2-A8E35FA67EE9}" type="pres">
      <dgm:prSet presAssocID="{FD52D99A-CDE4-4DB4-9FCA-324E79D3422D}" presName="spaceRect" presStyleCnt="0"/>
      <dgm:spPr/>
    </dgm:pt>
    <dgm:pt modelId="{F0543AF8-F0DE-4E45-A672-824A8BB2779D}" type="pres">
      <dgm:prSet presAssocID="{FD52D99A-CDE4-4DB4-9FCA-324E79D3422D}" presName="parTx" presStyleLbl="revTx" presStyleIdx="0" presStyleCnt="2">
        <dgm:presLayoutVars>
          <dgm:chMax val="0"/>
          <dgm:chPref val="0"/>
        </dgm:presLayoutVars>
      </dgm:prSet>
      <dgm:spPr/>
    </dgm:pt>
    <dgm:pt modelId="{FC4EDEBB-6FE5-41DE-91FB-E84C3D80AF17}" type="pres">
      <dgm:prSet presAssocID="{760CDFD8-0B89-4796-B17B-0D222FD69374}" presName="sibTrans" presStyleCnt="0"/>
      <dgm:spPr/>
    </dgm:pt>
    <dgm:pt modelId="{00D24650-2B62-4B40-8B11-E7806BF06719}" type="pres">
      <dgm:prSet presAssocID="{5E5C3AD6-7EC7-4B47-B3AE-619FD7294103}" presName="compNode" presStyleCnt="0"/>
      <dgm:spPr/>
    </dgm:pt>
    <dgm:pt modelId="{2BD1A717-3AFD-4884-8EBC-5C5EEA7CC16F}" type="pres">
      <dgm:prSet presAssocID="{5E5C3AD6-7EC7-4B47-B3AE-619FD7294103}" presName="bgRect" presStyleLbl="bgShp" presStyleIdx="1" presStyleCnt="2"/>
      <dgm:spPr/>
    </dgm:pt>
    <dgm:pt modelId="{983FB656-4020-4651-9702-1849A871708D}" type="pres">
      <dgm:prSet presAssocID="{5E5C3AD6-7EC7-4B47-B3AE-619FD72941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FEBCC574-7C1E-4D98-8200-A2A32E6C8227}" type="pres">
      <dgm:prSet presAssocID="{5E5C3AD6-7EC7-4B47-B3AE-619FD7294103}" presName="spaceRect" presStyleCnt="0"/>
      <dgm:spPr/>
    </dgm:pt>
    <dgm:pt modelId="{D94C6CCF-08D6-4106-983B-65032CA56359}" type="pres">
      <dgm:prSet presAssocID="{5E5C3AD6-7EC7-4B47-B3AE-619FD729410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E46F44-0AAC-46C4-A5D6-F9EA4B7E4E01}" type="presOf" srcId="{5E5C3AD6-7EC7-4B47-B3AE-619FD7294103}" destId="{D94C6CCF-08D6-4106-983B-65032CA56359}" srcOrd="0" destOrd="0" presId="urn:microsoft.com/office/officeart/2018/2/layout/IconVerticalSolidList"/>
    <dgm:cxn modelId="{396DE271-EFD3-4824-AFCB-134B4F910BEF}" srcId="{313F61BA-CB82-427F-8924-9C8AD190A99D}" destId="{FD52D99A-CDE4-4DB4-9FCA-324E79D3422D}" srcOrd="0" destOrd="0" parTransId="{DD6C2C79-118A-4320-9F27-C5E0EB70D6DE}" sibTransId="{760CDFD8-0B89-4796-B17B-0D222FD69374}"/>
    <dgm:cxn modelId="{C97A1157-4E29-4E84-B406-E25DAFDA0733}" type="presOf" srcId="{313F61BA-CB82-427F-8924-9C8AD190A99D}" destId="{08589EA4-02D1-48BB-9601-3393A9F8AA20}" srcOrd="0" destOrd="0" presId="urn:microsoft.com/office/officeart/2018/2/layout/IconVerticalSolidList"/>
    <dgm:cxn modelId="{67B7A4A0-5E42-4745-8D01-12FC02FEB372}" type="presOf" srcId="{FD52D99A-CDE4-4DB4-9FCA-324E79D3422D}" destId="{F0543AF8-F0DE-4E45-A672-824A8BB2779D}" srcOrd="0" destOrd="0" presId="urn:microsoft.com/office/officeart/2018/2/layout/IconVerticalSolidList"/>
    <dgm:cxn modelId="{BD8F15D6-E3EB-4AA9-9E09-A10563DB5EE8}" srcId="{313F61BA-CB82-427F-8924-9C8AD190A99D}" destId="{5E5C3AD6-7EC7-4B47-B3AE-619FD7294103}" srcOrd="1" destOrd="0" parTransId="{2239B670-9948-47ED-9437-091DEFA15418}" sibTransId="{A56900A8-9671-4C94-85DC-1AFB82B2A969}"/>
    <dgm:cxn modelId="{C0DA5601-4841-4625-BCAB-02C74A64DD3B}" type="presParOf" srcId="{08589EA4-02D1-48BB-9601-3393A9F8AA20}" destId="{ABD867CA-B9E8-4810-8CAB-93475B97C3C1}" srcOrd="0" destOrd="0" presId="urn:microsoft.com/office/officeart/2018/2/layout/IconVerticalSolidList"/>
    <dgm:cxn modelId="{B011BCDA-7AD7-47B1-B045-164EA0CD50F3}" type="presParOf" srcId="{ABD867CA-B9E8-4810-8CAB-93475B97C3C1}" destId="{AFF23F7E-2772-4700-A8FD-3C70E1D9CAEC}" srcOrd="0" destOrd="0" presId="urn:microsoft.com/office/officeart/2018/2/layout/IconVerticalSolidList"/>
    <dgm:cxn modelId="{AFCB8CBB-55C0-49B3-A419-10356CB02ABD}" type="presParOf" srcId="{ABD867CA-B9E8-4810-8CAB-93475B97C3C1}" destId="{92573CB4-CCB4-4C79-9077-0DEA9FCD5CA2}" srcOrd="1" destOrd="0" presId="urn:microsoft.com/office/officeart/2018/2/layout/IconVerticalSolidList"/>
    <dgm:cxn modelId="{08A7199E-5C25-4E9F-A1A6-916814675CB4}" type="presParOf" srcId="{ABD867CA-B9E8-4810-8CAB-93475B97C3C1}" destId="{D12BC3E8-2AE4-476F-93B2-A8E35FA67EE9}" srcOrd="2" destOrd="0" presId="urn:microsoft.com/office/officeart/2018/2/layout/IconVerticalSolidList"/>
    <dgm:cxn modelId="{1B1BF655-B8EF-4FFA-A604-CEC68D939CE6}" type="presParOf" srcId="{ABD867CA-B9E8-4810-8CAB-93475B97C3C1}" destId="{F0543AF8-F0DE-4E45-A672-824A8BB2779D}" srcOrd="3" destOrd="0" presId="urn:microsoft.com/office/officeart/2018/2/layout/IconVerticalSolidList"/>
    <dgm:cxn modelId="{973B8961-081B-450B-915A-87EBFF80B845}" type="presParOf" srcId="{08589EA4-02D1-48BB-9601-3393A9F8AA20}" destId="{FC4EDEBB-6FE5-41DE-91FB-E84C3D80AF17}" srcOrd="1" destOrd="0" presId="urn:microsoft.com/office/officeart/2018/2/layout/IconVerticalSolidList"/>
    <dgm:cxn modelId="{8FB87E3F-E8DC-40CF-B582-B6DAB4304CB7}" type="presParOf" srcId="{08589EA4-02D1-48BB-9601-3393A9F8AA20}" destId="{00D24650-2B62-4B40-8B11-E7806BF06719}" srcOrd="2" destOrd="0" presId="urn:microsoft.com/office/officeart/2018/2/layout/IconVerticalSolidList"/>
    <dgm:cxn modelId="{EE0D2C99-A33B-4579-B10C-4534894912C6}" type="presParOf" srcId="{00D24650-2B62-4B40-8B11-E7806BF06719}" destId="{2BD1A717-3AFD-4884-8EBC-5C5EEA7CC16F}" srcOrd="0" destOrd="0" presId="urn:microsoft.com/office/officeart/2018/2/layout/IconVerticalSolidList"/>
    <dgm:cxn modelId="{929C6B22-3E76-4EFA-8F62-A94E894370A7}" type="presParOf" srcId="{00D24650-2B62-4B40-8B11-E7806BF06719}" destId="{983FB656-4020-4651-9702-1849A871708D}" srcOrd="1" destOrd="0" presId="urn:microsoft.com/office/officeart/2018/2/layout/IconVerticalSolidList"/>
    <dgm:cxn modelId="{F55CBCB4-100A-4ACC-8774-41B5921A3727}" type="presParOf" srcId="{00D24650-2B62-4B40-8B11-E7806BF06719}" destId="{FEBCC574-7C1E-4D98-8200-A2A32E6C8227}" srcOrd="2" destOrd="0" presId="urn:microsoft.com/office/officeart/2018/2/layout/IconVerticalSolidList"/>
    <dgm:cxn modelId="{15947153-6EAC-42E3-A86E-3CFE5CD5C6FA}" type="presParOf" srcId="{00D24650-2B62-4B40-8B11-E7806BF06719}" destId="{D94C6CCF-08D6-4106-983B-65032CA563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C1388-2E40-42FF-9EE1-11C16A2206AB}">
      <dsp:nvSpPr>
        <dsp:cNvPr id="0" name=""/>
        <dsp:cNvSpPr/>
      </dsp:nvSpPr>
      <dsp:spPr>
        <a:xfrm>
          <a:off x="0" y="905787"/>
          <a:ext cx="6513603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OWD?</a:t>
          </a:r>
        </a:p>
      </dsp:txBody>
      <dsp:txXfrm>
        <a:off x="25759" y="931546"/>
        <a:ext cx="6462085" cy="476152"/>
      </dsp:txXfrm>
    </dsp:sp>
    <dsp:sp modelId="{C9C73F29-D6B2-42D4-AE08-1BB446AAD673}">
      <dsp:nvSpPr>
        <dsp:cNvPr id="0" name=""/>
        <dsp:cNvSpPr/>
      </dsp:nvSpPr>
      <dsp:spPr>
        <a:xfrm>
          <a:off x="0" y="1496817"/>
          <a:ext cx="6513603" cy="52767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Options Available in OWD</a:t>
          </a:r>
        </a:p>
      </dsp:txBody>
      <dsp:txXfrm>
        <a:off x="25759" y="1522576"/>
        <a:ext cx="6462085" cy="476152"/>
      </dsp:txXfrm>
    </dsp:sp>
    <dsp:sp modelId="{4DA6846F-D426-49CF-8BC1-774649FBC85E}">
      <dsp:nvSpPr>
        <dsp:cNvPr id="0" name=""/>
        <dsp:cNvSpPr/>
      </dsp:nvSpPr>
      <dsp:spPr>
        <a:xfrm>
          <a:off x="0" y="2087848"/>
          <a:ext cx="6513603" cy="5276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OWD plays a role in record sharing?</a:t>
          </a:r>
        </a:p>
      </dsp:txBody>
      <dsp:txXfrm>
        <a:off x="25759" y="2113607"/>
        <a:ext cx="6462085" cy="476152"/>
      </dsp:txXfrm>
    </dsp:sp>
    <dsp:sp modelId="{13B97276-6076-4C83-9C02-CEC9B90D21F8}">
      <dsp:nvSpPr>
        <dsp:cNvPr id="0" name=""/>
        <dsp:cNvSpPr/>
      </dsp:nvSpPr>
      <dsp:spPr>
        <a:xfrm>
          <a:off x="0" y="2678878"/>
          <a:ext cx="6513603" cy="52767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Role?</a:t>
          </a:r>
        </a:p>
      </dsp:txBody>
      <dsp:txXfrm>
        <a:off x="25759" y="2704637"/>
        <a:ext cx="6462085" cy="476152"/>
      </dsp:txXfrm>
    </dsp:sp>
    <dsp:sp modelId="{33BCB8F0-8F01-4EF8-AB3D-E9051D6A4955}">
      <dsp:nvSpPr>
        <dsp:cNvPr id="0" name=""/>
        <dsp:cNvSpPr/>
      </dsp:nvSpPr>
      <dsp:spPr>
        <a:xfrm>
          <a:off x="0" y="3269908"/>
          <a:ext cx="6513603" cy="5276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roles are playing important  role in Record Sharing</a:t>
          </a:r>
        </a:p>
      </dsp:txBody>
      <dsp:txXfrm>
        <a:off x="25759" y="3295667"/>
        <a:ext cx="6462085" cy="476152"/>
      </dsp:txXfrm>
    </dsp:sp>
    <dsp:sp modelId="{722C7308-BAC2-4D84-AA46-FE45C35CADDC}">
      <dsp:nvSpPr>
        <dsp:cNvPr id="0" name=""/>
        <dsp:cNvSpPr/>
      </dsp:nvSpPr>
      <dsp:spPr>
        <a:xfrm>
          <a:off x="0" y="3860938"/>
          <a:ext cx="6513603" cy="52767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Demos</a:t>
          </a:r>
        </a:p>
      </dsp:txBody>
      <dsp:txXfrm>
        <a:off x="25759" y="3886697"/>
        <a:ext cx="6462085" cy="476152"/>
      </dsp:txXfrm>
    </dsp:sp>
    <dsp:sp modelId="{B94F5EF8-B70D-47D2-8964-001C0F59E555}">
      <dsp:nvSpPr>
        <dsp:cNvPr id="0" name=""/>
        <dsp:cNvSpPr/>
      </dsp:nvSpPr>
      <dsp:spPr>
        <a:xfrm>
          <a:off x="0" y="4451968"/>
          <a:ext cx="6513603" cy="527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 &amp; A</a:t>
          </a:r>
        </a:p>
      </dsp:txBody>
      <dsp:txXfrm>
        <a:off x="25759" y="4477727"/>
        <a:ext cx="6462085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3C4A0-A181-4C63-9698-F0F97EABE9B0}">
      <dsp:nvSpPr>
        <dsp:cNvPr id="0" name=""/>
        <dsp:cNvSpPr/>
      </dsp:nvSpPr>
      <dsp:spPr>
        <a:xfrm>
          <a:off x="0" y="176093"/>
          <a:ext cx="6513603" cy="10628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Private – </a:t>
          </a:r>
          <a:r>
            <a:rPr lang="en-US" sz="1900" kern="1200" dirty="0"/>
            <a:t>Only record owner &amp; user above the role hierarchy can access the record &amp; Edit as well.</a:t>
          </a:r>
        </a:p>
      </dsp:txBody>
      <dsp:txXfrm>
        <a:off x="51885" y="227978"/>
        <a:ext cx="6409833" cy="959101"/>
      </dsp:txXfrm>
    </dsp:sp>
    <dsp:sp modelId="{5E362646-9826-4D4F-B8B9-E451C909DF3C}">
      <dsp:nvSpPr>
        <dsp:cNvPr id="0" name=""/>
        <dsp:cNvSpPr/>
      </dsp:nvSpPr>
      <dsp:spPr>
        <a:xfrm>
          <a:off x="0" y="1293685"/>
          <a:ext cx="6513603" cy="1062871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Public Read Only – </a:t>
          </a:r>
          <a:r>
            <a:rPr lang="en-US" sz="1900" kern="1200" dirty="0"/>
            <a:t>Every one in the org having object level access can view the record. Owner &amp; user above the role hierarchy can access the record &amp; Edit as well.</a:t>
          </a:r>
        </a:p>
      </dsp:txBody>
      <dsp:txXfrm>
        <a:off x="51885" y="1345570"/>
        <a:ext cx="6409833" cy="959101"/>
      </dsp:txXfrm>
    </dsp:sp>
    <dsp:sp modelId="{5173D442-53FC-464D-A971-E7A23A65DB25}">
      <dsp:nvSpPr>
        <dsp:cNvPr id="0" name=""/>
        <dsp:cNvSpPr/>
      </dsp:nvSpPr>
      <dsp:spPr>
        <a:xfrm>
          <a:off x="0" y="2411277"/>
          <a:ext cx="6513603" cy="106287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Public Read/Write - </a:t>
          </a:r>
          <a:r>
            <a:rPr lang="en-US" sz="1900" kern="1200" dirty="0"/>
            <a:t>Every one in the org having object level access can access the record &amp; Edit as well.</a:t>
          </a:r>
        </a:p>
      </dsp:txBody>
      <dsp:txXfrm>
        <a:off x="51885" y="2463162"/>
        <a:ext cx="6409833" cy="959101"/>
      </dsp:txXfrm>
    </dsp:sp>
    <dsp:sp modelId="{ED805830-F8EF-4001-86CB-64DD8DD6D344}">
      <dsp:nvSpPr>
        <dsp:cNvPr id="0" name=""/>
        <dsp:cNvSpPr/>
      </dsp:nvSpPr>
      <dsp:spPr>
        <a:xfrm>
          <a:off x="0" y="3528868"/>
          <a:ext cx="6513603" cy="1062871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Controlled by Parent – </a:t>
          </a:r>
          <a:r>
            <a:rPr lang="en-US" sz="1900" kern="1200" dirty="0"/>
            <a:t>This option is available for child object in case of M-D relationship only. This means the access level of child object will be determined by the parent access.</a:t>
          </a:r>
        </a:p>
      </dsp:txBody>
      <dsp:txXfrm>
        <a:off x="51885" y="3580753"/>
        <a:ext cx="6409833" cy="959101"/>
      </dsp:txXfrm>
    </dsp:sp>
    <dsp:sp modelId="{79E08BDF-978C-41CE-B7B4-DA4A3CF6F115}">
      <dsp:nvSpPr>
        <dsp:cNvPr id="0" name=""/>
        <dsp:cNvSpPr/>
      </dsp:nvSpPr>
      <dsp:spPr>
        <a:xfrm>
          <a:off x="0" y="4646460"/>
          <a:ext cx="6513603" cy="106287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FF0000"/>
              </a:solidFill>
            </a:rPr>
            <a:t>Read/Write/Transfer – </a:t>
          </a:r>
          <a:r>
            <a:rPr lang="en-US" sz="1900" kern="1200" dirty="0"/>
            <a:t>Only available for Lead/Case objects</a:t>
          </a:r>
        </a:p>
      </dsp:txBody>
      <dsp:txXfrm>
        <a:off x="51885" y="4698345"/>
        <a:ext cx="6409833" cy="959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D1CB9-BD14-44E3-9BF0-8C3DF9C74737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5932D-1D18-4295-B3DD-A62A6CE80B8C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6B397-6C83-45DF-9BDD-566F9D9998F2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Role Hierarchy works together with sharing setting ( OWD ) to determine the level an user can have in salesforce org.</a:t>
          </a:r>
        </a:p>
      </dsp:txBody>
      <dsp:txXfrm>
        <a:off x="1941716" y="718"/>
        <a:ext cx="4571887" cy="1681139"/>
      </dsp:txXfrm>
    </dsp:sp>
    <dsp:sp modelId="{883BEE39-EB5C-4721-9220-8B3E9EDFCA9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C4521-65D7-481E-9784-ABFEBF7C84A9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751B9-B14B-4C5E-A79A-AA49409AECC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can access the data all of the users who are below in the role hierarchy.</a:t>
          </a:r>
        </a:p>
      </dsp:txBody>
      <dsp:txXfrm>
        <a:off x="1941716" y="2102143"/>
        <a:ext cx="4571887" cy="1681139"/>
      </dsp:txXfrm>
    </dsp:sp>
    <dsp:sp modelId="{84199E0B-E7A6-4953-8B81-4EAD8831FA59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D4B56-27B7-4C8C-8A5F-A75984679DF3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247D5-6167-4440-9AE7-1BF824C1C210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Grant Access Using Hierarchy checkbox is unchecked then only record Owner can access the record</a:t>
          </a:r>
        </a:p>
      </dsp:txBody>
      <dsp:txXfrm>
        <a:off x="1941716" y="4203567"/>
        <a:ext cx="4571887" cy="168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387D1-5BFD-45C1-927C-2E9F654925DE}">
      <dsp:nvSpPr>
        <dsp:cNvPr id="0" name=""/>
        <dsp:cNvSpPr/>
      </dsp:nvSpPr>
      <dsp:spPr>
        <a:xfrm>
          <a:off x="6931343" y="4110966"/>
          <a:ext cx="91440" cy="27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FC1C65-146A-4A66-B66C-532A1186509A}">
      <dsp:nvSpPr>
        <dsp:cNvPr id="0" name=""/>
        <dsp:cNvSpPr/>
      </dsp:nvSpPr>
      <dsp:spPr>
        <a:xfrm>
          <a:off x="6931343" y="3234148"/>
          <a:ext cx="91440" cy="27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CE036-C132-496A-B7B8-1BABD2D7E0C6}">
      <dsp:nvSpPr>
        <dsp:cNvPr id="0" name=""/>
        <dsp:cNvSpPr/>
      </dsp:nvSpPr>
      <dsp:spPr>
        <a:xfrm>
          <a:off x="6931343" y="2357330"/>
          <a:ext cx="91440" cy="27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0A4CE-1CCD-4745-BCCE-7BC6B06A8CAB}">
      <dsp:nvSpPr>
        <dsp:cNvPr id="0" name=""/>
        <dsp:cNvSpPr/>
      </dsp:nvSpPr>
      <dsp:spPr>
        <a:xfrm>
          <a:off x="6931343" y="1480512"/>
          <a:ext cx="91440" cy="27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87779-902C-4EC0-BC5B-7F5D18371779}">
      <dsp:nvSpPr>
        <dsp:cNvPr id="0" name=""/>
        <dsp:cNvSpPr/>
      </dsp:nvSpPr>
      <dsp:spPr>
        <a:xfrm>
          <a:off x="6108927" y="603694"/>
          <a:ext cx="868136" cy="275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"/>
              </a:lnTo>
              <a:lnTo>
                <a:pt x="868136" y="187701"/>
              </a:lnTo>
              <a:lnTo>
                <a:pt x="868136" y="275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E835D-7989-4711-8140-C90BCE692B7A}">
      <dsp:nvSpPr>
        <dsp:cNvPr id="0" name=""/>
        <dsp:cNvSpPr/>
      </dsp:nvSpPr>
      <dsp:spPr>
        <a:xfrm>
          <a:off x="5773828" y="2357330"/>
          <a:ext cx="91440" cy="27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0E854-02B0-4D94-BBFA-F5237CF41EB5}">
      <dsp:nvSpPr>
        <dsp:cNvPr id="0" name=""/>
        <dsp:cNvSpPr/>
      </dsp:nvSpPr>
      <dsp:spPr>
        <a:xfrm>
          <a:off x="5240790" y="1480512"/>
          <a:ext cx="578757" cy="275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01"/>
              </a:lnTo>
              <a:lnTo>
                <a:pt x="578757" y="187701"/>
              </a:lnTo>
              <a:lnTo>
                <a:pt x="578757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A6A80-2657-49E2-A92D-0E81C129EE22}">
      <dsp:nvSpPr>
        <dsp:cNvPr id="0" name=""/>
        <dsp:cNvSpPr/>
      </dsp:nvSpPr>
      <dsp:spPr>
        <a:xfrm>
          <a:off x="4616312" y="4987785"/>
          <a:ext cx="91440" cy="27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12596-6B71-4212-9192-B0EF3B18C27C}">
      <dsp:nvSpPr>
        <dsp:cNvPr id="0" name=""/>
        <dsp:cNvSpPr/>
      </dsp:nvSpPr>
      <dsp:spPr>
        <a:xfrm>
          <a:off x="4616312" y="4110966"/>
          <a:ext cx="91440" cy="27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3C4D0-FB9E-4B7B-9493-13CD7F0E3BE6}">
      <dsp:nvSpPr>
        <dsp:cNvPr id="0" name=""/>
        <dsp:cNvSpPr/>
      </dsp:nvSpPr>
      <dsp:spPr>
        <a:xfrm>
          <a:off x="4616312" y="3234148"/>
          <a:ext cx="91440" cy="27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3A0CC-97F4-48A0-AFF7-391AD99C7FBE}">
      <dsp:nvSpPr>
        <dsp:cNvPr id="0" name=""/>
        <dsp:cNvSpPr/>
      </dsp:nvSpPr>
      <dsp:spPr>
        <a:xfrm>
          <a:off x="4616312" y="2357330"/>
          <a:ext cx="91440" cy="27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4B2DE-84EE-42E7-A9A6-3473A486AC41}">
      <dsp:nvSpPr>
        <dsp:cNvPr id="0" name=""/>
        <dsp:cNvSpPr/>
      </dsp:nvSpPr>
      <dsp:spPr>
        <a:xfrm>
          <a:off x="4662032" y="1480512"/>
          <a:ext cx="578757" cy="275436"/>
        </a:xfrm>
        <a:custGeom>
          <a:avLst/>
          <a:gdLst/>
          <a:ahLst/>
          <a:cxnLst/>
          <a:rect l="0" t="0" r="0" b="0"/>
          <a:pathLst>
            <a:path>
              <a:moveTo>
                <a:pt x="578757" y="0"/>
              </a:moveTo>
              <a:lnTo>
                <a:pt x="578757" y="187701"/>
              </a:lnTo>
              <a:lnTo>
                <a:pt x="0" y="187701"/>
              </a:lnTo>
              <a:lnTo>
                <a:pt x="0" y="2754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1AC9D-F617-4FBF-9232-88E88B551E74}">
      <dsp:nvSpPr>
        <dsp:cNvPr id="0" name=""/>
        <dsp:cNvSpPr/>
      </dsp:nvSpPr>
      <dsp:spPr>
        <a:xfrm>
          <a:off x="5240790" y="603694"/>
          <a:ext cx="868136" cy="275436"/>
        </a:xfrm>
        <a:custGeom>
          <a:avLst/>
          <a:gdLst/>
          <a:ahLst/>
          <a:cxnLst/>
          <a:rect l="0" t="0" r="0" b="0"/>
          <a:pathLst>
            <a:path>
              <a:moveTo>
                <a:pt x="868136" y="0"/>
              </a:moveTo>
              <a:lnTo>
                <a:pt x="868136" y="187701"/>
              </a:lnTo>
              <a:lnTo>
                <a:pt x="0" y="187701"/>
              </a:lnTo>
              <a:lnTo>
                <a:pt x="0" y="275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88470-B5D8-4332-923D-15A62FE51F50}">
      <dsp:nvSpPr>
        <dsp:cNvPr id="0" name=""/>
        <dsp:cNvSpPr/>
      </dsp:nvSpPr>
      <dsp:spPr>
        <a:xfrm>
          <a:off x="5635397" y="2312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4DDF0-547E-46AB-B4C2-999564D6A3E7}">
      <dsp:nvSpPr>
        <dsp:cNvPr id="0" name=""/>
        <dsp:cNvSpPr/>
      </dsp:nvSpPr>
      <dsp:spPr>
        <a:xfrm>
          <a:off x="5740626" y="102279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CEO</a:t>
          </a:r>
        </a:p>
      </dsp:txBody>
      <dsp:txXfrm>
        <a:off x="5758240" y="119893"/>
        <a:ext cx="911830" cy="566153"/>
      </dsp:txXfrm>
    </dsp:sp>
    <dsp:sp modelId="{11DC265D-4A0C-4974-93FA-377C9D9D8F66}">
      <dsp:nvSpPr>
        <dsp:cNvPr id="0" name=""/>
        <dsp:cNvSpPr/>
      </dsp:nvSpPr>
      <dsp:spPr>
        <a:xfrm>
          <a:off x="4767261" y="879130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B5AF6-918F-46F1-B786-00CB6935FEC8}">
      <dsp:nvSpPr>
        <dsp:cNvPr id="0" name=""/>
        <dsp:cNvSpPr/>
      </dsp:nvSpPr>
      <dsp:spPr>
        <a:xfrm>
          <a:off x="4872489" y="979097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CFO</a:t>
          </a:r>
        </a:p>
      </dsp:txBody>
      <dsp:txXfrm>
        <a:off x="4890103" y="996711"/>
        <a:ext cx="911830" cy="566153"/>
      </dsp:txXfrm>
    </dsp:sp>
    <dsp:sp modelId="{1811EBC0-2FF8-4A70-A595-08CC33C22B1B}">
      <dsp:nvSpPr>
        <dsp:cNvPr id="0" name=""/>
        <dsp:cNvSpPr/>
      </dsp:nvSpPr>
      <dsp:spPr>
        <a:xfrm>
          <a:off x="4188503" y="1755948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D673D-54EE-461D-9980-6041EB1E86D2}">
      <dsp:nvSpPr>
        <dsp:cNvPr id="0" name=""/>
        <dsp:cNvSpPr/>
      </dsp:nvSpPr>
      <dsp:spPr>
        <a:xfrm>
          <a:off x="4293732" y="1855916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SVP Sales</a:t>
          </a:r>
        </a:p>
      </dsp:txBody>
      <dsp:txXfrm>
        <a:off x="4311346" y="1873530"/>
        <a:ext cx="911830" cy="566153"/>
      </dsp:txXfrm>
    </dsp:sp>
    <dsp:sp modelId="{1190E34B-8BCF-4E21-AF35-04CAEBD74AB9}">
      <dsp:nvSpPr>
        <dsp:cNvPr id="0" name=""/>
        <dsp:cNvSpPr/>
      </dsp:nvSpPr>
      <dsp:spPr>
        <a:xfrm>
          <a:off x="4188503" y="2632766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B0AE1-8642-4052-828D-887E90782160}">
      <dsp:nvSpPr>
        <dsp:cNvPr id="0" name=""/>
        <dsp:cNvSpPr/>
      </dsp:nvSpPr>
      <dsp:spPr>
        <a:xfrm>
          <a:off x="4293732" y="2732734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VP</a:t>
          </a:r>
        </a:p>
      </dsp:txBody>
      <dsp:txXfrm>
        <a:off x="4311346" y="2750348"/>
        <a:ext cx="911830" cy="566153"/>
      </dsp:txXfrm>
    </dsp:sp>
    <dsp:sp modelId="{0E7F85D8-4F52-42F3-800D-9A216E9FB97E}">
      <dsp:nvSpPr>
        <dsp:cNvPr id="0" name=""/>
        <dsp:cNvSpPr/>
      </dsp:nvSpPr>
      <dsp:spPr>
        <a:xfrm>
          <a:off x="4188503" y="3509584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7E37B-8836-4E27-A686-FEA0701D2C8E}">
      <dsp:nvSpPr>
        <dsp:cNvPr id="0" name=""/>
        <dsp:cNvSpPr/>
      </dsp:nvSpPr>
      <dsp:spPr>
        <a:xfrm>
          <a:off x="4293732" y="3609552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Sr. Manager</a:t>
          </a:r>
        </a:p>
      </dsp:txBody>
      <dsp:txXfrm>
        <a:off x="4311346" y="3627166"/>
        <a:ext cx="911830" cy="566153"/>
      </dsp:txXfrm>
    </dsp:sp>
    <dsp:sp modelId="{834090BE-40A4-4D4D-A61E-C52FA981139F}">
      <dsp:nvSpPr>
        <dsp:cNvPr id="0" name=""/>
        <dsp:cNvSpPr/>
      </dsp:nvSpPr>
      <dsp:spPr>
        <a:xfrm>
          <a:off x="4188503" y="4386403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CCB95-364A-4161-B3A1-CC6DC875E2F2}">
      <dsp:nvSpPr>
        <dsp:cNvPr id="0" name=""/>
        <dsp:cNvSpPr/>
      </dsp:nvSpPr>
      <dsp:spPr>
        <a:xfrm>
          <a:off x="4293732" y="4486370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Manager</a:t>
          </a:r>
        </a:p>
      </dsp:txBody>
      <dsp:txXfrm>
        <a:off x="4311346" y="4503984"/>
        <a:ext cx="911830" cy="566153"/>
      </dsp:txXfrm>
    </dsp:sp>
    <dsp:sp modelId="{C38287BD-E792-482D-B395-0197832DC63C}">
      <dsp:nvSpPr>
        <dsp:cNvPr id="0" name=""/>
        <dsp:cNvSpPr/>
      </dsp:nvSpPr>
      <dsp:spPr>
        <a:xfrm>
          <a:off x="4188503" y="5263221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D5EC6-74D2-42EC-83B4-FA167659D471}">
      <dsp:nvSpPr>
        <dsp:cNvPr id="0" name=""/>
        <dsp:cNvSpPr/>
      </dsp:nvSpPr>
      <dsp:spPr>
        <a:xfrm>
          <a:off x="4293732" y="5363188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Employees</a:t>
          </a:r>
        </a:p>
      </dsp:txBody>
      <dsp:txXfrm>
        <a:off x="4311346" y="5380802"/>
        <a:ext cx="911830" cy="566153"/>
      </dsp:txXfrm>
    </dsp:sp>
    <dsp:sp modelId="{94779323-B7A5-4B11-A1B0-E458D9AFA554}">
      <dsp:nvSpPr>
        <dsp:cNvPr id="0" name=""/>
        <dsp:cNvSpPr/>
      </dsp:nvSpPr>
      <dsp:spPr>
        <a:xfrm>
          <a:off x="5346019" y="1755948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108DE-81E6-4639-9E2B-99647EF17F76}">
      <dsp:nvSpPr>
        <dsp:cNvPr id="0" name=""/>
        <dsp:cNvSpPr/>
      </dsp:nvSpPr>
      <dsp:spPr>
        <a:xfrm>
          <a:off x="5451247" y="1855916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SVP Support</a:t>
          </a:r>
        </a:p>
      </dsp:txBody>
      <dsp:txXfrm>
        <a:off x="5468861" y="1873530"/>
        <a:ext cx="911830" cy="566153"/>
      </dsp:txXfrm>
    </dsp:sp>
    <dsp:sp modelId="{4271B7F9-8D1C-444D-8D5D-34E910352081}">
      <dsp:nvSpPr>
        <dsp:cNvPr id="0" name=""/>
        <dsp:cNvSpPr/>
      </dsp:nvSpPr>
      <dsp:spPr>
        <a:xfrm>
          <a:off x="5346019" y="2632766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B451D-5F51-4812-851E-491CC034735B}">
      <dsp:nvSpPr>
        <dsp:cNvPr id="0" name=""/>
        <dsp:cNvSpPr/>
      </dsp:nvSpPr>
      <dsp:spPr>
        <a:xfrm>
          <a:off x="5451247" y="2732734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VP</a:t>
          </a:r>
        </a:p>
      </dsp:txBody>
      <dsp:txXfrm>
        <a:off x="5468861" y="2750348"/>
        <a:ext cx="911830" cy="566153"/>
      </dsp:txXfrm>
    </dsp:sp>
    <dsp:sp modelId="{08DFDE3F-3D71-44A2-B97A-B1C5FBC2F190}">
      <dsp:nvSpPr>
        <dsp:cNvPr id="0" name=""/>
        <dsp:cNvSpPr/>
      </dsp:nvSpPr>
      <dsp:spPr>
        <a:xfrm>
          <a:off x="6503534" y="879130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DE530-61F7-4876-917A-79E503FF8604}">
      <dsp:nvSpPr>
        <dsp:cNvPr id="0" name=""/>
        <dsp:cNvSpPr/>
      </dsp:nvSpPr>
      <dsp:spPr>
        <a:xfrm>
          <a:off x="6608763" y="979097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COO</a:t>
          </a:r>
        </a:p>
      </dsp:txBody>
      <dsp:txXfrm>
        <a:off x="6626377" y="996711"/>
        <a:ext cx="911830" cy="566153"/>
      </dsp:txXfrm>
    </dsp:sp>
    <dsp:sp modelId="{F867A5E6-6EDE-4422-9B6A-7BFBF74266F3}">
      <dsp:nvSpPr>
        <dsp:cNvPr id="0" name=""/>
        <dsp:cNvSpPr/>
      </dsp:nvSpPr>
      <dsp:spPr>
        <a:xfrm>
          <a:off x="6503534" y="1755948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0FB28-6780-4FD3-98AA-4CA9932E9BC5}">
      <dsp:nvSpPr>
        <dsp:cNvPr id="0" name=""/>
        <dsp:cNvSpPr/>
      </dsp:nvSpPr>
      <dsp:spPr>
        <a:xfrm>
          <a:off x="6608763" y="1855916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SVP Operation</a:t>
          </a:r>
        </a:p>
      </dsp:txBody>
      <dsp:txXfrm>
        <a:off x="6626377" y="1873530"/>
        <a:ext cx="911830" cy="566153"/>
      </dsp:txXfrm>
    </dsp:sp>
    <dsp:sp modelId="{E5108351-EC30-400E-966F-6111FF24ABD1}">
      <dsp:nvSpPr>
        <dsp:cNvPr id="0" name=""/>
        <dsp:cNvSpPr/>
      </dsp:nvSpPr>
      <dsp:spPr>
        <a:xfrm>
          <a:off x="6503534" y="2632766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A4569-0F82-4C41-A84A-F61EE861EBAB}">
      <dsp:nvSpPr>
        <dsp:cNvPr id="0" name=""/>
        <dsp:cNvSpPr/>
      </dsp:nvSpPr>
      <dsp:spPr>
        <a:xfrm>
          <a:off x="6608763" y="2732734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VP</a:t>
          </a:r>
        </a:p>
      </dsp:txBody>
      <dsp:txXfrm>
        <a:off x="6626377" y="2750348"/>
        <a:ext cx="911830" cy="566153"/>
      </dsp:txXfrm>
    </dsp:sp>
    <dsp:sp modelId="{F86F081C-8BC9-4434-B882-66BC5529EBED}">
      <dsp:nvSpPr>
        <dsp:cNvPr id="0" name=""/>
        <dsp:cNvSpPr/>
      </dsp:nvSpPr>
      <dsp:spPr>
        <a:xfrm>
          <a:off x="6503534" y="3509584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C6AD0-188A-4DB0-A4AC-A5078706C39C}">
      <dsp:nvSpPr>
        <dsp:cNvPr id="0" name=""/>
        <dsp:cNvSpPr/>
      </dsp:nvSpPr>
      <dsp:spPr>
        <a:xfrm>
          <a:off x="6608763" y="3609552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Manager</a:t>
          </a:r>
        </a:p>
      </dsp:txBody>
      <dsp:txXfrm>
        <a:off x="6626377" y="3627166"/>
        <a:ext cx="911830" cy="566153"/>
      </dsp:txXfrm>
    </dsp:sp>
    <dsp:sp modelId="{0C00419E-E20D-46F6-A1F8-770D03A7A451}">
      <dsp:nvSpPr>
        <dsp:cNvPr id="0" name=""/>
        <dsp:cNvSpPr/>
      </dsp:nvSpPr>
      <dsp:spPr>
        <a:xfrm>
          <a:off x="6503534" y="4386403"/>
          <a:ext cx="947058" cy="6013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3EB64-C792-4D54-8B9D-CB3A0D7F81EA}">
      <dsp:nvSpPr>
        <dsp:cNvPr id="0" name=""/>
        <dsp:cNvSpPr/>
      </dsp:nvSpPr>
      <dsp:spPr>
        <a:xfrm>
          <a:off x="6608763" y="4486370"/>
          <a:ext cx="947058" cy="6013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Employees</a:t>
          </a:r>
        </a:p>
      </dsp:txBody>
      <dsp:txXfrm>
        <a:off x="6626377" y="4503984"/>
        <a:ext cx="911830" cy="5661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3E8F4-A574-4648-828F-84AEF08CD559}">
      <dsp:nvSpPr>
        <dsp:cNvPr id="0" name=""/>
        <dsp:cNvSpPr/>
      </dsp:nvSpPr>
      <dsp:spPr>
        <a:xfrm>
          <a:off x="3824603" y="1013340"/>
          <a:ext cx="212408" cy="930553"/>
        </a:xfrm>
        <a:custGeom>
          <a:avLst/>
          <a:gdLst/>
          <a:ahLst/>
          <a:cxnLst/>
          <a:rect l="0" t="0" r="0" b="0"/>
          <a:pathLst>
            <a:path>
              <a:moveTo>
                <a:pt x="212408" y="0"/>
              </a:moveTo>
              <a:lnTo>
                <a:pt x="212408" y="930553"/>
              </a:lnTo>
              <a:lnTo>
                <a:pt x="0" y="9305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6BA44-3500-47B2-B38A-E2F790922CD2}">
      <dsp:nvSpPr>
        <dsp:cNvPr id="0" name=""/>
        <dsp:cNvSpPr/>
      </dsp:nvSpPr>
      <dsp:spPr>
        <a:xfrm>
          <a:off x="4037012" y="1013340"/>
          <a:ext cx="2447759" cy="1861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8697"/>
              </a:lnTo>
              <a:lnTo>
                <a:pt x="2447759" y="1648697"/>
              </a:lnTo>
              <a:lnTo>
                <a:pt x="2447759" y="1861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3BACB3-D424-4020-A798-2E84B12F7FA9}">
      <dsp:nvSpPr>
        <dsp:cNvPr id="0" name=""/>
        <dsp:cNvSpPr/>
      </dsp:nvSpPr>
      <dsp:spPr>
        <a:xfrm>
          <a:off x="3991292" y="1013340"/>
          <a:ext cx="91440" cy="1861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61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F984D-68C7-4E0B-B667-48F5B101E9E6}">
      <dsp:nvSpPr>
        <dsp:cNvPr id="0" name=""/>
        <dsp:cNvSpPr/>
      </dsp:nvSpPr>
      <dsp:spPr>
        <a:xfrm>
          <a:off x="1589253" y="1013340"/>
          <a:ext cx="2447759" cy="1861106"/>
        </a:xfrm>
        <a:custGeom>
          <a:avLst/>
          <a:gdLst/>
          <a:ahLst/>
          <a:cxnLst/>
          <a:rect l="0" t="0" r="0" b="0"/>
          <a:pathLst>
            <a:path>
              <a:moveTo>
                <a:pt x="2447759" y="0"/>
              </a:moveTo>
              <a:lnTo>
                <a:pt x="2447759" y="1648697"/>
              </a:lnTo>
              <a:lnTo>
                <a:pt x="0" y="1648697"/>
              </a:lnTo>
              <a:lnTo>
                <a:pt x="0" y="1861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FEDBC-6FEC-4735-9EA7-21FB0BDC46AB}">
      <dsp:nvSpPr>
        <dsp:cNvPr id="0" name=""/>
        <dsp:cNvSpPr/>
      </dsp:nvSpPr>
      <dsp:spPr>
        <a:xfrm>
          <a:off x="3025541" y="1869"/>
          <a:ext cx="2022941" cy="1011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alatino Linotype" panose="02040502050505030304" pitchFamily="18" charset="0"/>
            </a:rPr>
            <a:t>Sr. Manager</a:t>
          </a:r>
        </a:p>
      </dsp:txBody>
      <dsp:txXfrm>
        <a:off x="3025541" y="1869"/>
        <a:ext cx="2022941" cy="1011470"/>
      </dsp:txXfrm>
    </dsp:sp>
    <dsp:sp modelId="{DA44E813-FC46-4D83-A6F3-288C90EA06E9}">
      <dsp:nvSpPr>
        <dsp:cNvPr id="0" name=""/>
        <dsp:cNvSpPr/>
      </dsp:nvSpPr>
      <dsp:spPr>
        <a:xfrm>
          <a:off x="577782" y="2874446"/>
          <a:ext cx="2022941" cy="1011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Palatino Linotype" panose="02040502050505030304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alatino Linotype" panose="02040502050505030304" pitchFamily="18" charset="0"/>
            </a:rPr>
            <a:t>Employee 1	</a:t>
          </a:r>
        </a:p>
      </dsp:txBody>
      <dsp:txXfrm>
        <a:off x="577782" y="2874446"/>
        <a:ext cx="2022941" cy="1011470"/>
      </dsp:txXfrm>
    </dsp:sp>
    <dsp:sp modelId="{F9A24160-710F-4241-A026-5F4748B4FEEF}">
      <dsp:nvSpPr>
        <dsp:cNvPr id="0" name=""/>
        <dsp:cNvSpPr/>
      </dsp:nvSpPr>
      <dsp:spPr>
        <a:xfrm>
          <a:off x="3025541" y="2874446"/>
          <a:ext cx="2022941" cy="1011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alatino Linotype" panose="02040502050505030304" pitchFamily="18" charset="0"/>
            </a:rPr>
            <a:t>Employee 2</a:t>
          </a:r>
        </a:p>
      </dsp:txBody>
      <dsp:txXfrm>
        <a:off x="3025541" y="2874446"/>
        <a:ext cx="2022941" cy="1011470"/>
      </dsp:txXfrm>
    </dsp:sp>
    <dsp:sp modelId="{CF7D20FA-B67E-479B-91C8-89C5741ADD99}">
      <dsp:nvSpPr>
        <dsp:cNvPr id="0" name=""/>
        <dsp:cNvSpPr/>
      </dsp:nvSpPr>
      <dsp:spPr>
        <a:xfrm>
          <a:off x="5473300" y="2874446"/>
          <a:ext cx="2022941" cy="1011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alatino Linotype" panose="02040502050505030304" pitchFamily="18" charset="0"/>
            </a:rPr>
            <a:t>Employee 3</a:t>
          </a:r>
        </a:p>
      </dsp:txBody>
      <dsp:txXfrm>
        <a:off x="5473300" y="2874446"/>
        <a:ext cx="2022941" cy="1011470"/>
      </dsp:txXfrm>
    </dsp:sp>
    <dsp:sp modelId="{5481A95E-1E70-4950-B8C2-F5F318813A62}">
      <dsp:nvSpPr>
        <dsp:cNvPr id="0" name=""/>
        <dsp:cNvSpPr/>
      </dsp:nvSpPr>
      <dsp:spPr>
        <a:xfrm>
          <a:off x="1801662" y="1438158"/>
          <a:ext cx="2022941" cy="10114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Palatino Linotype" panose="02040502050505030304" pitchFamily="18" charset="0"/>
            </a:rPr>
            <a:t>Manager</a:t>
          </a:r>
        </a:p>
      </dsp:txBody>
      <dsp:txXfrm>
        <a:off x="1801662" y="1438158"/>
        <a:ext cx="2022941" cy="1011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23F7E-2772-4700-A8FD-3C70E1D9CAE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73CB4-CCB4-4C79-9077-0DEA9FCD5CA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43AF8-F0DE-4E45-A672-824A8BB2779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If “</a:t>
          </a:r>
          <a:r>
            <a:rPr lang="en-US" sz="2500" b="1" kern="1200" dirty="0"/>
            <a:t>Employee1</a:t>
          </a:r>
          <a:r>
            <a:rPr lang="en-US" sz="2500" kern="1200" dirty="0"/>
            <a:t>” creates the record who all will be the access to record?</a:t>
          </a:r>
        </a:p>
      </dsp:txBody>
      <dsp:txXfrm>
        <a:off x="2039300" y="956381"/>
        <a:ext cx="4474303" cy="1765627"/>
      </dsp:txXfrm>
    </dsp:sp>
    <dsp:sp modelId="{2BD1A717-3AFD-4884-8EBC-5C5EEA7CC16F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3FB656-4020-4651-9702-1849A871708D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C6CCF-08D6-4106-983B-65032CA56359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Will </a:t>
          </a:r>
          <a:r>
            <a:rPr lang="en-US" sz="2500" b="1" kern="1200" dirty="0"/>
            <a:t>Employee 2 or Employee 3 </a:t>
          </a:r>
          <a:r>
            <a:rPr lang="en-US" sz="2500" kern="1200" dirty="0"/>
            <a:t>will be able to access the record?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7BC6-EA16-4AED-B12F-81A708BFA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14C5F-A3DF-4713-BF1A-952B1E923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229F4-47D2-48AD-B54B-3179DDA4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EC24-C0BF-4F11-84EC-71E0DA1E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217B-3D8F-4718-84E9-0EB331D9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9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3538-2AFC-47D0-A90F-00BB3686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7E5FD-1A42-419C-9A05-918AB98DB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BF61-2B1E-4CA6-85C2-D8801B23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99B4-76CF-4641-8CB6-6B464DF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7562-2EFC-456D-B48E-D4D26914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5E653-51BE-4A78-B4D0-66B91BCF3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7B7E-34FC-4665-9002-4D7E2A57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E5D0-7575-4261-974A-FAD183D7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0599-3AAB-4101-A2BE-274341CB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2D5B1-FEC5-4F5F-B930-26A44645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5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1D6F-CD9C-44A9-8A9F-973F7EAA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810D-678C-4855-9C0A-6E6F234A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ED37-FFF3-4F4C-8A8B-4A57A67A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945B3-487E-477A-9961-BA3C8DBB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2C7C-7943-44A9-9EFA-8557A80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B342-D681-4D8D-A177-B0ED98E5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8B56-DFD3-4337-8852-566C4D4D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6255-AF2B-49DC-9145-02BFBBE5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C661-61C0-48AF-87CA-81F08A4F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45F01-BBA7-4BF4-B8A7-362B9D69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C6ED-B134-41A6-982A-FFF2A161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ED9A-1E13-4A0B-AEC9-D983DAF39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1B5F-2F0E-449E-9851-B8C57C1D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CA2FC-0152-40B2-9E81-D8575874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1246-B55E-4913-9630-0E1D6E0C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0517-BB74-4DCE-A299-D018F0DC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2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8708-15FE-4AF9-A682-E9A9374E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0D698-9A06-4249-9BCA-81B9FEF10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0F56D-B316-47B0-8A54-ECF6383C4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5798D-665A-4C13-9A0E-A2B619A4A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7988E4-6A87-4B90-8FE8-7FB00E05A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95ABC-A643-4A70-AF68-C2520222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BF06B-1104-4B91-8B8C-35250206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204AA-FF1D-49A4-9F0E-875E5599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066F-CA85-4854-BD30-2121FB27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9A1D8-DB26-4994-B280-4059767A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8C00D-1647-40C3-9436-60A1597B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A9735-E3A3-4672-9F66-6F964FF4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BE104-834C-490D-B43F-147FA74F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E1815-E474-4522-A317-417EF300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49353-E5F2-40DC-8CFE-69383F56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6F7A-BDD4-456A-8A6F-8A58208B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60CF-FABA-4A7D-9B39-354E5B31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3FA44-619E-4BC9-AF6D-627FA575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A7D31-5BFB-46FB-8BA0-8337E04D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C393-9BB3-439D-B734-1244107B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FC68B-5E15-432A-8EA5-4383C8C4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C6D6-A14D-479F-ADAA-ACF0041D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529C5-B559-4C72-B163-426F61E4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A5383-5AF4-4428-AF10-EBBA2DE6E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B4A15-92CE-4DA0-86C5-D3BFA400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26A3-B4A3-4BBA-8AE9-2CC96A12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D08FF-4124-48AB-85E9-C581CA75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F9818-9EBB-46D5-BD96-731A59D1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98BC-62D9-49CA-A1EC-8E2067D9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E938-5B65-49A4-A617-09583FB13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ED6D9-8A90-4A7E-8DDD-B02FA12FE6E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DE662-16A8-42BC-AC40-F7A86566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3D0E-E5B0-4FDF-AAAC-6704FCC14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A3B00-E1B8-4A9A-8B6B-9863D21A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2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4990F-3F8B-443E-8784-7B2453984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OWD &amp;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12AE4-AF6C-458B-9CB5-B03AED7FF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90"/>
            <a:ext cx="9416898" cy="72367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Record Level Access</a:t>
            </a:r>
          </a:p>
        </p:txBody>
      </p:sp>
    </p:spTree>
    <p:extLst>
      <p:ext uri="{BB962C8B-B14F-4D97-AF65-F5344CB8AC3E}">
        <p14:creationId xmlns:p14="http://schemas.microsoft.com/office/powerpoint/2010/main" val="150862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2C8EE-16AC-4101-BE7D-9F71CC76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891842-0A04-49A4-829F-BDA301633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6880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85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A149F-86E2-4F3F-BCDD-4D5C0E0C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Organization Wide Default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Books on Shelf">
            <a:extLst>
              <a:ext uri="{FF2B5EF4-FFF2-40B4-BE49-F238E27FC236}">
                <a16:creationId xmlns:a16="http://schemas.microsoft.com/office/drawing/2014/main" id="{3C07BA0C-72E2-49AD-9BC0-617521A1E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56F0B9-FB4A-4C68-BC0E-27668122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257006"/>
            <a:ext cx="6101426" cy="380396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OWD is the baseline access of your records &amp; you can separately set the access to different object.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You have below options available for selecting the record level access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Private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Public Read Only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Public Read/Write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Controlled By Parent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Read/Write/Parent</a:t>
            </a:r>
          </a:p>
        </p:txBody>
      </p:sp>
    </p:spTree>
    <p:extLst>
      <p:ext uri="{BB962C8B-B14F-4D97-AF65-F5344CB8AC3E}">
        <p14:creationId xmlns:p14="http://schemas.microsoft.com/office/powerpoint/2010/main" val="12687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51656-2018-40FF-A7FE-8A807EC3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OWD Access Levels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82F1C0-2AF7-4E3D-B1A4-31F6998F5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041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35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1B02-EAC4-4323-98FB-8B5A94AC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Roles in Salesforce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AC334-D6D5-4371-A404-5547A3F3F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54985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88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1FFA24-DF9A-4AFF-BCF8-00BE74360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996796"/>
              </p:ext>
            </p:extLst>
          </p:nvPr>
        </p:nvGraphicFramePr>
        <p:xfrm>
          <a:off x="85725" y="171450"/>
          <a:ext cx="11744325" cy="596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85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B553-28E9-4316-8B54-C03E5F82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768B-301F-4339-BCC6-650790ED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14890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There is a Custom Object in Salesforce “XYZ” and OWD is private. Who will be able to access the record.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below example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94CF26-9ACC-41FE-A703-5E078BF4D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37035"/>
              </p:ext>
            </p:extLst>
          </p:nvPr>
        </p:nvGraphicFramePr>
        <p:xfrm>
          <a:off x="2032000" y="2741612"/>
          <a:ext cx="8074025" cy="388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65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A4B65-2847-4A5A-A99C-397C0397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on the Above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B17829-53C9-4827-97EF-ABB0FCB7A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52448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86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072A07-0A4A-4FFB-963A-5BAEF1F0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4567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Palatino Linotype</vt:lpstr>
      <vt:lpstr>Office Theme</vt:lpstr>
      <vt:lpstr>OWD &amp; Roles</vt:lpstr>
      <vt:lpstr>Agenda</vt:lpstr>
      <vt:lpstr>Organization Wide Default</vt:lpstr>
      <vt:lpstr>OWD Access Levels</vt:lpstr>
      <vt:lpstr>Roles in Salesforce</vt:lpstr>
      <vt:lpstr>PowerPoint Presentation</vt:lpstr>
      <vt:lpstr>Example</vt:lpstr>
      <vt:lpstr>Questions on the Above 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OWD &amp; Roles</dc:title>
  <dc:creator>Singh, Amit</dc:creator>
  <cp:lastModifiedBy>Singh, Amit</cp:lastModifiedBy>
  <cp:revision>1</cp:revision>
  <dcterms:created xsi:type="dcterms:W3CDTF">2020-02-05T06:50:03Z</dcterms:created>
  <dcterms:modified xsi:type="dcterms:W3CDTF">2020-02-05T06:50:37Z</dcterms:modified>
</cp:coreProperties>
</file>