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6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724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141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22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33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0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4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2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5A0E-9F79-47DB-9372-E9F2F617B5F9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2E908A-1DD1-41A7-8038-9BD2F622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.com/product/am335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Light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BeagleBone</a:t>
            </a:r>
            <a:r>
              <a:rPr lang="en-US" dirty="0" smtClean="0"/>
              <a:t> Black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BeagleBone</a:t>
            </a:r>
            <a:r>
              <a:rPr lang="en-US" dirty="0" smtClean="0"/>
              <a:t> </a:t>
            </a:r>
            <a:r>
              <a:rPr lang="en-US" dirty="0"/>
              <a:t>Black is a low-cost, community-supported development platform for developers and </a:t>
            </a:r>
            <a:r>
              <a:rPr lang="en-US" dirty="0" smtClean="0"/>
              <a:t>hobbyists.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Processor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</a:t>
            </a:r>
            <a:r>
              <a:rPr lang="en-US" b="1" dirty="0" smtClean="0">
                <a:hlinkClick r:id="rId2"/>
              </a:rPr>
              <a:t>AM335x </a:t>
            </a:r>
            <a:r>
              <a:rPr lang="en-US" b="1" dirty="0">
                <a:hlinkClick r:id="rId2"/>
              </a:rPr>
              <a:t>1GHz ARM® </a:t>
            </a:r>
            <a:r>
              <a:rPr lang="en-US" b="1" dirty="0" smtClean="0">
                <a:hlinkClick r:id="rId2"/>
              </a:rPr>
              <a:t>Cortex-A8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2.</a:t>
            </a:r>
            <a:r>
              <a:rPr lang="en-US" dirty="0"/>
              <a:t> 512MB DDR3 </a:t>
            </a:r>
            <a:r>
              <a:rPr lang="en-US" dirty="0" smtClean="0"/>
              <a:t>RAM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3. </a:t>
            </a:r>
            <a:r>
              <a:rPr lang="en-US" dirty="0"/>
              <a:t>3D graphics </a:t>
            </a:r>
            <a:r>
              <a:rPr lang="en-US" dirty="0" smtClean="0"/>
              <a:t>accelerator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4. 4GB </a:t>
            </a:r>
            <a:r>
              <a:rPr lang="en-US" dirty="0" err="1" smtClean="0"/>
              <a:t>eMMc</a:t>
            </a:r>
            <a:r>
              <a:rPr lang="en-US" dirty="0" smtClean="0"/>
              <a:t> card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0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9853" y="726411"/>
            <a:ext cx="82553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 smtClean="0"/>
              <a:t>Connectivity:</a:t>
            </a:r>
          </a:p>
          <a:p>
            <a:r>
              <a:rPr lang="en-US" b="1" dirty="0"/>
              <a:t>	1</a:t>
            </a:r>
            <a:r>
              <a:rPr lang="en-US" b="1" dirty="0" smtClean="0"/>
              <a:t>. </a:t>
            </a:r>
            <a:r>
              <a:rPr lang="en-US" dirty="0" smtClean="0"/>
              <a:t>USB client for power &amp; communications</a:t>
            </a:r>
          </a:p>
          <a:p>
            <a:r>
              <a:rPr lang="en-US" dirty="0" smtClean="0"/>
              <a:t>	2. USB host</a:t>
            </a:r>
          </a:p>
          <a:p>
            <a:r>
              <a:rPr lang="en-US" dirty="0" smtClean="0"/>
              <a:t>	3. Ethernet</a:t>
            </a:r>
          </a:p>
          <a:p>
            <a:r>
              <a:rPr lang="en-US" dirty="0" smtClean="0"/>
              <a:t>	4. HDMI</a:t>
            </a:r>
          </a:p>
          <a:p>
            <a:r>
              <a:rPr lang="en-US" dirty="0" smtClean="0"/>
              <a:t>	5. 2x 46 pin headers</a:t>
            </a:r>
          </a:p>
          <a:p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Software Compatibility:</a:t>
            </a:r>
          </a:p>
          <a:p>
            <a:r>
              <a:rPr lang="en-US" dirty="0" smtClean="0"/>
              <a:t>	1.Default OS: </a:t>
            </a:r>
            <a:r>
              <a:rPr lang="en-US" dirty="0" err="1" smtClean="0"/>
              <a:t>Angstorm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2.Debian</a:t>
            </a:r>
          </a:p>
          <a:p>
            <a:r>
              <a:rPr lang="en-US" dirty="0"/>
              <a:t>	</a:t>
            </a:r>
            <a:r>
              <a:rPr lang="en-US" dirty="0" smtClean="0"/>
              <a:t>3.Cloud9 </a:t>
            </a:r>
            <a:r>
              <a:rPr lang="en-US" dirty="0" smtClean="0"/>
              <a:t>IDE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Boot Linux in under 10 seconds and get started on development in less than 5 minutes with just a single USB cable.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97" y="347731"/>
            <a:ext cx="8596668" cy="5371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Block Diagram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64" y="919765"/>
            <a:ext cx="6617133" cy="56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0153"/>
            <a:ext cx="8596668" cy="5951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	Overall structure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69" y="1185953"/>
            <a:ext cx="6918388" cy="47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Adafruit’s</a:t>
            </a:r>
            <a:r>
              <a:rPr lang="en-US" dirty="0" smtClean="0"/>
              <a:t> </a:t>
            </a:r>
            <a:r>
              <a:rPr lang="en-US" dirty="0" err="1" smtClean="0"/>
              <a:t>BeagleBone</a:t>
            </a:r>
            <a:r>
              <a:rPr lang="en-US" dirty="0" smtClean="0"/>
              <a:t> IO Python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is a set of Python tools to allow </a:t>
            </a:r>
            <a:r>
              <a:rPr lang="en-US" sz="2400" dirty="0" smtClean="0"/>
              <a:t>GPIO </a:t>
            </a:r>
            <a:r>
              <a:rPr lang="en-US" sz="2400" dirty="0"/>
              <a:t>and ADC access on the </a:t>
            </a:r>
            <a:r>
              <a:rPr lang="en-US" sz="2400" dirty="0" err="1"/>
              <a:t>BeagleBone</a:t>
            </a:r>
            <a:r>
              <a:rPr lang="en-US" sz="2400" dirty="0"/>
              <a:t> using the Linux 3.8 Kernel and above (latest releases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has been tested on the 5-20 and 6-6 Angstrom image on the </a:t>
            </a:r>
            <a:r>
              <a:rPr lang="en-US" sz="2400" dirty="0" err="1"/>
              <a:t>BeagleBone</a:t>
            </a:r>
            <a:r>
              <a:rPr lang="en-US" sz="2400" dirty="0"/>
              <a:t> Black.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89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11694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 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497983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		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8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670</TotalTime>
  <Words>75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Traffic Light Implementation</vt:lpstr>
      <vt:lpstr>Specification</vt:lpstr>
      <vt:lpstr>PowerPoint Presentation</vt:lpstr>
      <vt:lpstr>PowerPoint Presentation</vt:lpstr>
      <vt:lpstr>PowerPoint Presentation</vt:lpstr>
      <vt:lpstr>Adafruit’s BeagleBone IO Python Library</vt:lpstr>
      <vt:lpstr>          Demonstration</vt:lpstr>
      <vt:lpstr>          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Premdeep</dc:creator>
  <cp:lastModifiedBy>Shubham Pendharkar</cp:lastModifiedBy>
  <cp:revision>14</cp:revision>
  <dcterms:created xsi:type="dcterms:W3CDTF">2015-02-12T17:25:09Z</dcterms:created>
  <dcterms:modified xsi:type="dcterms:W3CDTF">2015-02-13T04:57:19Z</dcterms:modified>
</cp:coreProperties>
</file>