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6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3D3D-51B6-493C-9034-3D2230B42D57}" type="datetimeFigureOut">
              <a:rPr lang="en-IN" smtClean="0"/>
              <a:t>13-02-2015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F215-5E59-4622-B539-672CEFA3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product/am33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Write an application to demonstrate the  change in </a:t>
            </a:r>
            <a:r>
              <a:rPr lang="en-IN" dirty="0" err="1" smtClean="0"/>
              <a:t>BeagleBoard</a:t>
            </a:r>
            <a:r>
              <a:rPr lang="en-IN" dirty="0"/>
              <a:t> </a:t>
            </a:r>
            <a:r>
              <a:rPr lang="en-IN" dirty="0" smtClean="0"/>
              <a:t>CPU frequency or square wave of programmable frequency.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00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raw  :  redraw the current figure</a:t>
            </a:r>
          </a:p>
          <a:p>
            <a:endParaRPr lang="en-IN" dirty="0"/>
          </a:p>
          <a:p>
            <a:r>
              <a:rPr lang="en-IN" dirty="0" err="1"/>
              <a:t>c</a:t>
            </a:r>
            <a:r>
              <a:rPr lang="en-IN" dirty="0" err="1" smtClean="0"/>
              <a:t>la</a:t>
            </a:r>
            <a:r>
              <a:rPr lang="en-IN" dirty="0" smtClean="0"/>
              <a:t>  :  clear the current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6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</a:t>
            </a:r>
            <a:r>
              <a:rPr lang="en-IN" dirty="0" err="1" smtClean="0"/>
              <a:t>Adafruit_BBIO.PWM</a:t>
            </a:r>
            <a:r>
              <a:rPr lang="en-IN" dirty="0" smtClean="0"/>
              <a:t>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Adafruit_BBIO.PWM</a:t>
            </a:r>
            <a:r>
              <a:rPr lang="en-IN" dirty="0" err="1" smtClean="0"/>
              <a:t>.start</a:t>
            </a:r>
            <a:r>
              <a:rPr lang="en-IN" dirty="0" smtClean="0"/>
              <a:t>(channel , duty, </a:t>
            </a:r>
            <a:r>
              <a:rPr lang="en-IN" dirty="0" err="1" smtClean="0"/>
              <a:t>freq</a:t>
            </a:r>
            <a:r>
              <a:rPr lang="en-IN" dirty="0" smtClean="0"/>
              <a:t>=2000, polarity=0)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Adafruit_BBIO.PWM.set_duty_cycle</a:t>
            </a:r>
            <a:r>
              <a:rPr lang="en-IN" dirty="0" smtClean="0"/>
              <a:t>(channel, duty)</a:t>
            </a:r>
          </a:p>
          <a:p>
            <a:endParaRPr lang="en-IN" dirty="0"/>
          </a:p>
          <a:p>
            <a:r>
              <a:rPr lang="en-IN" dirty="0" err="1" smtClean="0"/>
              <a:t>Adafruit_BBIO.PWM.set_frequency</a:t>
            </a:r>
            <a:r>
              <a:rPr lang="en-IN" dirty="0" smtClean="0"/>
              <a:t>(channel, duty)</a:t>
            </a:r>
          </a:p>
          <a:p>
            <a:endParaRPr lang="en-IN" dirty="0"/>
          </a:p>
          <a:p>
            <a:r>
              <a:rPr lang="en-IN" dirty="0" err="1" smtClean="0"/>
              <a:t>Adafruit_BBIO.PWM.stop</a:t>
            </a:r>
            <a:r>
              <a:rPr lang="en-IN" dirty="0" smtClean="0"/>
              <a:t>(channel)</a:t>
            </a:r>
          </a:p>
        </p:txBody>
      </p:sp>
    </p:spTree>
    <p:extLst>
      <p:ext uri="{BB962C8B-B14F-4D97-AF65-F5344CB8AC3E}">
        <p14:creationId xmlns:p14="http://schemas.microsoft.com/office/powerpoint/2010/main" val="155669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9665"/>
            <a:ext cx="10515600" cy="1325563"/>
          </a:xfrm>
        </p:spPr>
        <p:txBody>
          <a:bodyPr/>
          <a:lstStyle/>
          <a:p>
            <a:r>
              <a:rPr lang="en-IN" dirty="0" smtClean="0"/>
              <a:t>				</a:t>
            </a:r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12566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What is </a:t>
            </a:r>
            <a:r>
              <a:rPr lang="en-IN" b="1" dirty="0" err="1" smtClean="0"/>
              <a:t>BeagleBone</a:t>
            </a:r>
            <a:r>
              <a:rPr lang="en-IN" b="1" dirty="0" smtClean="0"/>
              <a:t> Black?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BeagleBone</a:t>
            </a:r>
            <a:r>
              <a:rPr lang="en-IN" dirty="0" smtClean="0"/>
              <a:t> Black is a low-cost, community-supported development platform for developers and hobbyists. Boot Linux in under 10 seconds and get started on development in less than 5 minutes with just a single USB cable.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pt-BR" b="1" dirty="0" smtClean="0">
                <a:effectLst/>
              </a:rPr>
              <a:t>Processor: </a:t>
            </a:r>
            <a:r>
              <a:rPr lang="pt-BR" b="1" dirty="0" smtClean="0">
                <a:effectLst/>
                <a:hlinkClick r:id="rId2"/>
              </a:rPr>
              <a:t>AM335x 1GHz ARM® Cortex-A8</a:t>
            </a:r>
            <a:endParaRPr lang="pt-BR" b="1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1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512MB DDR3 RAM</a:t>
            </a:r>
          </a:p>
          <a:p>
            <a:r>
              <a:rPr lang="en-IN" dirty="0" smtClean="0"/>
              <a:t>4GB 8-bit </a:t>
            </a:r>
            <a:r>
              <a:rPr lang="en-IN" dirty="0" err="1" smtClean="0"/>
              <a:t>eMMC</a:t>
            </a:r>
            <a:r>
              <a:rPr lang="en-IN" dirty="0" smtClean="0"/>
              <a:t> on-board flash storage</a:t>
            </a:r>
          </a:p>
          <a:p>
            <a:r>
              <a:rPr lang="en-IN" dirty="0" smtClean="0"/>
              <a:t>3D graphics accelerator</a:t>
            </a:r>
          </a:p>
          <a:p>
            <a:r>
              <a:rPr lang="en-IN" dirty="0" smtClean="0"/>
              <a:t>NEON floating-point accelerator</a:t>
            </a:r>
          </a:p>
          <a:p>
            <a:r>
              <a:rPr lang="en-IN" dirty="0" smtClean="0"/>
              <a:t>2x PRU 32-bit microcontrollers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9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b="1" dirty="0" smtClean="0">
                <a:effectLst/>
              </a:rPr>
              <a:t>Software Compatibility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Debian</a:t>
            </a:r>
            <a:endParaRPr lang="en-IN" dirty="0" smtClean="0"/>
          </a:p>
          <a:p>
            <a:r>
              <a:rPr lang="en-IN" dirty="0" smtClean="0"/>
              <a:t>Android</a:t>
            </a:r>
          </a:p>
          <a:p>
            <a:r>
              <a:rPr lang="en-IN" dirty="0" smtClean="0"/>
              <a:t>Ubuntu</a:t>
            </a:r>
          </a:p>
          <a:p>
            <a:r>
              <a:rPr lang="en-IN" dirty="0" smtClean="0"/>
              <a:t>Cloud9 IDE on Node.js w/ </a:t>
            </a:r>
            <a:r>
              <a:rPr lang="en-IN" dirty="0" err="1" smtClean="0"/>
              <a:t>BoneScript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plus much more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6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				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USB client for power &amp; communications</a:t>
            </a:r>
          </a:p>
          <a:p>
            <a:r>
              <a:rPr lang="en-IN" dirty="0" smtClean="0"/>
              <a:t>USB host</a:t>
            </a:r>
          </a:p>
          <a:p>
            <a:r>
              <a:rPr lang="en-IN" dirty="0" smtClean="0"/>
              <a:t>Ethernet</a:t>
            </a:r>
          </a:p>
          <a:p>
            <a:r>
              <a:rPr lang="en-IN" dirty="0" smtClean="0"/>
              <a:t>HDMI</a:t>
            </a:r>
          </a:p>
          <a:p>
            <a:r>
              <a:rPr lang="en-IN" dirty="0" smtClean="0"/>
              <a:t>2x 46 pin headers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19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BBB GPIO layout</a:t>
            </a:r>
            <a:endParaRPr lang="en-IN" dirty="0"/>
          </a:p>
        </p:txBody>
      </p:sp>
      <p:pic>
        <p:nvPicPr>
          <p:cNvPr id="1026" name="Picture 2" descr="http://www.digikey.com/en/articles/techzone/2013/sep/%7E/media/Images/Article%20Library/TechZone%20Articles/2013/September/BeagleBone%20Black%20Brings%20Arduino-Style%20Connectivity%20Simplicity%20to%20Embedded%20Linux/article-2013september-beaglebone-black-brings-arduino-fig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" y="1313646"/>
            <a:ext cx="8104927" cy="515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5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python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atplotlib</a:t>
            </a:r>
            <a:endParaRPr lang="en-IN" dirty="0" smtClean="0"/>
          </a:p>
          <a:p>
            <a:r>
              <a:rPr lang="en-IN" dirty="0" err="1"/>
              <a:t>n</a:t>
            </a:r>
            <a:r>
              <a:rPr lang="en-IN" dirty="0" err="1" smtClean="0"/>
              <a:t>umpy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ime</a:t>
            </a:r>
          </a:p>
          <a:p>
            <a:r>
              <a:rPr lang="en-IN" dirty="0" err="1"/>
              <a:t>p</a:t>
            </a:r>
            <a:r>
              <a:rPr lang="en-IN" dirty="0" err="1" smtClean="0"/>
              <a:t>sutil</a:t>
            </a:r>
            <a:endParaRPr lang="en-IN" dirty="0" smtClean="0"/>
          </a:p>
          <a:p>
            <a:r>
              <a:rPr lang="en-IN" dirty="0" err="1"/>
              <a:t>o</a:t>
            </a:r>
            <a:r>
              <a:rPr lang="en-IN" dirty="0" err="1" smtClean="0"/>
              <a:t>s</a:t>
            </a:r>
            <a:endParaRPr lang="en-IN" dirty="0" smtClean="0"/>
          </a:p>
          <a:p>
            <a:r>
              <a:rPr lang="en-IN" dirty="0" smtClean="0"/>
              <a:t>thread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71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dirty="0" err="1" smtClean="0"/>
              <a:t>matplotlib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python 2D plotting library which produces publication quality figures in a variety of hardcopy formats and interactive environments across </a:t>
            </a:r>
            <a:r>
              <a:rPr lang="en-IN" dirty="0" smtClean="0"/>
              <a:t>platforms.</a:t>
            </a:r>
          </a:p>
          <a:p>
            <a:endParaRPr lang="en-IN" dirty="0"/>
          </a:p>
          <a:p>
            <a:r>
              <a:rPr lang="en-IN" dirty="0" smtClean="0"/>
              <a:t>For simple plotting the </a:t>
            </a:r>
            <a:r>
              <a:rPr lang="en-IN" dirty="0" err="1" smtClean="0"/>
              <a:t>pyplot</a:t>
            </a:r>
            <a:r>
              <a:rPr lang="en-IN" dirty="0" smtClean="0"/>
              <a:t> interface provides a MATLAB- like interface.</a:t>
            </a:r>
          </a:p>
          <a:p>
            <a:endParaRPr lang="en-IN" dirty="0"/>
          </a:p>
          <a:p>
            <a:r>
              <a:rPr lang="en-IN" dirty="0" smtClean="0"/>
              <a:t>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turn interactive mode on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87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Show  :  display a figure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Plot	 :  plot lines and/or markers to the axes.</a:t>
            </a:r>
          </a:p>
          <a:p>
            <a:endParaRPr lang="en-IN" dirty="0"/>
          </a:p>
          <a:p>
            <a:r>
              <a:rPr lang="en-IN" dirty="0" err="1"/>
              <a:t>x</a:t>
            </a:r>
            <a:r>
              <a:rPr lang="en-IN" dirty="0" err="1" smtClean="0"/>
              <a:t>label</a:t>
            </a:r>
            <a:r>
              <a:rPr lang="en-IN" dirty="0" smtClean="0"/>
              <a:t>  :  set the x-axis label of the current axis</a:t>
            </a:r>
          </a:p>
          <a:p>
            <a:endParaRPr lang="en-IN" dirty="0" smtClean="0"/>
          </a:p>
          <a:p>
            <a:r>
              <a:rPr lang="en-IN" dirty="0" err="1" smtClean="0"/>
              <a:t>ylabel</a:t>
            </a:r>
            <a:r>
              <a:rPr lang="en-IN" dirty="0" smtClean="0"/>
              <a:t>  :  set the y-axis label of the current axis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837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Problem statement</vt:lpstr>
      <vt:lpstr>              What is BeagleBone Black? </vt:lpstr>
      <vt:lpstr>    Features</vt:lpstr>
      <vt:lpstr>   Software Compatibility</vt:lpstr>
      <vt:lpstr>    Connectivity</vt:lpstr>
      <vt:lpstr>   BBB GPIO layout</vt:lpstr>
      <vt:lpstr>   python modules</vt:lpstr>
      <vt:lpstr>    matplotlib</vt:lpstr>
      <vt:lpstr>    continued…</vt:lpstr>
      <vt:lpstr>    continued…</vt:lpstr>
      <vt:lpstr>  Adafruit_BBIO.PWM module</vt:lpstr>
      <vt:lpstr> 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AMIT</dc:creator>
  <cp:lastModifiedBy>AMIT</cp:lastModifiedBy>
  <cp:revision>8</cp:revision>
  <dcterms:created xsi:type="dcterms:W3CDTF">2015-02-13T02:09:31Z</dcterms:created>
  <dcterms:modified xsi:type="dcterms:W3CDTF">2015-02-13T03:44:07Z</dcterms:modified>
</cp:coreProperties>
</file>