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0600650"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303" userDrawn="1">
          <p15:clr>
            <a:srgbClr val="A4A3A4"/>
          </p15:clr>
        </p15:guide>
        <p15:guide id="2" pos="249" userDrawn="1">
          <p15:clr>
            <a:srgbClr val="A4A3A4"/>
          </p15:clr>
        </p15:guide>
        <p15:guide id="3" orient="horz" pos="11903" userDrawn="1">
          <p15:clr>
            <a:srgbClr val="A4A3A4"/>
          </p15:clr>
        </p15:guide>
        <p15:guide id="4" orient="horz" pos="16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37C2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3325" autoAdjust="0"/>
  </p:normalViewPr>
  <p:slideViewPr>
    <p:cSldViewPr snapToGrid="0" showGuides="1">
      <p:cViewPr>
        <p:scale>
          <a:sx n="25" d="100"/>
          <a:sy n="25" d="100"/>
        </p:scale>
        <p:origin x="676" y="-3800"/>
      </p:cViewPr>
      <p:guideLst>
        <p:guide orient="horz" pos="20303"/>
        <p:guide pos="249"/>
        <p:guide orient="horz" pos="11903"/>
        <p:guide orient="horz" pos="1685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12B1E6-E0C3-4327-B785-781C61964634}" type="datetimeFigureOut">
              <a:rPr lang="en-US" smtClean="0"/>
              <a:t>9/5/2024</a:t>
            </a:fld>
            <a:endParaRPr lang="en-US"/>
          </a:p>
        </p:txBody>
      </p:sp>
      <p:sp>
        <p:nvSpPr>
          <p:cNvPr id="4" name="Slide Image Placeholder 3"/>
          <p:cNvSpPr>
            <a:spLocks noGrp="1" noRot="1" noChangeAspect="1"/>
          </p:cNvSpPr>
          <p:nvPr>
            <p:ph type="sldImg" idx="2"/>
          </p:nvPr>
        </p:nvSpPr>
        <p:spPr>
          <a:xfrm>
            <a:off x="2335213" y="1143000"/>
            <a:ext cx="2187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4F82E6-4D20-4331-93CD-C2F55AB9FF1F}" type="slidenum">
              <a:rPr lang="en-US" smtClean="0"/>
              <a:t>‹#›</a:t>
            </a:fld>
            <a:endParaRPr lang="en-US"/>
          </a:p>
        </p:txBody>
      </p:sp>
    </p:spTree>
    <p:extLst>
      <p:ext uri="{BB962C8B-B14F-4D97-AF65-F5344CB8AC3E}">
        <p14:creationId xmlns:p14="http://schemas.microsoft.com/office/powerpoint/2010/main" val="3575344755"/>
      </p:ext>
    </p:extLst>
  </p:cSld>
  <p:clrMap bg1="lt1" tx1="dk1" bg2="lt2" tx2="dk2" accent1="accent1" accent2="accent2" accent3="accent3" accent4="accent4" accent5="accent5" accent6="accent6" hlink="hlink" folHlink="folHlink"/>
  <p:notesStyle>
    <a:lvl1pPr marL="0" algn="l" defTabSz="3628796" rtl="0" eaLnBrk="1" latinLnBrk="0" hangingPunct="1">
      <a:defRPr sz="4762" kern="1200">
        <a:solidFill>
          <a:schemeClr val="tx1"/>
        </a:solidFill>
        <a:latin typeface="+mn-lt"/>
        <a:ea typeface="+mn-ea"/>
        <a:cs typeface="+mn-cs"/>
      </a:defRPr>
    </a:lvl1pPr>
    <a:lvl2pPr marL="1814398" algn="l" defTabSz="3628796" rtl="0" eaLnBrk="1" latinLnBrk="0" hangingPunct="1">
      <a:defRPr sz="4762" kern="1200">
        <a:solidFill>
          <a:schemeClr val="tx1"/>
        </a:solidFill>
        <a:latin typeface="+mn-lt"/>
        <a:ea typeface="+mn-ea"/>
        <a:cs typeface="+mn-cs"/>
      </a:defRPr>
    </a:lvl2pPr>
    <a:lvl3pPr marL="3628796" algn="l" defTabSz="3628796" rtl="0" eaLnBrk="1" latinLnBrk="0" hangingPunct="1">
      <a:defRPr sz="4762" kern="1200">
        <a:solidFill>
          <a:schemeClr val="tx1"/>
        </a:solidFill>
        <a:latin typeface="+mn-lt"/>
        <a:ea typeface="+mn-ea"/>
        <a:cs typeface="+mn-cs"/>
      </a:defRPr>
    </a:lvl3pPr>
    <a:lvl4pPr marL="5443195" algn="l" defTabSz="3628796" rtl="0" eaLnBrk="1" latinLnBrk="0" hangingPunct="1">
      <a:defRPr sz="4762" kern="1200">
        <a:solidFill>
          <a:schemeClr val="tx1"/>
        </a:solidFill>
        <a:latin typeface="+mn-lt"/>
        <a:ea typeface="+mn-ea"/>
        <a:cs typeface="+mn-cs"/>
      </a:defRPr>
    </a:lvl4pPr>
    <a:lvl5pPr marL="7257593" algn="l" defTabSz="3628796" rtl="0" eaLnBrk="1" latinLnBrk="0" hangingPunct="1">
      <a:defRPr sz="4762" kern="1200">
        <a:solidFill>
          <a:schemeClr val="tx1"/>
        </a:solidFill>
        <a:latin typeface="+mn-lt"/>
        <a:ea typeface="+mn-ea"/>
        <a:cs typeface="+mn-cs"/>
      </a:defRPr>
    </a:lvl5pPr>
    <a:lvl6pPr marL="9071991" algn="l" defTabSz="3628796" rtl="0" eaLnBrk="1" latinLnBrk="0" hangingPunct="1">
      <a:defRPr sz="4762" kern="1200">
        <a:solidFill>
          <a:schemeClr val="tx1"/>
        </a:solidFill>
        <a:latin typeface="+mn-lt"/>
        <a:ea typeface="+mn-ea"/>
        <a:cs typeface="+mn-cs"/>
      </a:defRPr>
    </a:lvl6pPr>
    <a:lvl7pPr marL="10886389" algn="l" defTabSz="3628796" rtl="0" eaLnBrk="1" latinLnBrk="0" hangingPunct="1">
      <a:defRPr sz="4762" kern="1200">
        <a:solidFill>
          <a:schemeClr val="tx1"/>
        </a:solidFill>
        <a:latin typeface="+mn-lt"/>
        <a:ea typeface="+mn-ea"/>
        <a:cs typeface="+mn-cs"/>
      </a:defRPr>
    </a:lvl7pPr>
    <a:lvl8pPr marL="12700787" algn="l" defTabSz="3628796" rtl="0" eaLnBrk="1" latinLnBrk="0" hangingPunct="1">
      <a:defRPr sz="4762" kern="1200">
        <a:solidFill>
          <a:schemeClr val="tx1"/>
        </a:solidFill>
        <a:latin typeface="+mn-lt"/>
        <a:ea typeface="+mn-ea"/>
        <a:cs typeface="+mn-cs"/>
      </a:defRPr>
    </a:lvl8pPr>
    <a:lvl9pPr marL="14515186" algn="l" defTabSz="3628796" rtl="0" eaLnBrk="1" latinLnBrk="0" hangingPunct="1">
      <a:defRPr sz="476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35213" y="1143000"/>
            <a:ext cx="21875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5E167E-8D66-4A63-B4B3-C1C8292197D9}" type="slidenum">
              <a:rPr lang="en-US" smtClean="0"/>
              <a:t>1</a:t>
            </a:fld>
            <a:endParaRPr lang="en-US"/>
          </a:p>
        </p:txBody>
      </p:sp>
    </p:spTree>
    <p:extLst>
      <p:ext uri="{BB962C8B-B14F-4D97-AF65-F5344CB8AC3E}">
        <p14:creationId xmlns:p14="http://schemas.microsoft.com/office/powerpoint/2010/main" val="1242299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95049" y="7070108"/>
            <a:ext cx="26010553" cy="15040222"/>
          </a:xfrm>
        </p:spPr>
        <p:txBody>
          <a:bodyPr anchor="b"/>
          <a:lstStyle>
            <a:lvl1pPr algn="ctr">
              <a:defRPr sz="20079"/>
            </a:lvl1pPr>
          </a:lstStyle>
          <a:p>
            <a:r>
              <a:rPr lang="en-US"/>
              <a:t>Click to edit Master title style</a:t>
            </a:r>
          </a:p>
        </p:txBody>
      </p:sp>
      <p:sp>
        <p:nvSpPr>
          <p:cNvPr id="3" name="Subtitle 2"/>
          <p:cNvSpPr>
            <a:spLocks noGrp="1"/>
          </p:cNvSpPr>
          <p:nvPr>
            <p:ph type="subTitle" idx="1"/>
          </p:nvPr>
        </p:nvSpPr>
        <p:spPr>
          <a:xfrm>
            <a:off x="3825081" y="22690338"/>
            <a:ext cx="22950488" cy="10430151"/>
          </a:xfrm>
        </p:spPr>
        <p:txBody>
          <a:bodyPr/>
          <a:lstStyle>
            <a:lvl1pPr marL="0" indent="0" algn="ctr">
              <a:buNone/>
              <a:defRPr sz="8032"/>
            </a:lvl1pPr>
            <a:lvl2pPr marL="1530020" indent="0" algn="ctr">
              <a:buNone/>
              <a:defRPr sz="6693"/>
            </a:lvl2pPr>
            <a:lvl3pPr marL="3060040" indent="0" algn="ctr">
              <a:buNone/>
              <a:defRPr sz="6024"/>
            </a:lvl3pPr>
            <a:lvl4pPr marL="4590059" indent="0" algn="ctr">
              <a:buNone/>
              <a:defRPr sz="5354"/>
            </a:lvl4pPr>
            <a:lvl5pPr marL="6120079" indent="0" algn="ctr">
              <a:buNone/>
              <a:defRPr sz="5354"/>
            </a:lvl5pPr>
            <a:lvl6pPr marL="7650099" indent="0" algn="ctr">
              <a:buNone/>
              <a:defRPr sz="5354"/>
            </a:lvl6pPr>
            <a:lvl7pPr marL="9180119" indent="0" algn="ctr">
              <a:buNone/>
              <a:defRPr sz="5354"/>
            </a:lvl7pPr>
            <a:lvl8pPr marL="10710139" indent="0" algn="ctr">
              <a:buNone/>
              <a:defRPr sz="5354"/>
            </a:lvl8pPr>
            <a:lvl9pPr marL="12240158" indent="0" algn="ctr">
              <a:buNone/>
              <a:defRPr sz="5354"/>
            </a:lvl9pPr>
          </a:lstStyle>
          <a:p>
            <a:r>
              <a:rPr lang="en-US"/>
              <a:t>Click to edit Master subtitle style</a:t>
            </a:r>
          </a:p>
        </p:txBody>
      </p:sp>
      <p:sp>
        <p:nvSpPr>
          <p:cNvPr id="4" name="Date Placeholder 3"/>
          <p:cNvSpPr>
            <a:spLocks noGrp="1"/>
          </p:cNvSpPr>
          <p:nvPr>
            <p:ph type="dt" sz="half" idx="10"/>
          </p:nvPr>
        </p:nvSpPr>
        <p:spPr/>
        <p:txBody>
          <a:bodyPr/>
          <a:lstStyle/>
          <a:p>
            <a:fld id="{E5F7B747-F403-4731-96D5-F09031FDB10D}"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72FB0-2240-491D-9991-F1AF6FAD07BF}" type="slidenum">
              <a:rPr lang="en-US" smtClean="0"/>
              <a:t>‹#›</a:t>
            </a:fld>
            <a:endParaRPr lang="en-US"/>
          </a:p>
        </p:txBody>
      </p:sp>
    </p:spTree>
    <p:extLst>
      <p:ext uri="{BB962C8B-B14F-4D97-AF65-F5344CB8AC3E}">
        <p14:creationId xmlns:p14="http://schemas.microsoft.com/office/powerpoint/2010/main" val="4127631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F7B747-F403-4731-96D5-F09031FDB10D}"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72FB0-2240-491D-9991-F1AF6FAD07BF}" type="slidenum">
              <a:rPr lang="en-US" smtClean="0"/>
              <a:t>‹#›</a:t>
            </a:fld>
            <a:endParaRPr lang="en-US"/>
          </a:p>
        </p:txBody>
      </p:sp>
    </p:spTree>
    <p:extLst>
      <p:ext uri="{BB962C8B-B14F-4D97-AF65-F5344CB8AC3E}">
        <p14:creationId xmlns:p14="http://schemas.microsoft.com/office/powerpoint/2010/main" val="2128967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898592" y="2300034"/>
            <a:ext cx="6598265" cy="366105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03797" y="2300034"/>
            <a:ext cx="19412287" cy="366105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F7B747-F403-4731-96D5-F09031FDB10D}"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72FB0-2240-491D-9991-F1AF6FAD07BF}" type="slidenum">
              <a:rPr lang="en-US" smtClean="0"/>
              <a:t>‹#›</a:t>
            </a:fld>
            <a:endParaRPr lang="en-US"/>
          </a:p>
        </p:txBody>
      </p:sp>
    </p:spTree>
    <p:extLst>
      <p:ext uri="{BB962C8B-B14F-4D97-AF65-F5344CB8AC3E}">
        <p14:creationId xmlns:p14="http://schemas.microsoft.com/office/powerpoint/2010/main" val="2574858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F7B747-F403-4731-96D5-F09031FDB10D}"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72FB0-2240-491D-9991-F1AF6FAD07BF}" type="slidenum">
              <a:rPr lang="en-US" smtClean="0"/>
              <a:t>‹#›</a:t>
            </a:fld>
            <a:endParaRPr lang="en-US"/>
          </a:p>
        </p:txBody>
      </p:sp>
    </p:spTree>
    <p:extLst>
      <p:ext uri="{BB962C8B-B14F-4D97-AF65-F5344CB8AC3E}">
        <p14:creationId xmlns:p14="http://schemas.microsoft.com/office/powerpoint/2010/main" val="4235577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87858" y="10770172"/>
            <a:ext cx="26393061" cy="17970262"/>
          </a:xfrm>
        </p:spPr>
        <p:txBody>
          <a:bodyPr anchor="b"/>
          <a:lstStyle>
            <a:lvl1pPr>
              <a:defRPr sz="20079"/>
            </a:lvl1pPr>
          </a:lstStyle>
          <a:p>
            <a:r>
              <a:rPr lang="en-US"/>
              <a:t>Click to edit Master title style</a:t>
            </a:r>
          </a:p>
        </p:txBody>
      </p:sp>
      <p:sp>
        <p:nvSpPr>
          <p:cNvPr id="3" name="Text Placeholder 2"/>
          <p:cNvSpPr>
            <a:spLocks noGrp="1"/>
          </p:cNvSpPr>
          <p:nvPr>
            <p:ph type="body" idx="1"/>
          </p:nvPr>
        </p:nvSpPr>
        <p:spPr>
          <a:xfrm>
            <a:off x="2087858" y="28910440"/>
            <a:ext cx="26393061" cy="9450136"/>
          </a:xfrm>
        </p:spPr>
        <p:txBody>
          <a:bodyPr/>
          <a:lstStyle>
            <a:lvl1pPr marL="0" indent="0">
              <a:buNone/>
              <a:defRPr sz="8032">
                <a:solidFill>
                  <a:schemeClr val="tx1"/>
                </a:solidFill>
              </a:defRPr>
            </a:lvl1pPr>
            <a:lvl2pPr marL="1530020" indent="0">
              <a:buNone/>
              <a:defRPr sz="6693">
                <a:solidFill>
                  <a:schemeClr val="tx1">
                    <a:tint val="75000"/>
                  </a:schemeClr>
                </a:solidFill>
              </a:defRPr>
            </a:lvl2pPr>
            <a:lvl3pPr marL="3060040" indent="0">
              <a:buNone/>
              <a:defRPr sz="6024">
                <a:solidFill>
                  <a:schemeClr val="tx1">
                    <a:tint val="75000"/>
                  </a:schemeClr>
                </a:solidFill>
              </a:defRPr>
            </a:lvl3pPr>
            <a:lvl4pPr marL="4590059" indent="0">
              <a:buNone/>
              <a:defRPr sz="5354">
                <a:solidFill>
                  <a:schemeClr val="tx1">
                    <a:tint val="75000"/>
                  </a:schemeClr>
                </a:solidFill>
              </a:defRPr>
            </a:lvl4pPr>
            <a:lvl5pPr marL="6120079" indent="0">
              <a:buNone/>
              <a:defRPr sz="5354">
                <a:solidFill>
                  <a:schemeClr val="tx1">
                    <a:tint val="75000"/>
                  </a:schemeClr>
                </a:solidFill>
              </a:defRPr>
            </a:lvl5pPr>
            <a:lvl6pPr marL="7650099" indent="0">
              <a:buNone/>
              <a:defRPr sz="5354">
                <a:solidFill>
                  <a:schemeClr val="tx1">
                    <a:tint val="75000"/>
                  </a:schemeClr>
                </a:solidFill>
              </a:defRPr>
            </a:lvl6pPr>
            <a:lvl7pPr marL="9180119" indent="0">
              <a:buNone/>
              <a:defRPr sz="5354">
                <a:solidFill>
                  <a:schemeClr val="tx1">
                    <a:tint val="75000"/>
                  </a:schemeClr>
                </a:solidFill>
              </a:defRPr>
            </a:lvl7pPr>
            <a:lvl8pPr marL="10710139" indent="0">
              <a:buNone/>
              <a:defRPr sz="5354">
                <a:solidFill>
                  <a:schemeClr val="tx1">
                    <a:tint val="75000"/>
                  </a:schemeClr>
                </a:solidFill>
              </a:defRPr>
            </a:lvl8pPr>
            <a:lvl9pPr marL="12240158" indent="0">
              <a:buNone/>
              <a:defRPr sz="535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F7B747-F403-4731-96D5-F09031FDB10D}"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C72FB0-2240-491D-9991-F1AF6FAD07BF}" type="slidenum">
              <a:rPr lang="en-US" smtClean="0"/>
              <a:t>‹#›</a:t>
            </a:fld>
            <a:endParaRPr lang="en-US"/>
          </a:p>
        </p:txBody>
      </p:sp>
    </p:spTree>
    <p:extLst>
      <p:ext uri="{BB962C8B-B14F-4D97-AF65-F5344CB8AC3E}">
        <p14:creationId xmlns:p14="http://schemas.microsoft.com/office/powerpoint/2010/main" val="4099162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03795" y="11500170"/>
            <a:ext cx="13005276" cy="27410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491579" y="11500170"/>
            <a:ext cx="13005276" cy="27410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F7B747-F403-4731-96D5-F09031FDB10D}"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C72FB0-2240-491D-9991-F1AF6FAD07BF}" type="slidenum">
              <a:rPr lang="en-US" smtClean="0"/>
              <a:t>‹#›</a:t>
            </a:fld>
            <a:endParaRPr lang="en-US"/>
          </a:p>
        </p:txBody>
      </p:sp>
    </p:spTree>
    <p:extLst>
      <p:ext uri="{BB962C8B-B14F-4D97-AF65-F5344CB8AC3E}">
        <p14:creationId xmlns:p14="http://schemas.microsoft.com/office/powerpoint/2010/main" val="1571130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07780" y="2300044"/>
            <a:ext cx="26393061" cy="8350126"/>
          </a:xfrm>
        </p:spPr>
        <p:txBody>
          <a:bodyPr/>
          <a:lstStyle/>
          <a:p>
            <a:r>
              <a:rPr lang="en-US"/>
              <a:t>Click to edit Master title style</a:t>
            </a:r>
          </a:p>
        </p:txBody>
      </p:sp>
      <p:sp>
        <p:nvSpPr>
          <p:cNvPr id="3" name="Text Placeholder 2"/>
          <p:cNvSpPr>
            <a:spLocks noGrp="1"/>
          </p:cNvSpPr>
          <p:nvPr>
            <p:ph type="body" idx="1"/>
          </p:nvPr>
        </p:nvSpPr>
        <p:spPr>
          <a:xfrm>
            <a:off x="2107784" y="10590160"/>
            <a:ext cx="12945507" cy="5190073"/>
          </a:xfrm>
        </p:spPr>
        <p:txBody>
          <a:bodyPr anchor="b"/>
          <a:lstStyle>
            <a:lvl1pPr marL="0" indent="0">
              <a:buNone/>
              <a:defRPr sz="8032" b="1"/>
            </a:lvl1pPr>
            <a:lvl2pPr marL="1530020" indent="0">
              <a:buNone/>
              <a:defRPr sz="6693" b="1"/>
            </a:lvl2pPr>
            <a:lvl3pPr marL="3060040" indent="0">
              <a:buNone/>
              <a:defRPr sz="6024" b="1"/>
            </a:lvl3pPr>
            <a:lvl4pPr marL="4590059" indent="0">
              <a:buNone/>
              <a:defRPr sz="5354" b="1"/>
            </a:lvl4pPr>
            <a:lvl5pPr marL="6120079" indent="0">
              <a:buNone/>
              <a:defRPr sz="5354" b="1"/>
            </a:lvl5pPr>
            <a:lvl6pPr marL="7650099" indent="0">
              <a:buNone/>
              <a:defRPr sz="5354" b="1"/>
            </a:lvl6pPr>
            <a:lvl7pPr marL="9180119" indent="0">
              <a:buNone/>
              <a:defRPr sz="5354" b="1"/>
            </a:lvl7pPr>
            <a:lvl8pPr marL="10710139" indent="0">
              <a:buNone/>
              <a:defRPr sz="5354" b="1"/>
            </a:lvl8pPr>
            <a:lvl9pPr marL="12240158" indent="0">
              <a:buNone/>
              <a:defRPr sz="5354" b="1"/>
            </a:lvl9pPr>
          </a:lstStyle>
          <a:p>
            <a:pPr lvl="0"/>
            <a:r>
              <a:rPr lang="en-US"/>
              <a:t>Click to edit Master text styles</a:t>
            </a:r>
          </a:p>
        </p:txBody>
      </p:sp>
      <p:sp>
        <p:nvSpPr>
          <p:cNvPr id="4" name="Content Placeholder 3"/>
          <p:cNvSpPr>
            <a:spLocks noGrp="1"/>
          </p:cNvSpPr>
          <p:nvPr>
            <p:ph sz="half" idx="2"/>
          </p:nvPr>
        </p:nvSpPr>
        <p:spPr>
          <a:xfrm>
            <a:off x="2107784" y="15780233"/>
            <a:ext cx="12945507" cy="23210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491581" y="10590160"/>
            <a:ext cx="13009262" cy="5190073"/>
          </a:xfrm>
        </p:spPr>
        <p:txBody>
          <a:bodyPr anchor="b"/>
          <a:lstStyle>
            <a:lvl1pPr marL="0" indent="0">
              <a:buNone/>
              <a:defRPr sz="8032" b="1"/>
            </a:lvl1pPr>
            <a:lvl2pPr marL="1530020" indent="0">
              <a:buNone/>
              <a:defRPr sz="6693" b="1"/>
            </a:lvl2pPr>
            <a:lvl3pPr marL="3060040" indent="0">
              <a:buNone/>
              <a:defRPr sz="6024" b="1"/>
            </a:lvl3pPr>
            <a:lvl4pPr marL="4590059" indent="0">
              <a:buNone/>
              <a:defRPr sz="5354" b="1"/>
            </a:lvl4pPr>
            <a:lvl5pPr marL="6120079" indent="0">
              <a:buNone/>
              <a:defRPr sz="5354" b="1"/>
            </a:lvl5pPr>
            <a:lvl6pPr marL="7650099" indent="0">
              <a:buNone/>
              <a:defRPr sz="5354" b="1"/>
            </a:lvl6pPr>
            <a:lvl7pPr marL="9180119" indent="0">
              <a:buNone/>
              <a:defRPr sz="5354" b="1"/>
            </a:lvl7pPr>
            <a:lvl8pPr marL="10710139" indent="0">
              <a:buNone/>
              <a:defRPr sz="5354" b="1"/>
            </a:lvl8pPr>
            <a:lvl9pPr marL="12240158" indent="0">
              <a:buNone/>
              <a:defRPr sz="5354" b="1"/>
            </a:lvl9pPr>
          </a:lstStyle>
          <a:p>
            <a:pPr lvl="0"/>
            <a:r>
              <a:rPr lang="en-US"/>
              <a:t>Click to edit Master text styles</a:t>
            </a:r>
          </a:p>
        </p:txBody>
      </p:sp>
      <p:sp>
        <p:nvSpPr>
          <p:cNvPr id="6" name="Content Placeholder 5"/>
          <p:cNvSpPr>
            <a:spLocks noGrp="1"/>
          </p:cNvSpPr>
          <p:nvPr>
            <p:ph sz="quarter" idx="4"/>
          </p:nvPr>
        </p:nvSpPr>
        <p:spPr>
          <a:xfrm>
            <a:off x="15491581" y="15780233"/>
            <a:ext cx="13009262" cy="23210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F7B747-F403-4731-96D5-F09031FDB10D}" type="datetimeFigureOut">
              <a:rPr lang="en-US" smtClean="0"/>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C72FB0-2240-491D-9991-F1AF6FAD07BF}" type="slidenum">
              <a:rPr lang="en-US" smtClean="0"/>
              <a:t>‹#›</a:t>
            </a:fld>
            <a:endParaRPr lang="en-US"/>
          </a:p>
        </p:txBody>
      </p:sp>
    </p:spTree>
    <p:extLst>
      <p:ext uri="{BB962C8B-B14F-4D97-AF65-F5344CB8AC3E}">
        <p14:creationId xmlns:p14="http://schemas.microsoft.com/office/powerpoint/2010/main" val="2344759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F7B747-F403-4731-96D5-F09031FDB10D}"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C72FB0-2240-491D-9991-F1AF6FAD07BF}" type="slidenum">
              <a:rPr lang="en-US" smtClean="0"/>
              <a:t>‹#›</a:t>
            </a:fld>
            <a:endParaRPr lang="en-US"/>
          </a:p>
        </p:txBody>
      </p:sp>
    </p:spTree>
    <p:extLst>
      <p:ext uri="{BB962C8B-B14F-4D97-AF65-F5344CB8AC3E}">
        <p14:creationId xmlns:p14="http://schemas.microsoft.com/office/powerpoint/2010/main" val="4104434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F7B747-F403-4731-96D5-F09031FDB10D}" type="datetimeFigureOut">
              <a:rPr lang="en-US" smtClean="0"/>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C72FB0-2240-491D-9991-F1AF6FAD07BF}" type="slidenum">
              <a:rPr lang="en-US" smtClean="0"/>
              <a:t>‹#›</a:t>
            </a:fld>
            <a:endParaRPr lang="en-US"/>
          </a:p>
        </p:txBody>
      </p:sp>
    </p:spTree>
    <p:extLst>
      <p:ext uri="{BB962C8B-B14F-4D97-AF65-F5344CB8AC3E}">
        <p14:creationId xmlns:p14="http://schemas.microsoft.com/office/powerpoint/2010/main" val="1424567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7780" y="2880042"/>
            <a:ext cx="9869506" cy="10080149"/>
          </a:xfrm>
        </p:spPr>
        <p:txBody>
          <a:bodyPr anchor="b"/>
          <a:lstStyle>
            <a:lvl1pPr>
              <a:defRPr sz="10709"/>
            </a:lvl1pPr>
          </a:lstStyle>
          <a:p>
            <a:r>
              <a:rPr lang="en-US"/>
              <a:t>Click to edit Master title style</a:t>
            </a:r>
          </a:p>
        </p:txBody>
      </p:sp>
      <p:sp>
        <p:nvSpPr>
          <p:cNvPr id="3" name="Content Placeholder 2"/>
          <p:cNvSpPr>
            <a:spLocks noGrp="1"/>
          </p:cNvSpPr>
          <p:nvPr>
            <p:ph idx="1"/>
          </p:nvPr>
        </p:nvSpPr>
        <p:spPr>
          <a:xfrm>
            <a:off x="13009262" y="6220102"/>
            <a:ext cx="15491579" cy="30700453"/>
          </a:xfrm>
        </p:spPr>
        <p:txBody>
          <a:bodyPr/>
          <a:lstStyle>
            <a:lvl1pPr>
              <a:defRPr sz="10709"/>
            </a:lvl1pPr>
            <a:lvl2pPr>
              <a:defRPr sz="9370"/>
            </a:lvl2pPr>
            <a:lvl3pPr>
              <a:defRPr sz="8032"/>
            </a:lvl3pPr>
            <a:lvl4pPr>
              <a:defRPr sz="6693"/>
            </a:lvl4pPr>
            <a:lvl5pPr>
              <a:defRPr sz="6693"/>
            </a:lvl5pPr>
            <a:lvl6pPr>
              <a:defRPr sz="6693"/>
            </a:lvl6pPr>
            <a:lvl7pPr>
              <a:defRPr sz="6693"/>
            </a:lvl7pPr>
            <a:lvl8pPr>
              <a:defRPr sz="6693"/>
            </a:lvl8pPr>
            <a:lvl9pPr>
              <a:defRPr sz="669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07780" y="12960191"/>
            <a:ext cx="9869506" cy="24010358"/>
          </a:xfrm>
        </p:spPr>
        <p:txBody>
          <a:bodyPr/>
          <a:lstStyle>
            <a:lvl1pPr marL="0" indent="0">
              <a:buNone/>
              <a:defRPr sz="5354"/>
            </a:lvl1pPr>
            <a:lvl2pPr marL="1530020" indent="0">
              <a:buNone/>
              <a:defRPr sz="4685"/>
            </a:lvl2pPr>
            <a:lvl3pPr marL="3060040" indent="0">
              <a:buNone/>
              <a:defRPr sz="4016"/>
            </a:lvl3pPr>
            <a:lvl4pPr marL="4590059" indent="0">
              <a:buNone/>
              <a:defRPr sz="3347"/>
            </a:lvl4pPr>
            <a:lvl5pPr marL="6120079" indent="0">
              <a:buNone/>
              <a:defRPr sz="3347"/>
            </a:lvl5pPr>
            <a:lvl6pPr marL="7650099" indent="0">
              <a:buNone/>
              <a:defRPr sz="3347"/>
            </a:lvl6pPr>
            <a:lvl7pPr marL="9180119" indent="0">
              <a:buNone/>
              <a:defRPr sz="3347"/>
            </a:lvl7pPr>
            <a:lvl8pPr marL="10710139" indent="0">
              <a:buNone/>
              <a:defRPr sz="3347"/>
            </a:lvl8pPr>
            <a:lvl9pPr marL="12240158" indent="0">
              <a:buNone/>
              <a:defRPr sz="3347"/>
            </a:lvl9pPr>
          </a:lstStyle>
          <a:p>
            <a:pPr lvl="0"/>
            <a:r>
              <a:rPr lang="en-US"/>
              <a:t>Click to edit Master text styles</a:t>
            </a:r>
          </a:p>
        </p:txBody>
      </p:sp>
      <p:sp>
        <p:nvSpPr>
          <p:cNvPr id="5" name="Date Placeholder 4"/>
          <p:cNvSpPr>
            <a:spLocks noGrp="1"/>
          </p:cNvSpPr>
          <p:nvPr>
            <p:ph type="dt" sz="half" idx="10"/>
          </p:nvPr>
        </p:nvSpPr>
        <p:spPr/>
        <p:txBody>
          <a:bodyPr/>
          <a:lstStyle/>
          <a:p>
            <a:fld id="{E5F7B747-F403-4731-96D5-F09031FDB10D}"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C72FB0-2240-491D-9991-F1AF6FAD07BF}" type="slidenum">
              <a:rPr lang="en-US" smtClean="0"/>
              <a:t>‹#›</a:t>
            </a:fld>
            <a:endParaRPr lang="en-US"/>
          </a:p>
        </p:txBody>
      </p:sp>
    </p:spTree>
    <p:extLst>
      <p:ext uri="{BB962C8B-B14F-4D97-AF65-F5344CB8AC3E}">
        <p14:creationId xmlns:p14="http://schemas.microsoft.com/office/powerpoint/2010/main" val="184538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07780" y="2880042"/>
            <a:ext cx="9869506" cy="10080149"/>
          </a:xfrm>
        </p:spPr>
        <p:txBody>
          <a:bodyPr anchor="b"/>
          <a:lstStyle>
            <a:lvl1pPr>
              <a:defRPr sz="10709"/>
            </a:lvl1pPr>
          </a:lstStyle>
          <a:p>
            <a:r>
              <a:rPr lang="en-US"/>
              <a:t>Click to edit Master title style</a:t>
            </a:r>
          </a:p>
        </p:txBody>
      </p:sp>
      <p:sp>
        <p:nvSpPr>
          <p:cNvPr id="3" name="Picture Placeholder 2"/>
          <p:cNvSpPr>
            <a:spLocks noGrp="1" noChangeAspect="1"/>
          </p:cNvSpPr>
          <p:nvPr>
            <p:ph type="pic" idx="1"/>
          </p:nvPr>
        </p:nvSpPr>
        <p:spPr>
          <a:xfrm>
            <a:off x="13009262" y="6220102"/>
            <a:ext cx="15491579" cy="30700453"/>
          </a:xfrm>
        </p:spPr>
        <p:txBody>
          <a:bodyPr anchor="t"/>
          <a:lstStyle>
            <a:lvl1pPr marL="0" indent="0">
              <a:buNone/>
              <a:defRPr sz="10709"/>
            </a:lvl1pPr>
            <a:lvl2pPr marL="1530020" indent="0">
              <a:buNone/>
              <a:defRPr sz="9370"/>
            </a:lvl2pPr>
            <a:lvl3pPr marL="3060040" indent="0">
              <a:buNone/>
              <a:defRPr sz="8032"/>
            </a:lvl3pPr>
            <a:lvl4pPr marL="4590059" indent="0">
              <a:buNone/>
              <a:defRPr sz="6693"/>
            </a:lvl4pPr>
            <a:lvl5pPr marL="6120079" indent="0">
              <a:buNone/>
              <a:defRPr sz="6693"/>
            </a:lvl5pPr>
            <a:lvl6pPr marL="7650099" indent="0">
              <a:buNone/>
              <a:defRPr sz="6693"/>
            </a:lvl6pPr>
            <a:lvl7pPr marL="9180119" indent="0">
              <a:buNone/>
              <a:defRPr sz="6693"/>
            </a:lvl7pPr>
            <a:lvl8pPr marL="10710139" indent="0">
              <a:buNone/>
              <a:defRPr sz="6693"/>
            </a:lvl8pPr>
            <a:lvl9pPr marL="12240158" indent="0">
              <a:buNone/>
              <a:defRPr sz="6693"/>
            </a:lvl9pPr>
          </a:lstStyle>
          <a:p>
            <a:r>
              <a:rPr lang="en-US"/>
              <a:t>Click icon to add picture</a:t>
            </a:r>
          </a:p>
        </p:txBody>
      </p:sp>
      <p:sp>
        <p:nvSpPr>
          <p:cNvPr id="4" name="Text Placeholder 3"/>
          <p:cNvSpPr>
            <a:spLocks noGrp="1"/>
          </p:cNvSpPr>
          <p:nvPr>
            <p:ph type="body" sz="half" idx="2"/>
          </p:nvPr>
        </p:nvSpPr>
        <p:spPr>
          <a:xfrm>
            <a:off x="2107780" y="12960191"/>
            <a:ext cx="9869506" cy="24010358"/>
          </a:xfrm>
        </p:spPr>
        <p:txBody>
          <a:bodyPr/>
          <a:lstStyle>
            <a:lvl1pPr marL="0" indent="0">
              <a:buNone/>
              <a:defRPr sz="5354"/>
            </a:lvl1pPr>
            <a:lvl2pPr marL="1530020" indent="0">
              <a:buNone/>
              <a:defRPr sz="4685"/>
            </a:lvl2pPr>
            <a:lvl3pPr marL="3060040" indent="0">
              <a:buNone/>
              <a:defRPr sz="4016"/>
            </a:lvl3pPr>
            <a:lvl4pPr marL="4590059" indent="0">
              <a:buNone/>
              <a:defRPr sz="3347"/>
            </a:lvl4pPr>
            <a:lvl5pPr marL="6120079" indent="0">
              <a:buNone/>
              <a:defRPr sz="3347"/>
            </a:lvl5pPr>
            <a:lvl6pPr marL="7650099" indent="0">
              <a:buNone/>
              <a:defRPr sz="3347"/>
            </a:lvl6pPr>
            <a:lvl7pPr marL="9180119" indent="0">
              <a:buNone/>
              <a:defRPr sz="3347"/>
            </a:lvl7pPr>
            <a:lvl8pPr marL="10710139" indent="0">
              <a:buNone/>
              <a:defRPr sz="3347"/>
            </a:lvl8pPr>
            <a:lvl9pPr marL="12240158" indent="0">
              <a:buNone/>
              <a:defRPr sz="3347"/>
            </a:lvl9pPr>
          </a:lstStyle>
          <a:p>
            <a:pPr lvl="0"/>
            <a:r>
              <a:rPr lang="en-US"/>
              <a:t>Click to edit Master text styles</a:t>
            </a:r>
          </a:p>
        </p:txBody>
      </p:sp>
      <p:sp>
        <p:nvSpPr>
          <p:cNvPr id="5" name="Date Placeholder 4"/>
          <p:cNvSpPr>
            <a:spLocks noGrp="1"/>
          </p:cNvSpPr>
          <p:nvPr>
            <p:ph type="dt" sz="half" idx="10"/>
          </p:nvPr>
        </p:nvSpPr>
        <p:spPr/>
        <p:txBody>
          <a:bodyPr/>
          <a:lstStyle/>
          <a:p>
            <a:fld id="{E5F7B747-F403-4731-96D5-F09031FDB10D}"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C72FB0-2240-491D-9991-F1AF6FAD07BF}" type="slidenum">
              <a:rPr lang="en-US" smtClean="0"/>
              <a:t>‹#›</a:t>
            </a:fld>
            <a:endParaRPr lang="en-US"/>
          </a:p>
        </p:txBody>
      </p:sp>
    </p:spTree>
    <p:extLst>
      <p:ext uri="{BB962C8B-B14F-4D97-AF65-F5344CB8AC3E}">
        <p14:creationId xmlns:p14="http://schemas.microsoft.com/office/powerpoint/2010/main" val="1239342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03795" y="2300044"/>
            <a:ext cx="26393061" cy="835012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103795" y="11500170"/>
            <a:ext cx="26393061" cy="27410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03795" y="40040601"/>
            <a:ext cx="6885146" cy="2300034"/>
          </a:xfrm>
          <a:prstGeom prst="rect">
            <a:avLst/>
          </a:prstGeom>
        </p:spPr>
        <p:txBody>
          <a:bodyPr vert="horz" lIns="91440" tIns="45720" rIns="91440" bIns="45720" rtlCol="0" anchor="ctr"/>
          <a:lstStyle>
            <a:lvl1pPr algn="l">
              <a:defRPr sz="4016">
                <a:solidFill>
                  <a:schemeClr val="tx1">
                    <a:tint val="75000"/>
                  </a:schemeClr>
                </a:solidFill>
              </a:defRPr>
            </a:lvl1pPr>
          </a:lstStyle>
          <a:p>
            <a:fld id="{E5F7B747-F403-4731-96D5-F09031FDB10D}" type="datetimeFigureOut">
              <a:rPr lang="en-US" smtClean="0"/>
              <a:t>9/5/2024</a:t>
            </a:fld>
            <a:endParaRPr lang="en-US"/>
          </a:p>
        </p:txBody>
      </p:sp>
      <p:sp>
        <p:nvSpPr>
          <p:cNvPr id="5" name="Footer Placeholder 4"/>
          <p:cNvSpPr>
            <a:spLocks noGrp="1"/>
          </p:cNvSpPr>
          <p:nvPr>
            <p:ph type="ftr" sz="quarter" idx="3"/>
          </p:nvPr>
        </p:nvSpPr>
        <p:spPr>
          <a:xfrm>
            <a:off x="10136466" y="40040601"/>
            <a:ext cx="10327719" cy="2300034"/>
          </a:xfrm>
          <a:prstGeom prst="rect">
            <a:avLst/>
          </a:prstGeom>
        </p:spPr>
        <p:txBody>
          <a:bodyPr vert="horz" lIns="91440" tIns="45720" rIns="91440" bIns="45720" rtlCol="0" anchor="ctr"/>
          <a:lstStyle>
            <a:lvl1pPr algn="ctr">
              <a:defRPr sz="401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611709" y="40040601"/>
            <a:ext cx="6885146" cy="2300034"/>
          </a:xfrm>
          <a:prstGeom prst="rect">
            <a:avLst/>
          </a:prstGeom>
        </p:spPr>
        <p:txBody>
          <a:bodyPr vert="horz" lIns="91440" tIns="45720" rIns="91440" bIns="45720" rtlCol="0" anchor="ctr"/>
          <a:lstStyle>
            <a:lvl1pPr algn="r">
              <a:defRPr sz="4016">
                <a:solidFill>
                  <a:schemeClr val="tx1">
                    <a:tint val="75000"/>
                  </a:schemeClr>
                </a:solidFill>
              </a:defRPr>
            </a:lvl1pPr>
          </a:lstStyle>
          <a:p>
            <a:fld id="{00C72FB0-2240-491D-9991-F1AF6FAD07BF}" type="slidenum">
              <a:rPr lang="en-US" smtClean="0"/>
              <a:t>‹#›</a:t>
            </a:fld>
            <a:endParaRPr lang="en-US"/>
          </a:p>
        </p:txBody>
      </p:sp>
    </p:spTree>
    <p:extLst>
      <p:ext uri="{BB962C8B-B14F-4D97-AF65-F5344CB8AC3E}">
        <p14:creationId xmlns:p14="http://schemas.microsoft.com/office/powerpoint/2010/main" val="23487271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60040" rtl="1" eaLnBrk="1" latinLnBrk="0" hangingPunct="1">
        <a:lnSpc>
          <a:spcPct val="90000"/>
        </a:lnSpc>
        <a:spcBef>
          <a:spcPct val="0"/>
        </a:spcBef>
        <a:buNone/>
        <a:defRPr sz="14725" kern="1200">
          <a:solidFill>
            <a:schemeClr val="tx1"/>
          </a:solidFill>
          <a:latin typeface="+mj-lt"/>
          <a:ea typeface="+mj-ea"/>
          <a:cs typeface="+mj-cs"/>
        </a:defRPr>
      </a:lvl1pPr>
    </p:titleStyle>
    <p:bodyStyle>
      <a:lvl1pPr marL="765010" indent="-765010" algn="r" defTabSz="3060040" rtl="1" eaLnBrk="1" latinLnBrk="0" hangingPunct="1">
        <a:lnSpc>
          <a:spcPct val="90000"/>
        </a:lnSpc>
        <a:spcBef>
          <a:spcPts val="3347"/>
        </a:spcBef>
        <a:buFont typeface="Arial" panose="020B0604020202020204" pitchFamily="34" charset="0"/>
        <a:buChar char="•"/>
        <a:defRPr sz="9370" kern="1200">
          <a:solidFill>
            <a:schemeClr val="tx1"/>
          </a:solidFill>
          <a:latin typeface="+mn-lt"/>
          <a:ea typeface="+mn-ea"/>
          <a:cs typeface="+mn-cs"/>
        </a:defRPr>
      </a:lvl1pPr>
      <a:lvl2pPr marL="2295030" indent="-765010" algn="r" defTabSz="3060040" rtl="1" eaLnBrk="1" latinLnBrk="0" hangingPunct="1">
        <a:lnSpc>
          <a:spcPct val="90000"/>
        </a:lnSpc>
        <a:spcBef>
          <a:spcPts val="1673"/>
        </a:spcBef>
        <a:buFont typeface="Arial" panose="020B0604020202020204" pitchFamily="34" charset="0"/>
        <a:buChar char="•"/>
        <a:defRPr sz="8032" kern="1200">
          <a:solidFill>
            <a:schemeClr val="tx1"/>
          </a:solidFill>
          <a:latin typeface="+mn-lt"/>
          <a:ea typeface="+mn-ea"/>
          <a:cs typeface="+mn-cs"/>
        </a:defRPr>
      </a:lvl2pPr>
      <a:lvl3pPr marL="3825050" indent="-765010" algn="r" defTabSz="3060040" rtl="1" eaLnBrk="1" latinLnBrk="0" hangingPunct="1">
        <a:lnSpc>
          <a:spcPct val="90000"/>
        </a:lnSpc>
        <a:spcBef>
          <a:spcPts val="1673"/>
        </a:spcBef>
        <a:buFont typeface="Arial" panose="020B0604020202020204" pitchFamily="34" charset="0"/>
        <a:buChar char="•"/>
        <a:defRPr sz="6693" kern="1200">
          <a:solidFill>
            <a:schemeClr val="tx1"/>
          </a:solidFill>
          <a:latin typeface="+mn-lt"/>
          <a:ea typeface="+mn-ea"/>
          <a:cs typeface="+mn-cs"/>
        </a:defRPr>
      </a:lvl3pPr>
      <a:lvl4pPr marL="5355069" indent="-765010" algn="r" defTabSz="3060040" rtl="1" eaLnBrk="1" latinLnBrk="0" hangingPunct="1">
        <a:lnSpc>
          <a:spcPct val="90000"/>
        </a:lnSpc>
        <a:spcBef>
          <a:spcPts val="1673"/>
        </a:spcBef>
        <a:buFont typeface="Arial" panose="020B0604020202020204" pitchFamily="34" charset="0"/>
        <a:buChar char="•"/>
        <a:defRPr sz="6024" kern="1200">
          <a:solidFill>
            <a:schemeClr val="tx1"/>
          </a:solidFill>
          <a:latin typeface="+mn-lt"/>
          <a:ea typeface="+mn-ea"/>
          <a:cs typeface="+mn-cs"/>
        </a:defRPr>
      </a:lvl4pPr>
      <a:lvl5pPr marL="6885089" indent="-765010" algn="r" defTabSz="3060040" rtl="1" eaLnBrk="1" latinLnBrk="0" hangingPunct="1">
        <a:lnSpc>
          <a:spcPct val="90000"/>
        </a:lnSpc>
        <a:spcBef>
          <a:spcPts val="1673"/>
        </a:spcBef>
        <a:buFont typeface="Arial" panose="020B0604020202020204" pitchFamily="34" charset="0"/>
        <a:buChar char="•"/>
        <a:defRPr sz="6024" kern="1200">
          <a:solidFill>
            <a:schemeClr val="tx1"/>
          </a:solidFill>
          <a:latin typeface="+mn-lt"/>
          <a:ea typeface="+mn-ea"/>
          <a:cs typeface="+mn-cs"/>
        </a:defRPr>
      </a:lvl5pPr>
      <a:lvl6pPr marL="8415109" indent="-765010" algn="r" defTabSz="3060040" rtl="1" eaLnBrk="1" latinLnBrk="0" hangingPunct="1">
        <a:lnSpc>
          <a:spcPct val="90000"/>
        </a:lnSpc>
        <a:spcBef>
          <a:spcPts val="1673"/>
        </a:spcBef>
        <a:buFont typeface="Arial" panose="020B0604020202020204" pitchFamily="34" charset="0"/>
        <a:buChar char="•"/>
        <a:defRPr sz="6024" kern="1200">
          <a:solidFill>
            <a:schemeClr val="tx1"/>
          </a:solidFill>
          <a:latin typeface="+mn-lt"/>
          <a:ea typeface="+mn-ea"/>
          <a:cs typeface="+mn-cs"/>
        </a:defRPr>
      </a:lvl6pPr>
      <a:lvl7pPr marL="9945129" indent="-765010" algn="r" defTabSz="3060040" rtl="1" eaLnBrk="1" latinLnBrk="0" hangingPunct="1">
        <a:lnSpc>
          <a:spcPct val="90000"/>
        </a:lnSpc>
        <a:spcBef>
          <a:spcPts val="1673"/>
        </a:spcBef>
        <a:buFont typeface="Arial" panose="020B0604020202020204" pitchFamily="34" charset="0"/>
        <a:buChar char="•"/>
        <a:defRPr sz="6024" kern="1200">
          <a:solidFill>
            <a:schemeClr val="tx1"/>
          </a:solidFill>
          <a:latin typeface="+mn-lt"/>
          <a:ea typeface="+mn-ea"/>
          <a:cs typeface="+mn-cs"/>
        </a:defRPr>
      </a:lvl7pPr>
      <a:lvl8pPr marL="11475149" indent="-765010" algn="r" defTabSz="3060040" rtl="1" eaLnBrk="1" latinLnBrk="0" hangingPunct="1">
        <a:lnSpc>
          <a:spcPct val="90000"/>
        </a:lnSpc>
        <a:spcBef>
          <a:spcPts val="1673"/>
        </a:spcBef>
        <a:buFont typeface="Arial" panose="020B0604020202020204" pitchFamily="34" charset="0"/>
        <a:buChar char="•"/>
        <a:defRPr sz="6024" kern="1200">
          <a:solidFill>
            <a:schemeClr val="tx1"/>
          </a:solidFill>
          <a:latin typeface="+mn-lt"/>
          <a:ea typeface="+mn-ea"/>
          <a:cs typeface="+mn-cs"/>
        </a:defRPr>
      </a:lvl8pPr>
      <a:lvl9pPr marL="13005168" indent="-765010" algn="r" defTabSz="3060040" rtl="1" eaLnBrk="1" latinLnBrk="0" hangingPunct="1">
        <a:lnSpc>
          <a:spcPct val="90000"/>
        </a:lnSpc>
        <a:spcBef>
          <a:spcPts val="1673"/>
        </a:spcBef>
        <a:buFont typeface="Arial" panose="020B0604020202020204" pitchFamily="34" charset="0"/>
        <a:buChar char="•"/>
        <a:defRPr sz="6024" kern="1200">
          <a:solidFill>
            <a:schemeClr val="tx1"/>
          </a:solidFill>
          <a:latin typeface="+mn-lt"/>
          <a:ea typeface="+mn-ea"/>
          <a:cs typeface="+mn-cs"/>
        </a:defRPr>
      </a:lvl9pPr>
    </p:bodyStyle>
    <p:otherStyle>
      <a:defPPr>
        <a:defRPr lang="en-US"/>
      </a:defPPr>
      <a:lvl1pPr marL="0" algn="r" defTabSz="3060040" rtl="1" eaLnBrk="1" latinLnBrk="0" hangingPunct="1">
        <a:defRPr sz="6024" kern="1200">
          <a:solidFill>
            <a:schemeClr val="tx1"/>
          </a:solidFill>
          <a:latin typeface="+mn-lt"/>
          <a:ea typeface="+mn-ea"/>
          <a:cs typeface="+mn-cs"/>
        </a:defRPr>
      </a:lvl1pPr>
      <a:lvl2pPr marL="1530020" algn="r" defTabSz="3060040" rtl="1" eaLnBrk="1" latinLnBrk="0" hangingPunct="1">
        <a:defRPr sz="6024" kern="1200">
          <a:solidFill>
            <a:schemeClr val="tx1"/>
          </a:solidFill>
          <a:latin typeface="+mn-lt"/>
          <a:ea typeface="+mn-ea"/>
          <a:cs typeface="+mn-cs"/>
        </a:defRPr>
      </a:lvl2pPr>
      <a:lvl3pPr marL="3060040" algn="r" defTabSz="3060040" rtl="1" eaLnBrk="1" latinLnBrk="0" hangingPunct="1">
        <a:defRPr sz="6024" kern="1200">
          <a:solidFill>
            <a:schemeClr val="tx1"/>
          </a:solidFill>
          <a:latin typeface="+mn-lt"/>
          <a:ea typeface="+mn-ea"/>
          <a:cs typeface="+mn-cs"/>
        </a:defRPr>
      </a:lvl3pPr>
      <a:lvl4pPr marL="4590059" algn="r" defTabSz="3060040" rtl="1" eaLnBrk="1" latinLnBrk="0" hangingPunct="1">
        <a:defRPr sz="6024" kern="1200">
          <a:solidFill>
            <a:schemeClr val="tx1"/>
          </a:solidFill>
          <a:latin typeface="+mn-lt"/>
          <a:ea typeface="+mn-ea"/>
          <a:cs typeface="+mn-cs"/>
        </a:defRPr>
      </a:lvl4pPr>
      <a:lvl5pPr marL="6120079" algn="r" defTabSz="3060040" rtl="1" eaLnBrk="1" latinLnBrk="0" hangingPunct="1">
        <a:defRPr sz="6024" kern="1200">
          <a:solidFill>
            <a:schemeClr val="tx1"/>
          </a:solidFill>
          <a:latin typeface="+mn-lt"/>
          <a:ea typeface="+mn-ea"/>
          <a:cs typeface="+mn-cs"/>
        </a:defRPr>
      </a:lvl5pPr>
      <a:lvl6pPr marL="7650099" algn="r" defTabSz="3060040" rtl="1" eaLnBrk="1" latinLnBrk="0" hangingPunct="1">
        <a:defRPr sz="6024" kern="1200">
          <a:solidFill>
            <a:schemeClr val="tx1"/>
          </a:solidFill>
          <a:latin typeface="+mn-lt"/>
          <a:ea typeface="+mn-ea"/>
          <a:cs typeface="+mn-cs"/>
        </a:defRPr>
      </a:lvl6pPr>
      <a:lvl7pPr marL="9180119" algn="r" defTabSz="3060040" rtl="1" eaLnBrk="1" latinLnBrk="0" hangingPunct="1">
        <a:defRPr sz="6024" kern="1200">
          <a:solidFill>
            <a:schemeClr val="tx1"/>
          </a:solidFill>
          <a:latin typeface="+mn-lt"/>
          <a:ea typeface="+mn-ea"/>
          <a:cs typeface="+mn-cs"/>
        </a:defRPr>
      </a:lvl7pPr>
      <a:lvl8pPr marL="10710139" algn="r" defTabSz="3060040" rtl="1" eaLnBrk="1" latinLnBrk="0" hangingPunct="1">
        <a:defRPr sz="6024" kern="1200">
          <a:solidFill>
            <a:schemeClr val="tx1"/>
          </a:solidFill>
          <a:latin typeface="+mn-lt"/>
          <a:ea typeface="+mn-ea"/>
          <a:cs typeface="+mn-cs"/>
        </a:defRPr>
      </a:lvl8pPr>
      <a:lvl9pPr marL="12240158" algn="r" defTabSz="3060040" rtl="1" eaLnBrk="1" latinLnBrk="0" hangingPunct="1">
        <a:defRPr sz="602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030A0">
            <a:alpha val="44000"/>
          </a:srgbClr>
        </a:solidFill>
        <a:effectLst/>
      </p:bgPr>
    </p:bg>
    <p:spTree>
      <p:nvGrpSpPr>
        <p:cNvPr id="1" name=""/>
        <p:cNvGrpSpPr/>
        <p:nvPr/>
      </p:nvGrpSpPr>
      <p:grpSpPr>
        <a:xfrm>
          <a:off x="0" y="0"/>
          <a:ext cx="0" cy="0"/>
          <a:chOff x="0" y="0"/>
          <a:chExt cx="0" cy="0"/>
        </a:xfrm>
      </p:grpSpPr>
      <p:grpSp>
        <p:nvGrpSpPr>
          <p:cNvPr id="472" name="Group 471">
            <a:extLst>
              <a:ext uri="{FF2B5EF4-FFF2-40B4-BE49-F238E27FC236}">
                <a16:creationId xmlns:a16="http://schemas.microsoft.com/office/drawing/2014/main" id="{28D0F129-FA05-B088-AA71-1088B3FD4297}"/>
              </a:ext>
            </a:extLst>
          </p:cNvPr>
          <p:cNvGrpSpPr/>
          <p:nvPr/>
        </p:nvGrpSpPr>
        <p:grpSpPr>
          <a:xfrm>
            <a:off x="372494" y="5778164"/>
            <a:ext cx="29936774" cy="10664658"/>
            <a:chOff x="266845" y="5332274"/>
            <a:chExt cx="29936774" cy="10991469"/>
          </a:xfrm>
        </p:grpSpPr>
        <p:sp>
          <p:nvSpPr>
            <p:cNvPr id="6" name="Rectangle: Rounded Corners 5"/>
            <p:cNvSpPr/>
            <p:nvPr/>
          </p:nvSpPr>
          <p:spPr>
            <a:xfrm>
              <a:off x="266845" y="5783597"/>
              <a:ext cx="29936774" cy="10540146"/>
            </a:xfrm>
            <a:prstGeom prst="roundRect">
              <a:avLst/>
            </a:prstGeom>
            <a:solidFill>
              <a:schemeClr val="bg1"/>
            </a:solidFill>
            <a:ln>
              <a:noFill/>
            </a:ln>
            <a:effectLst>
              <a:outerShdw blurRad="279400" dist="241300" dir="7800000" sx="98000" sy="98000" algn="bl" rotWithShape="0">
                <a:prstClr val="black">
                  <a:alpha val="9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47" dirty="0">
                <a:latin typeface="+mj-lt"/>
              </a:endParaRPr>
            </a:p>
          </p:txBody>
        </p:sp>
        <p:sp>
          <p:nvSpPr>
            <p:cNvPr id="21" name="Rectangle: Diagonal Corners Rounded 20">
              <a:extLst>
                <a:ext uri="{FF2B5EF4-FFF2-40B4-BE49-F238E27FC236}">
                  <a16:creationId xmlns:a16="http://schemas.microsoft.com/office/drawing/2014/main" id="{AE45F9BF-5917-3AE2-2A08-D05D760101BF}"/>
                </a:ext>
              </a:extLst>
            </p:cNvPr>
            <p:cNvSpPr/>
            <p:nvPr/>
          </p:nvSpPr>
          <p:spPr>
            <a:xfrm>
              <a:off x="1540042" y="5332274"/>
              <a:ext cx="6400800" cy="818147"/>
            </a:xfrm>
            <a:prstGeom prst="round2Diag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4800" b="1" dirty="0">
                  <a:latin typeface="+mj-lt"/>
                </a:rPr>
                <a:t>Introduction</a:t>
              </a:r>
              <a:endParaRPr lang="he-IL" sz="4800" b="1" dirty="0">
                <a:latin typeface="+mj-lt"/>
              </a:endParaRPr>
            </a:p>
          </p:txBody>
        </p:sp>
      </p:grpSp>
      <p:sp>
        <p:nvSpPr>
          <p:cNvPr id="2" name="TextBox 1"/>
          <p:cNvSpPr txBox="1"/>
          <p:nvPr/>
        </p:nvSpPr>
        <p:spPr>
          <a:xfrm>
            <a:off x="1151251" y="7606549"/>
            <a:ext cx="15115143" cy="7478970"/>
          </a:xfrm>
          <a:prstGeom prst="rect">
            <a:avLst/>
          </a:prstGeom>
          <a:noFill/>
        </p:spPr>
        <p:txBody>
          <a:bodyPr wrap="square" rtlCol="0">
            <a:spAutoFit/>
          </a:bodyPr>
          <a:lstStyle/>
          <a:p>
            <a:pPr algn="just">
              <a:spcAft>
                <a:spcPts val="800"/>
              </a:spcAft>
            </a:pPr>
            <a:r>
              <a:rPr lang="en-US" sz="4000" dirty="0">
                <a:latin typeface="Calibri Light" panose="020F0302020204030204" pitchFamily="34" charset="0"/>
                <a:ea typeface="Calibri" panose="020F0502020204030204" pitchFamily="34" charset="0"/>
                <a:cs typeface="Calibri Light" panose="020F0302020204030204" pitchFamily="34" charset="0"/>
              </a:rPr>
              <a:t>Cancer, a leading cause of death, results from cells dividing uncontrollably and forming tumors that invade healthy tissue. Exosomes are small vesicles released by cells, play a critical role in cell communication and can influence recipient cell behavior. This research explores the interaction between exosomes from P53-mutated cancer cells and M1 macrophages. The P53 gene, crucial for regulating cell growth, is frequently mutated in cancers, leading to loss of tumor suppression and new, oncogenic functions. This study aims to understand how exosomes from P53-mutated cancer cells affect M1 macrophages. In addition, we aimed to discover what are the physical differences between mutant p53 (mutp53) and knock-out(KO)  p53 cancer  cells derived exosomes.</a:t>
            </a:r>
            <a:endParaRPr lang="en-US" sz="4000" dirty="0">
              <a:effectLst/>
              <a:latin typeface="Calibri Light" panose="020F0302020204030204" pitchFamily="34" charset="0"/>
              <a:ea typeface="Calibri" panose="020F0502020204030204" pitchFamily="34" charset="0"/>
              <a:cs typeface="Calibri Light" panose="020F0302020204030204" pitchFamily="34" charset="0"/>
            </a:endParaRPr>
          </a:p>
        </p:txBody>
      </p:sp>
      <p:grpSp>
        <p:nvGrpSpPr>
          <p:cNvPr id="474" name="Group 473">
            <a:extLst>
              <a:ext uri="{FF2B5EF4-FFF2-40B4-BE49-F238E27FC236}">
                <a16:creationId xmlns:a16="http://schemas.microsoft.com/office/drawing/2014/main" id="{302A27FF-1E5D-58B7-64FC-3C76D84E617F}"/>
              </a:ext>
            </a:extLst>
          </p:cNvPr>
          <p:cNvGrpSpPr/>
          <p:nvPr/>
        </p:nvGrpSpPr>
        <p:grpSpPr>
          <a:xfrm>
            <a:off x="484338" y="16780041"/>
            <a:ext cx="29713087" cy="17183387"/>
            <a:chOff x="484338" y="16780042"/>
            <a:chExt cx="29713087" cy="17078158"/>
          </a:xfrm>
        </p:grpSpPr>
        <p:sp>
          <p:nvSpPr>
            <p:cNvPr id="305" name="Rectangle: Rounded Corners 5">
              <a:extLst>
                <a:ext uri="{FF2B5EF4-FFF2-40B4-BE49-F238E27FC236}">
                  <a16:creationId xmlns:a16="http://schemas.microsoft.com/office/drawing/2014/main" id="{B1B7AAFD-269A-8CEB-6C89-5A3F3E951082}"/>
                </a:ext>
              </a:extLst>
            </p:cNvPr>
            <p:cNvSpPr/>
            <p:nvPr/>
          </p:nvSpPr>
          <p:spPr>
            <a:xfrm>
              <a:off x="484338" y="17291904"/>
              <a:ext cx="29713087" cy="16566296"/>
            </a:xfrm>
            <a:prstGeom prst="roundRect">
              <a:avLst>
                <a:gd name="adj" fmla="val 7683"/>
              </a:avLst>
            </a:prstGeom>
            <a:solidFill>
              <a:schemeClr val="bg1"/>
            </a:solidFill>
            <a:ln>
              <a:noFill/>
            </a:ln>
            <a:effectLst>
              <a:outerShdw blurRad="279400" dist="241300" dir="7800000" sx="98000" sy="98000" algn="bl" rotWithShape="0">
                <a:prstClr val="black">
                  <a:alpha val="9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47">
                <a:latin typeface="+mj-lt"/>
              </a:endParaRPr>
            </a:p>
          </p:txBody>
        </p:sp>
        <p:sp>
          <p:nvSpPr>
            <p:cNvPr id="87" name="Rectangle: Diagonal Corners Rounded 20">
              <a:extLst>
                <a:ext uri="{FF2B5EF4-FFF2-40B4-BE49-F238E27FC236}">
                  <a16:creationId xmlns:a16="http://schemas.microsoft.com/office/drawing/2014/main" id="{CC1FC84A-AAE2-E9A9-F2F6-BB8C55F08623}"/>
                </a:ext>
              </a:extLst>
            </p:cNvPr>
            <p:cNvSpPr/>
            <p:nvPr/>
          </p:nvSpPr>
          <p:spPr>
            <a:xfrm>
              <a:off x="1311442" y="16780042"/>
              <a:ext cx="6400800" cy="818147"/>
            </a:xfrm>
            <a:prstGeom prst="round2Diag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4800" b="1" dirty="0">
                  <a:latin typeface="+mj-lt"/>
                </a:rPr>
                <a:t>Results</a:t>
              </a:r>
              <a:endParaRPr lang="he-IL" sz="4800" b="1" dirty="0">
                <a:latin typeface="+mj-lt"/>
              </a:endParaRPr>
            </a:p>
          </p:txBody>
        </p:sp>
      </p:grpSp>
      <p:grpSp>
        <p:nvGrpSpPr>
          <p:cNvPr id="476" name="Group 475">
            <a:extLst>
              <a:ext uri="{FF2B5EF4-FFF2-40B4-BE49-F238E27FC236}">
                <a16:creationId xmlns:a16="http://schemas.microsoft.com/office/drawing/2014/main" id="{21325DC5-BB37-BB50-41BD-DD7E80F9FDC3}"/>
              </a:ext>
            </a:extLst>
          </p:cNvPr>
          <p:cNvGrpSpPr/>
          <p:nvPr/>
        </p:nvGrpSpPr>
        <p:grpSpPr>
          <a:xfrm>
            <a:off x="22479000" y="34934692"/>
            <a:ext cx="7810500" cy="7775408"/>
            <a:chOff x="22479000" y="34934692"/>
            <a:chExt cx="7810500" cy="7775408"/>
          </a:xfrm>
        </p:grpSpPr>
        <p:sp>
          <p:nvSpPr>
            <p:cNvPr id="268" name="Rectangle: Rounded Corners 5">
              <a:extLst>
                <a:ext uri="{FF2B5EF4-FFF2-40B4-BE49-F238E27FC236}">
                  <a16:creationId xmlns:a16="http://schemas.microsoft.com/office/drawing/2014/main" id="{4D044EC3-84D6-B11A-437A-7E9503D925C5}"/>
                </a:ext>
              </a:extLst>
            </p:cNvPr>
            <p:cNvSpPr/>
            <p:nvPr/>
          </p:nvSpPr>
          <p:spPr>
            <a:xfrm>
              <a:off x="22479000" y="35433000"/>
              <a:ext cx="7810500" cy="7277100"/>
            </a:xfrm>
            <a:prstGeom prst="roundRect">
              <a:avLst/>
            </a:prstGeom>
            <a:solidFill>
              <a:schemeClr val="bg1"/>
            </a:solidFill>
            <a:ln>
              <a:noFill/>
            </a:ln>
            <a:effectLst>
              <a:outerShdw blurRad="279400" dist="241300" dir="7800000" sx="98000" sy="98000" algn="bl" rotWithShape="0">
                <a:prstClr val="black">
                  <a:alpha val="9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47">
                <a:latin typeface="+mj-lt"/>
              </a:endParaRPr>
            </a:p>
          </p:txBody>
        </p:sp>
        <p:sp>
          <p:nvSpPr>
            <p:cNvPr id="175" name="Rectangle: Diagonal Corners Rounded 20">
              <a:extLst>
                <a:ext uri="{FF2B5EF4-FFF2-40B4-BE49-F238E27FC236}">
                  <a16:creationId xmlns:a16="http://schemas.microsoft.com/office/drawing/2014/main" id="{72D9E12C-9639-EC6B-6179-312902B594DC}"/>
                </a:ext>
              </a:extLst>
            </p:cNvPr>
            <p:cNvSpPr/>
            <p:nvPr/>
          </p:nvSpPr>
          <p:spPr>
            <a:xfrm>
              <a:off x="23225292" y="34934692"/>
              <a:ext cx="6400800" cy="818147"/>
            </a:xfrm>
            <a:prstGeom prst="round2Diag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4800" b="1" dirty="0">
                  <a:latin typeface="+mj-lt"/>
                </a:rPr>
                <a:t>Conclusions</a:t>
              </a:r>
              <a:endParaRPr lang="he-IL" sz="4800" b="1" dirty="0">
                <a:latin typeface="+mj-lt"/>
              </a:endParaRPr>
            </a:p>
          </p:txBody>
        </p:sp>
      </p:grpSp>
      <p:grpSp>
        <p:nvGrpSpPr>
          <p:cNvPr id="475" name="Group 474">
            <a:extLst>
              <a:ext uri="{FF2B5EF4-FFF2-40B4-BE49-F238E27FC236}">
                <a16:creationId xmlns:a16="http://schemas.microsoft.com/office/drawing/2014/main" id="{A6B2BD11-83AD-A3D2-86FA-F85F04C84E65}"/>
              </a:ext>
            </a:extLst>
          </p:cNvPr>
          <p:cNvGrpSpPr/>
          <p:nvPr/>
        </p:nvGrpSpPr>
        <p:grpSpPr>
          <a:xfrm>
            <a:off x="541956" y="34775942"/>
            <a:ext cx="21357924" cy="7945906"/>
            <a:chOff x="541956" y="34775942"/>
            <a:chExt cx="21357924" cy="7945906"/>
          </a:xfrm>
        </p:grpSpPr>
        <p:sp>
          <p:nvSpPr>
            <p:cNvPr id="232" name="Rectangle: Rounded Corners 5">
              <a:extLst>
                <a:ext uri="{FF2B5EF4-FFF2-40B4-BE49-F238E27FC236}">
                  <a16:creationId xmlns:a16="http://schemas.microsoft.com/office/drawing/2014/main" id="{199E7C76-01B3-29F8-0E6F-3AEF04458232}"/>
                </a:ext>
              </a:extLst>
            </p:cNvPr>
            <p:cNvSpPr/>
            <p:nvPr/>
          </p:nvSpPr>
          <p:spPr>
            <a:xfrm>
              <a:off x="541956" y="35153600"/>
              <a:ext cx="21357924" cy="7568248"/>
            </a:xfrm>
            <a:prstGeom prst="roundRect">
              <a:avLst/>
            </a:prstGeom>
            <a:solidFill>
              <a:schemeClr val="bg1"/>
            </a:solidFill>
            <a:ln>
              <a:noFill/>
            </a:ln>
            <a:effectLst>
              <a:outerShdw blurRad="279400" dist="241300" dir="7800000" sx="98000" sy="98000" algn="bl" rotWithShape="0">
                <a:prstClr val="black">
                  <a:alpha val="9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747" dirty="0">
                <a:latin typeface="+mj-lt"/>
              </a:endParaRPr>
            </a:p>
          </p:txBody>
        </p:sp>
        <p:sp>
          <p:nvSpPr>
            <p:cNvPr id="269" name="Rectangle: Diagonal Corners Rounded 20">
              <a:extLst>
                <a:ext uri="{FF2B5EF4-FFF2-40B4-BE49-F238E27FC236}">
                  <a16:creationId xmlns:a16="http://schemas.microsoft.com/office/drawing/2014/main" id="{E4E1EFE2-6A31-B9E6-F149-8F38ABAEB94D}"/>
                </a:ext>
              </a:extLst>
            </p:cNvPr>
            <p:cNvSpPr/>
            <p:nvPr/>
          </p:nvSpPr>
          <p:spPr>
            <a:xfrm>
              <a:off x="1501942" y="34775942"/>
              <a:ext cx="6400800" cy="818147"/>
            </a:xfrm>
            <a:prstGeom prst="round2Diag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r>
                <a:rPr lang="en-US" sz="4800" b="1" dirty="0">
                  <a:latin typeface="+mj-lt"/>
                </a:rPr>
                <a:t>Methodology</a:t>
              </a:r>
              <a:endParaRPr lang="he-IL" sz="4800" b="1" dirty="0">
                <a:latin typeface="+mj-lt"/>
              </a:endParaRPr>
            </a:p>
          </p:txBody>
        </p:sp>
      </p:grpSp>
      <p:grpSp>
        <p:nvGrpSpPr>
          <p:cNvPr id="473" name="Group 472">
            <a:extLst>
              <a:ext uri="{FF2B5EF4-FFF2-40B4-BE49-F238E27FC236}">
                <a16:creationId xmlns:a16="http://schemas.microsoft.com/office/drawing/2014/main" id="{5932E52F-3DB7-F117-59F3-FCCEECD960D9}"/>
              </a:ext>
            </a:extLst>
          </p:cNvPr>
          <p:cNvGrpSpPr/>
          <p:nvPr/>
        </p:nvGrpSpPr>
        <p:grpSpPr>
          <a:xfrm>
            <a:off x="288997" y="369130"/>
            <a:ext cx="30022656" cy="4547901"/>
            <a:chOff x="266845" y="203200"/>
            <a:chExt cx="30022656" cy="4547901"/>
          </a:xfrm>
        </p:grpSpPr>
        <p:sp>
          <p:nvSpPr>
            <p:cNvPr id="4" name="Rectangle: Rounded Corners 3"/>
            <p:cNvSpPr/>
            <p:nvPr/>
          </p:nvSpPr>
          <p:spPr>
            <a:xfrm>
              <a:off x="266845" y="203200"/>
              <a:ext cx="30022656" cy="4547901"/>
            </a:xfrm>
            <a:prstGeom prst="roundRect">
              <a:avLst/>
            </a:prstGeom>
            <a:ln/>
            <a:effectLst>
              <a:outerShdw blurRad="444500" dist="38100" dir="8100000" algn="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6000" b="1" dirty="0">
                  <a:solidFill>
                    <a:schemeClr val="tx1"/>
                  </a:solidFill>
                  <a:latin typeface="+mj-lt"/>
                </a:rPr>
                <a:t>Influence of P53-Mutated Cancer Cells’ Derived Exosomes on M1 Macrophages</a:t>
              </a:r>
            </a:p>
            <a:p>
              <a:pPr algn="ctr">
                <a:lnSpc>
                  <a:spcPct val="107000"/>
                </a:lnSpc>
                <a:spcAft>
                  <a:spcPts val="800"/>
                </a:spcAft>
              </a:pPr>
              <a:r>
                <a:rPr lang="en-US" sz="4800" dirty="0">
                  <a:effectLst/>
                  <a:latin typeface="Calibri" panose="020F0502020204030204" pitchFamily="34" charset="0"/>
                  <a:ea typeface="Calibri" panose="020F0502020204030204" pitchFamily="34" charset="0"/>
                  <a:cs typeface="Calibri" panose="020F0502020204030204" pitchFamily="34" charset="0"/>
                </a:rPr>
                <a:t>Amit Atal </a:t>
              </a:r>
              <a:r>
                <a:rPr lang="en-US" sz="4800" baseline="30000" dirty="0">
                  <a:effectLst/>
                  <a:latin typeface="Calibri" panose="020F0502020204030204" pitchFamily="34" charset="0"/>
                  <a:ea typeface="Calibri" panose="020F0502020204030204" pitchFamily="34" charset="0"/>
                  <a:cs typeface="Calibri" panose="020F0502020204030204" pitchFamily="34" charset="0"/>
                </a:rPr>
                <a:t>1</a:t>
              </a:r>
              <a:r>
                <a:rPr lang="en-US" sz="4800" dirty="0">
                  <a:effectLst/>
                  <a:latin typeface="Calibri" panose="020F0502020204030204" pitchFamily="34" charset="0"/>
                  <a:ea typeface="Calibri" panose="020F0502020204030204" pitchFamily="34" charset="0"/>
                  <a:cs typeface="Calibri" panose="020F0502020204030204" pitchFamily="34" charset="0"/>
                </a:rPr>
                <a:t>, Bibek Bhatta</a:t>
              </a:r>
              <a:r>
                <a:rPr lang="en-US" sz="4800" baseline="30000" dirty="0">
                  <a:effectLst/>
                  <a:latin typeface="Calibri" panose="020F0502020204030204" pitchFamily="34" charset="0"/>
                  <a:ea typeface="Calibri" panose="020F0502020204030204" pitchFamily="34" charset="0"/>
                  <a:cs typeface="Calibri" panose="020F0502020204030204" pitchFamily="34" charset="0"/>
                </a:rPr>
                <a:t>2</a:t>
              </a:r>
              <a:r>
                <a:rPr lang="en-US" sz="4800" dirty="0">
                  <a:effectLst/>
                  <a:latin typeface="Calibri" panose="020F0502020204030204" pitchFamily="34" charset="0"/>
                  <a:ea typeface="Calibri" panose="020F0502020204030204" pitchFamily="34" charset="0"/>
                  <a:cs typeface="Calibri" panose="020F0502020204030204" pitchFamily="34" charset="0"/>
                </a:rPr>
                <a:t>, Tomer Cooks</a:t>
              </a:r>
              <a:r>
                <a:rPr lang="en-US" sz="4800" baseline="30000" dirty="0">
                  <a:effectLst/>
                  <a:latin typeface="Calibri" panose="020F0502020204030204" pitchFamily="34" charset="0"/>
                  <a:ea typeface="Calibri" panose="020F0502020204030204" pitchFamily="34" charset="0"/>
                  <a:cs typeface="Calibri" panose="020F0502020204030204" pitchFamily="34" charset="0"/>
                </a:rPr>
                <a:t>2</a:t>
              </a:r>
              <a:endParaRPr lang="en-IL" sz="4400" dirty="0">
                <a:effectLst/>
                <a:latin typeface="Calibri" panose="020F0502020204030204" pitchFamily="34" charset="0"/>
                <a:ea typeface="Calibri" panose="020F0502020204030204" pitchFamily="34" charset="0"/>
                <a:cs typeface="Arial" panose="020B0604020202020204" pitchFamily="34" charset="0"/>
              </a:endParaRPr>
            </a:p>
            <a:p>
              <a:pPr algn="ctr"/>
              <a:endParaRPr lang="en-US" sz="4800" b="1" baseline="30000" dirty="0">
                <a:solidFill>
                  <a:schemeClr val="tx1"/>
                </a:solidFill>
                <a:latin typeface="+mj-lt"/>
              </a:endParaRPr>
            </a:p>
            <a:p>
              <a:pPr algn="ctr"/>
              <a:r>
                <a:rPr lang="en-US" sz="2400" dirty="0">
                  <a:solidFill>
                    <a:schemeClr val="tx1"/>
                  </a:solidFill>
                </a:rPr>
                <a:t>1. </a:t>
              </a:r>
              <a:r>
                <a:rPr lang="en-US" sz="2400" dirty="0" err="1">
                  <a:solidFill>
                    <a:schemeClr val="tx1"/>
                  </a:solidFill>
                </a:rPr>
                <a:t>Jusidman</a:t>
              </a:r>
              <a:r>
                <a:rPr lang="en-US" sz="2400" dirty="0">
                  <a:solidFill>
                    <a:schemeClr val="tx1"/>
                  </a:solidFill>
                </a:rPr>
                <a:t> Science Center for Youth, Ben-Gurion University of the Negev, Beer, Sheva Israel &amp; Alpha program, Future Scientists Program, Tel Aviv, Israel. </a:t>
              </a:r>
              <a:endParaRPr lang="he-IL" sz="2400" dirty="0">
                <a:solidFill>
                  <a:schemeClr val="tx1"/>
                </a:solidFill>
              </a:endParaRPr>
            </a:p>
            <a:p>
              <a:pPr algn="ctr"/>
              <a:r>
                <a:rPr lang="en-US" sz="2400" dirty="0">
                  <a:solidFill>
                    <a:schemeClr val="tx1"/>
                  </a:solidFill>
                </a:rPr>
                <a:t>2. The Shraga Segal Department of Microbiology and Immunology, Faculty of Health Science, Ben Gurion University, Beer Sheva, Israel.</a:t>
              </a:r>
            </a:p>
            <a:p>
              <a:pPr algn="ctr"/>
              <a:r>
                <a:rPr lang="en-US" sz="2400" dirty="0">
                  <a:solidFill>
                    <a:schemeClr val="tx1"/>
                  </a:solidFill>
                </a:rPr>
                <a:t>. </a:t>
              </a:r>
            </a:p>
            <a:p>
              <a:pPr algn="ctr"/>
              <a:endParaRPr lang="en-US" sz="4400" b="1" baseline="30000" dirty="0">
                <a:solidFill>
                  <a:schemeClr val="tx1"/>
                </a:solidFill>
                <a:latin typeface="+mj-lt"/>
              </a:endParaRPr>
            </a:p>
          </p:txBody>
        </p:sp>
        <p:pic>
          <p:nvPicPr>
            <p:cNvPr id="2052" name="תמונה 3" descr="Shape&#10;&#10;Description automatically generated with medium confidence">
              <a:extLst>
                <a:ext uri="{FF2B5EF4-FFF2-40B4-BE49-F238E27FC236}">
                  <a16:creationId xmlns:a16="http://schemas.microsoft.com/office/drawing/2014/main" id="{E08F5E44-FA50-1DBB-22A1-A77F5CC92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549" y="605449"/>
              <a:ext cx="18288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תמונה 4">
              <a:extLst>
                <a:ext uri="{FF2B5EF4-FFF2-40B4-BE49-F238E27FC236}">
                  <a16:creationId xmlns:a16="http://schemas.microsoft.com/office/drawing/2014/main" id="{356E4A45-1183-233C-5694-77DA9D0F34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036" y="2668510"/>
              <a:ext cx="2211182" cy="1640082"/>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2">
              <a:extLst>
                <a:ext uri="{FF2B5EF4-FFF2-40B4-BE49-F238E27FC236}">
                  <a16:creationId xmlns:a16="http://schemas.microsoft.com/office/drawing/2014/main" id="{17C73C23-4F8E-F43F-C804-4D7D914084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35174" y="674739"/>
              <a:ext cx="3090636" cy="2158206"/>
            </a:xfrm>
            <a:prstGeom prst="rect">
              <a:avLst/>
            </a:prstGeom>
            <a:noFill/>
            <a:extLst>
              <a:ext uri="{909E8E84-426E-40DD-AFC4-6F175D3DCCD1}">
                <a14:hiddenFill xmlns:a14="http://schemas.microsoft.com/office/drawing/2010/main">
                  <a:solidFill>
                    <a:srgbClr val="FFFFFF"/>
                  </a:solidFill>
                </a14:hiddenFill>
              </a:ext>
            </a:extLst>
          </p:spPr>
        </p:pic>
      </p:grpSp>
      <p:sp>
        <p:nvSpPr>
          <p:cNvPr id="61" name="Rectangle 5">
            <a:extLst>
              <a:ext uri="{FF2B5EF4-FFF2-40B4-BE49-F238E27FC236}">
                <a16:creationId xmlns:a16="http://schemas.microsoft.com/office/drawing/2014/main" id="{DCE3365B-6702-2662-31D9-686A764D60DA}"/>
              </a:ext>
            </a:extLst>
          </p:cNvPr>
          <p:cNvSpPr>
            <a:spLocks noChangeArrowheads="1"/>
          </p:cNvSpPr>
          <p:nvPr/>
        </p:nvSpPr>
        <p:spPr bwMode="auto">
          <a:xfrm>
            <a:off x="0" y="0"/>
            <a:ext cx="30600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sp>
        <p:nvSpPr>
          <p:cNvPr id="462" name="Rectangle 6">
            <a:extLst>
              <a:ext uri="{FF2B5EF4-FFF2-40B4-BE49-F238E27FC236}">
                <a16:creationId xmlns:a16="http://schemas.microsoft.com/office/drawing/2014/main" id="{90F77332-9DD4-CD89-5C0D-81052A5ACB6A}"/>
              </a:ext>
            </a:extLst>
          </p:cNvPr>
          <p:cNvSpPr>
            <a:spLocks noChangeArrowheads="1"/>
          </p:cNvSpPr>
          <p:nvPr/>
        </p:nvSpPr>
        <p:spPr bwMode="auto">
          <a:xfrm>
            <a:off x="0" y="1282700"/>
            <a:ext cx="30600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he-IL" altLang="en-IL"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he-IL" altLang="en-IL"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463" name="Rectangle 7">
            <a:extLst>
              <a:ext uri="{FF2B5EF4-FFF2-40B4-BE49-F238E27FC236}">
                <a16:creationId xmlns:a16="http://schemas.microsoft.com/office/drawing/2014/main" id="{88EFE9AE-705F-DEF6-C90F-4F63BD53A7B2}"/>
              </a:ext>
            </a:extLst>
          </p:cNvPr>
          <p:cNvSpPr>
            <a:spLocks noChangeArrowheads="1"/>
          </p:cNvSpPr>
          <p:nvPr/>
        </p:nvSpPr>
        <p:spPr bwMode="auto">
          <a:xfrm>
            <a:off x="0" y="2774950"/>
            <a:ext cx="306006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L"/>
          </a:p>
        </p:txBody>
      </p:sp>
      <p:sp>
        <p:nvSpPr>
          <p:cNvPr id="480" name="TextBox 479">
            <a:extLst>
              <a:ext uri="{FF2B5EF4-FFF2-40B4-BE49-F238E27FC236}">
                <a16:creationId xmlns:a16="http://schemas.microsoft.com/office/drawing/2014/main" id="{F0CC6E2F-82A9-A633-4161-8343478EC46A}"/>
              </a:ext>
            </a:extLst>
          </p:cNvPr>
          <p:cNvSpPr txBox="1"/>
          <p:nvPr/>
        </p:nvSpPr>
        <p:spPr>
          <a:xfrm>
            <a:off x="1482893" y="18325158"/>
            <a:ext cx="13547558" cy="4524315"/>
          </a:xfrm>
          <a:prstGeom prst="rect">
            <a:avLst/>
          </a:prstGeom>
          <a:noFill/>
        </p:spPr>
        <p:txBody>
          <a:bodyPr wrap="square">
            <a:spAutoFit/>
          </a:bodyPr>
          <a:lstStyle/>
          <a:p>
            <a:pPr algn="just"/>
            <a:r>
              <a:rPr lang="en-US" sz="3200" dirty="0">
                <a:latin typeface="+mj-lt"/>
              </a:rPr>
              <a:t>Our research found that when M1 macrophages were exposed to exosomes derived from cancer cells with a gain of function (GOF) mutation in the P53 gene, they were able to maintain their M1 phenotype. This contrasts with macrophages exposed to exosomes from cancer cells without the P53 gene, which did not sustain the M1 phenotype as effectively. These findings suggest that exosomes from P53-mutated cancer cells have a distinct influence on macrophage behavior, potentially contributing to the tumor-supportive environment seen in cancer progression. Additionally, we found out that there isn’t major physical change between the mutp53 and KO P53 derived cells.</a:t>
            </a:r>
            <a:endParaRPr lang="en-IL" sz="3200" b="1" dirty="0">
              <a:latin typeface="+mj-lt"/>
            </a:endParaRPr>
          </a:p>
        </p:txBody>
      </p:sp>
      <p:sp>
        <p:nvSpPr>
          <p:cNvPr id="481" name="TextBox 480">
            <a:extLst>
              <a:ext uri="{FF2B5EF4-FFF2-40B4-BE49-F238E27FC236}">
                <a16:creationId xmlns:a16="http://schemas.microsoft.com/office/drawing/2014/main" id="{9BA15AAE-AD1D-B5E5-4FB3-3192BBD97BCB}"/>
              </a:ext>
            </a:extLst>
          </p:cNvPr>
          <p:cNvSpPr txBox="1"/>
          <p:nvPr/>
        </p:nvSpPr>
        <p:spPr>
          <a:xfrm>
            <a:off x="5638167" y="36406603"/>
            <a:ext cx="10037262" cy="1107996"/>
          </a:xfrm>
          <a:prstGeom prst="rect">
            <a:avLst/>
          </a:prstGeom>
          <a:noFill/>
        </p:spPr>
        <p:txBody>
          <a:bodyPr wrap="square">
            <a:spAutoFit/>
          </a:bodyPr>
          <a:lstStyle/>
          <a:p>
            <a:endParaRPr lang="en-IL" sz="6600" b="1" dirty="0">
              <a:latin typeface="+mj-lt"/>
            </a:endParaRPr>
          </a:p>
        </p:txBody>
      </p:sp>
      <p:sp>
        <p:nvSpPr>
          <p:cNvPr id="482" name="TextBox 481">
            <a:extLst>
              <a:ext uri="{FF2B5EF4-FFF2-40B4-BE49-F238E27FC236}">
                <a16:creationId xmlns:a16="http://schemas.microsoft.com/office/drawing/2014/main" id="{ED42E73D-EA4D-56BB-B1FF-420D2FEC31A6}"/>
              </a:ext>
            </a:extLst>
          </p:cNvPr>
          <p:cNvSpPr txBox="1"/>
          <p:nvPr/>
        </p:nvSpPr>
        <p:spPr>
          <a:xfrm>
            <a:off x="22933991" y="35947618"/>
            <a:ext cx="6900518" cy="6247864"/>
          </a:xfrm>
          <a:prstGeom prst="rect">
            <a:avLst/>
          </a:prstGeom>
          <a:noFill/>
        </p:spPr>
        <p:txBody>
          <a:bodyPr wrap="square" rtlCol="0">
            <a:spAutoFit/>
          </a:bodyPr>
          <a:lstStyle/>
          <a:p>
            <a:pPr algn="ctr">
              <a:spcAft>
                <a:spcPts val="800"/>
              </a:spcAft>
            </a:pPr>
            <a:r>
              <a:rPr lang="en-US" sz="4000" dirty="0">
                <a:latin typeface="+mj-lt"/>
              </a:rPr>
              <a:t>Exosomes from P53-mutated cancer cells significantly impact M1 macrophages, potentially creating a tumor-supportive environment by modulating inflammatory gene expression. These findings highlight the importance of exosomal communication in cancer progression.</a:t>
            </a:r>
            <a:endParaRPr lang="en-US" sz="5400" dirty="0">
              <a:effectLst/>
              <a:latin typeface="+mj-lt"/>
              <a:ea typeface="Calibri" panose="020F0502020204030204" pitchFamily="34" charset="0"/>
              <a:cs typeface="Calibri Light" panose="020F0302020204030204" pitchFamily="34" charset="0"/>
            </a:endParaRPr>
          </a:p>
        </p:txBody>
      </p:sp>
      <p:sp>
        <p:nvSpPr>
          <p:cNvPr id="37" name="תיבת טקסט 9">
            <a:extLst>
              <a:ext uri="{FF2B5EF4-FFF2-40B4-BE49-F238E27FC236}">
                <a16:creationId xmlns:a16="http://schemas.microsoft.com/office/drawing/2014/main" id="{7B73BC24-89E2-4CD7-A96E-5C6470F58D7D}"/>
              </a:ext>
            </a:extLst>
          </p:cNvPr>
          <p:cNvSpPr txBox="1"/>
          <p:nvPr/>
        </p:nvSpPr>
        <p:spPr>
          <a:xfrm>
            <a:off x="1311442" y="30364262"/>
            <a:ext cx="13547558" cy="1846659"/>
          </a:xfrm>
          <a:prstGeom prst="rect">
            <a:avLst/>
          </a:prstGeom>
          <a:solidFill>
            <a:prstClr val="white"/>
          </a:solidFill>
          <a:ln>
            <a:noFill/>
          </a:ln>
        </p:spPr>
        <p:txBody>
          <a:bodyPr rot="0" spcFirstLastPara="0" vert="horz" wrap="square" lIns="0" tIns="0" rIns="0" bIns="0" numCol="1" spcCol="0" rtlCol="1" fromWordArt="0" anchor="t" anchorCtr="0" forceAA="0" compatLnSpc="1">
            <a:prstTxWarp prst="textNoShape">
              <a:avLst/>
            </a:prstTxWarp>
            <a:spAutoFit/>
          </a:bodyPr>
          <a:lstStyle/>
          <a:p>
            <a:pPr algn="just">
              <a:spcAft>
                <a:spcPts val="1000"/>
              </a:spcAft>
            </a:pPr>
            <a:r>
              <a:rPr lang="en-US" sz="4000" i="1"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Figure 2, The graphs represent expression levels of  IL-1β  and TNFα, respectively as evaluated by PCR scan. The vertical axis is ratio to the level of control group, serving as 1.  </a:t>
            </a:r>
            <a:endParaRPr lang="en-US" sz="4000" i="1" dirty="0">
              <a:solidFill>
                <a:srgbClr val="44546A"/>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9" name="תמונה 8">
            <a:extLst>
              <a:ext uri="{FF2B5EF4-FFF2-40B4-BE49-F238E27FC236}">
                <a16:creationId xmlns:a16="http://schemas.microsoft.com/office/drawing/2014/main" id="{7B9E24D0-2A5E-4333-AB96-83A97B4FF0AD}"/>
              </a:ext>
            </a:extLst>
          </p:cNvPr>
          <p:cNvPicPr>
            <a:picLocks noChangeAspect="1"/>
          </p:cNvPicPr>
          <p:nvPr/>
        </p:nvPicPr>
        <p:blipFill rotWithShape="1">
          <a:blip r:embed="rId6"/>
          <a:srcRect l="2382" t="2898" r="3170"/>
          <a:stretch/>
        </p:blipFill>
        <p:spPr>
          <a:xfrm>
            <a:off x="15570200" y="18986500"/>
            <a:ext cx="14500414" cy="5790270"/>
          </a:xfrm>
          <a:prstGeom prst="rect">
            <a:avLst/>
          </a:prstGeom>
        </p:spPr>
      </p:pic>
      <p:pic>
        <p:nvPicPr>
          <p:cNvPr id="12" name="תמונה 11">
            <a:extLst>
              <a:ext uri="{FF2B5EF4-FFF2-40B4-BE49-F238E27FC236}">
                <a16:creationId xmlns:a16="http://schemas.microsoft.com/office/drawing/2014/main" id="{D6E7533B-6E39-44E0-9143-6D707538A921}"/>
              </a:ext>
            </a:extLst>
          </p:cNvPr>
          <p:cNvPicPr>
            <a:picLocks noChangeAspect="1"/>
          </p:cNvPicPr>
          <p:nvPr/>
        </p:nvPicPr>
        <p:blipFill>
          <a:blip r:embed="rId7"/>
          <a:stretch>
            <a:fillRect/>
          </a:stretch>
        </p:blipFill>
        <p:spPr>
          <a:xfrm>
            <a:off x="15789419" y="24877997"/>
            <a:ext cx="14281195" cy="5461416"/>
          </a:xfrm>
          <a:prstGeom prst="rect">
            <a:avLst/>
          </a:prstGeom>
        </p:spPr>
      </p:pic>
      <p:sp>
        <p:nvSpPr>
          <p:cNvPr id="42" name="תיבת טקסט 18">
            <a:extLst>
              <a:ext uri="{FF2B5EF4-FFF2-40B4-BE49-F238E27FC236}">
                <a16:creationId xmlns:a16="http://schemas.microsoft.com/office/drawing/2014/main" id="{E2D18AE3-6A2D-4D10-B014-51DE364BCF14}"/>
              </a:ext>
            </a:extLst>
          </p:cNvPr>
          <p:cNvSpPr txBox="1"/>
          <p:nvPr/>
        </p:nvSpPr>
        <p:spPr>
          <a:xfrm>
            <a:off x="16308288" y="30837721"/>
            <a:ext cx="11183184" cy="1231106"/>
          </a:xfrm>
          <a:prstGeom prst="rect">
            <a:avLst/>
          </a:prstGeom>
          <a:solidFill>
            <a:prstClr val="white"/>
          </a:solidFill>
          <a:ln>
            <a:noFill/>
          </a:ln>
        </p:spPr>
        <p:txBody>
          <a:bodyPr rot="0" spcFirstLastPara="0" vert="horz" wrap="square" lIns="0" tIns="0" rIns="0" bIns="0" numCol="1" spcCol="0" rtlCol="1" fromWordArt="0" anchor="t" anchorCtr="0" forceAA="0" compatLnSpc="1">
            <a:prstTxWarp prst="textNoShape">
              <a:avLst/>
            </a:prstTxWarp>
            <a:spAutoFit/>
          </a:bodyPr>
          <a:lstStyle/>
          <a:p>
            <a:pPr>
              <a:spcAft>
                <a:spcPts val="1000"/>
              </a:spcAft>
            </a:pPr>
            <a:r>
              <a:rPr lang="en-US" sz="4000" i="1" dirty="0">
                <a:solidFill>
                  <a:srgbClr val="44546A"/>
                </a:solidFill>
                <a:latin typeface="Calibri" panose="020F0502020204030204" pitchFamily="34" charset="0"/>
                <a:ea typeface="Calibri" panose="020F0502020204030204" pitchFamily="34" charset="0"/>
                <a:cs typeface="Calibri" panose="020F0502020204030204" pitchFamily="34" charset="0"/>
              </a:rPr>
              <a:t>Figure 3, P</a:t>
            </a:r>
            <a:r>
              <a:rPr lang="en-US" sz="4000" i="1"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hysical properties 0f </a:t>
            </a:r>
            <a:r>
              <a:rPr lang="en-US" sz="4000" i="1" dirty="0" err="1">
                <a:solidFill>
                  <a:srgbClr val="44546A"/>
                </a:solidFill>
                <a:effectLst/>
                <a:latin typeface="Calibri" panose="020F0502020204030204" pitchFamily="34" charset="0"/>
                <a:ea typeface="Calibri" panose="020F0502020204030204" pitchFamily="34" charset="0"/>
                <a:cs typeface="Calibri" panose="020F0502020204030204" pitchFamily="34" charset="0"/>
              </a:rPr>
              <a:t>exosmes</a:t>
            </a:r>
            <a:r>
              <a:rPr lang="en-US" sz="4000" i="1" dirty="0">
                <a:solidFill>
                  <a:srgbClr val="44546A"/>
                </a:solidFill>
                <a:effectLst/>
                <a:latin typeface="Calibri" panose="020F0502020204030204" pitchFamily="34" charset="0"/>
                <a:ea typeface="Calibri" panose="020F0502020204030204" pitchFamily="34" charset="0"/>
                <a:cs typeface="Calibri" panose="020F0502020204030204" pitchFamily="34" charset="0"/>
              </a:rPr>
              <a:t>, attained from NTA.</a:t>
            </a:r>
            <a:endParaRPr lang="en-US" sz="4000" i="1" dirty="0">
              <a:solidFill>
                <a:srgbClr val="44546A"/>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43" name="תמונה 42" descr="An external file that holds a picture, illustration, etc.&#10;Object name is fcell-08-607670-g0001.jpg">
            <a:extLst>
              <a:ext uri="{FF2B5EF4-FFF2-40B4-BE49-F238E27FC236}">
                <a16:creationId xmlns:a16="http://schemas.microsoft.com/office/drawing/2014/main" id="{73F81444-731E-4534-B5F8-FC7A40A94E96}"/>
              </a:ext>
            </a:extLst>
          </p:cNvPr>
          <p:cNvPicPr/>
          <p:nvPr/>
        </p:nvPicPr>
        <p:blipFill rotWithShape="1">
          <a:blip r:embed="rId8">
            <a:extLst>
              <a:ext uri="{BEBA8EAE-BF5A-486C-A8C5-ECC9F3942E4B}">
                <a14:imgProps xmlns:a14="http://schemas.microsoft.com/office/drawing/2010/main">
                  <a14:imgLayer r:embed="rId9">
                    <a14:imgEffect>
                      <a14:sharpenSoften amount="50000"/>
                    </a14:imgEffect>
                  </a14:imgLayer>
                </a14:imgProps>
              </a:ext>
              <a:ext uri="{28A0092B-C50C-407E-A947-70E740481C1C}">
                <a14:useLocalDpi xmlns:a14="http://schemas.microsoft.com/office/drawing/2010/main" val="0"/>
              </a:ext>
            </a:extLst>
          </a:blip>
          <a:srcRect l="52353" t="43062"/>
          <a:stretch/>
        </p:blipFill>
        <p:spPr bwMode="auto">
          <a:xfrm>
            <a:off x="17782633" y="6571985"/>
            <a:ext cx="8234494" cy="7068119"/>
          </a:xfrm>
          <a:prstGeom prst="rect">
            <a:avLst/>
          </a:prstGeom>
          <a:noFill/>
          <a:ln>
            <a:noFill/>
          </a:ln>
          <a:extLst>
            <a:ext uri="{53640926-AAD7-44D8-BBD7-CCE9431645EC}">
              <a14:shadowObscured xmlns:a14="http://schemas.microsoft.com/office/drawing/2010/main"/>
            </a:ext>
          </a:extLst>
        </p:spPr>
      </p:pic>
      <p:sp>
        <p:nvSpPr>
          <p:cNvPr id="44" name="Text Box 3">
            <a:extLst>
              <a:ext uri="{FF2B5EF4-FFF2-40B4-BE49-F238E27FC236}">
                <a16:creationId xmlns:a16="http://schemas.microsoft.com/office/drawing/2014/main" id="{94DC8F16-A1C1-4CC6-9ABC-46DD4F2494A5}"/>
              </a:ext>
            </a:extLst>
          </p:cNvPr>
          <p:cNvSpPr txBox="1"/>
          <p:nvPr/>
        </p:nvSpPr>
        <p:spPr>
          <a:xfrm rot="10800000" flipV="1">
            <a:off x="17540946" y="13734537"/>
            <a:ext cx="11282537" cy="2149909"/>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noAutofit/>
          </a:bodyPr>
          <a:lstStyle/>
          <a:p>
            <a:pPr algn="just">
              <a:spcAft>
                <a:spcPts val="1000"/>
              </a:spcAft>
            </a:pPr>
            <a:r>
              <a:rPr lang="en-US" sz="3200" i="1" dirty="0">
                <a:solidFill>
                  <a:srgbClr val="44546A"/>
                </a:solidFill>
                <a:effectLst/>
                <a:latin typeface="Calibri" panose="020F0502020204030204" pitchFamily="34" charset="0"/>
                <a:ea typeface="Calibri" panose="020F0502020204030204" pitchFamily="34" charset="0"/>
                <a:cs typeface="Arial" panose="020B0604020202020204" pitchFamily="34" charset="0"/>
              </a:rPr>
              <a:t>Figure 1  Survival </a:t>
            </a:r>
            <a:r>
              <a:rPr lang="en-US" sz="3200" i="1" dirty="0">
                <a:solidFill>
                  <a:srgbClr val="44546A"/>
                </a:solidFill>
                <a:latin typeface="Calibri" panose="020F0502020204030204" pitchFamily="34" charset="0"/>
                <a:ea typeface="Calibri" panose="020F0502020204030204" pitchFamily="34" charset="0"/>
                <a:cs typeface="Arial" panose="020B0604020202020204" pitchFamily="34" charset="0"/>
              </a:rPr>
              <a:t>r</a:t>
            </a:r>
            <a:r>
              <a:rPr lang="en-US" sz="3200" i="1" dirty="0">
                <a:solidFill>
                  <a:srgbClr val="44546A"/>
                </a:solidFill>
                <a:effectLst/>
                <a:latin typeface="Calibri" panose="020F0502020204030204" pitchFamily="34" charset="0"/>
                <a:ea typeface="Calibri" panose="020F0502020204030204" pitchFamily="34" charset="0"/>
                <a:cs typeface="Arial" panose="020B0604020202020204" pitchFamily="34" charset="0"/>
              </a:rPr>
              <a:t>ate of human cancer carriers (10,953 patients from 32 different researches), red line symbolizes people with mutant p53 gene, and blue line symbolizes patients with wild type p53 gene.  </a:t>
            </a:r>
          </a:p>
        </p:txBody>
      </p:sp>
      <p:pic>
        <p:nvPicPr>
          <p:cNvPr id="45" name="Picture 1">
            <a:extLst>
              <a:ext uri="{FF2B5EF4-FFF2-40B4-BE49-F238E27FC236}">
                <a16:creationId xmlns:a16="http://schemas.microsoft.com/office/drawing/2014/main" id="{13D7890E-88E4-4B85-B1B4-0B882C682A90}"/>
              </a:ext>
            </a:extLst>
          </p:cNvPr>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311442" y="35700921"/>
            <a:ext cx="19593529" cy="5599479"/>
          </a:xfrm>
          <a:prstGeom prst="rect">
            <a:avLst/>
          </a:prstGeom>
          <a:noFill/>
        </p:spPr>
      </p:pic>
      <p:sp>
        <p:nvSpPr>
          <p:cNvPr id="13" name="מלבן 12">
            <a:extLst>
              <a:ext uri="{FF2B5EF4-FFF2-40B4-BE49-F238E27FC236}">
                <a16:creationId xmlns:a16="http://schemas.microsoft.com/office/drawing/2014/main" id="{7C4737C4-590A-4F6A-94DC-B181595710CE}"/>
              </a:ext>
            </a:extLst>
          </p:cNvPr>
          <p:cNvSpPr/>
          <p:nvPr/>
        </p:nvSpPr>
        <p:spPr>
          <a:xfrm>
            <a:off x="7712242" y="41210052"/>
            <a:ext cx="5284845" cy="707886"/>
          </a:xfrm>
          <a:prstGeom prst="rect">
            <a:avLst/>
          </a:prstGeom>
        </p:spPr>
        <p:txBody>
          <a:bodyPr wrap="none">
            <a:spAutoFit/>
          </a:bodyPr>
          <a:lstStyle/>
          <a:p>
            <a:pPr>
              <a:spcAft>
                <a:spcPts val="1000"/>
              </a:spcAft>
            </a:pPr>
            <a:r>
              <a:rPr lang="en-US" sz="4000" i="1" dirty="0">
                <a:solidFill>
                  <a:srgbClr val="44546A"/>
                </a:solidFill>
                <a:latin typeface="Calibri" panose="020F0502020204030204" pitchFamily="34" charset="0"/>
                <a:ea typeface="Calibri" panose="020F0502020204030204" pitchFamily="34" charset="0"/>
                <a:cs typeface="Calibri" panose="020F0502020204030204" pitchFamily="34" charset="0"/>
              </a:rPr>
              <a:t>Figure 4 Stages of work. </a:t>
            </a:r>
            <a:endParaRPr lang="en-US" sz="4000" i="1" dirty="0">
              <a:solidFill>
                <a:srgbClr val="44546A"/>
              </a:solidFill>
              <a:latin typeface="Calibri" panose="020F0502020204030204" pitchFamily="34" charset="0"/>
              <a:ea typeface="Calibri" panose="020F0502020204030204" pitchFamily="34" charset="0"/>
              <a:cs typeface="Arial" panose="020B0604020202020204" pitchFamily="34" charset="0"/>
            </a:endParaRPr>
          </a:p>
        </p:txBody>
      </p:sp>
      <p:sp>
        <p:nvSpPr>
          <p:cNvPr id="15" name="Rectangle 6">
            <a:extLst>
              <a:ext uri="{FF2B5EF4-FFF2-40B4-BE49-F238E27FC236}">
                <a16:creationId xmlns:a16="http://schemas.microsoft.com/office/drawing/2014/main" id="{B5608BB9-76B5-4669-A677-DC3585FBE8F8}"/>
              </a:ext>
            </a:extLst>
          </p:cNvPr>
          <p:cNvSpPr>
            <a:spLocks noChangeArrowheads="1"/>
          </p:cNvSpPr>
          <p:nvPr/>
        </p:nvSpPr>
        <p:spPr bwMode="auto">
          <a:xfrm>
            <a:off x="0" y="0"/>
            <a:ext cx="10996613" cy="0"/>
          </a:xfrm>
          <a:prstGeom prst="rect">
            <a:avLst/>
          </a:prstGeom>
          <a:solidFill>
            <a:srgbClr val="2121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he-IL" altLang="he-IL" sz="1000" b="0" i="0" u="none" strike="noStrike" cap="none" normalizeH="0" baseline="0">
                <a:ln>
                  <a:noFill/>
                </a:ln>
                <a:solidFill>
                  <a:schemeClr val="tx1"/>
                </a:solidFill>
                <a:effectLst/>
                <a:latin typeface="Söhne"/>
              </a:rPr>
            </a:br>
            <a:endParaRPr kumimoji="0" lang="he-IL" altLang="he-IL" sz="1800" b="0" i="0" u="none" strike="noStrike" cap="none" normalizeH="0" baseline="0">
              <a:ln>
                <a:noFill/>
              </a:ln>
              <a:solidFill>
                <a:schemeClr val="tx1"/>
              </a:solidFill>
              <a:effectLst/>
              <a:latin typeface="Arial" panose="020B0604020202020204" pitchFamily="34" charset="0"/>
            </a:endParaRPr>
          </a:p>
        </p:txBody>
      </p:sp>
      <p:grpSp>
        <p:nvGrpSpPr>
          <p:cNvPr id="10" name="Group 9">
            <a:extLst>
              <a:ext uri="{FF2B5EF4-FFF2-40B4-BE49-F238E27FC236}">
                <a16:creationId xmlns:a16="http://schemas.microsoft.com/office/drawing/2014/main" id="{27400A49-62D0-AF6C-7834-1CE091D358AE}"/>
              </a:ext>
            </a:extLst>
          </p:cNvPr>
          <p:cNvGrpSpPr/>
          <p:nvPr/>
        </p:nvGrpSpPr>
        <p:grpSpPr>
          <a:xfrm>
            <a:off x="773247" y="23642621"/>
            <a:ext cx="15061116" cy="6038660"/>
            <a:chOff x="773247" y="23642621"/>
            <a:chExt cx="15061116" cy="6038660"/>
          </a:xfrm>
        </p:grpSpPr>
        <p:pic>
          <p:nvPicPr>
            <p:cNvPr id="26" name="Picture 7">
              <a:extLst>
                <a:ext uri="{FF2B5EF4-FFF2-40B4-BE49-F238E27FC236}">
                  <a16:creationId xmlns:a16="http://schemas.microsoft.com/office/drawing/2014/main" id="{07B31A25-124A-423E-8DC4-5BF0B7813E12}"/>
                </a:ext>
              </a:extLst>
            </p:cNvPr>
            <p:cNvPicPr/>
            <p:nvPr/>
          </p:nvPicPr>
          <p:blipFill>
            <a:blip r:embed="rId11" cstate="print">
              <a:extLst>
                <a:ext uri="{28A0092B-C50C-407E-A947-70E740481C1C}">
                  <a14:useLocalDpi xmlns:a14="http://schemas.microsoft.com/office/drawing/2010/main" val="0"/>
                </a:ext>
              </a:extLst>
            </a:blip>
            <a:stretch>
              <a:fillRect/>
            </a:stretch>
          </p:blipFill>
          <p:spPr>
            <a:xfrm>
              <a:off x="1101041" y="23701708"/>
              <a:ext cx="6975211" cy="5951995"/>
            </a:xfrm>
            <a:prstGeom prst="rect">
              <a:avLst/>
            </a:prstGeom>
            <a:ln>
              <a:noFill/>
            </a:ln>
            <a:effectLst>
              <a:softEdge rad="112500"/>
            </a:effectLst>
          </p:spPr>
        </p:pic>
        <p:pic>
          <p:nvPicPr>
            <p:cNvPr id="27" name="Picture 19">
              <a:extLst>
                <a:ext uri="{FF2B5EF4-FFF2-40B4-BE49-F238E27FC236}">
                  <a16:creationId xmlns:a16="http://schemas.microsoft.com/office/drawing/2014/main" id="{C0E332D5-EDE2-4783-B249-BC114C576899}"/>
                </a:ext>
              </a:extLst>
            </p:cNvPr>
            <p:cNvPicPr/>
            <p:nvPr/>
          </p:nvPicPr>
          <p:blipFill>
            <a:blip r:embed="rId12" cstate="print">
              <a:extLst>
                <a:ext uri="{28A0092B-C50C-407E-A947-70E740481C1C}">
                  <a14:useLocalDpi xmlns:a14="http://schemas.microsoft.com/office/drawing/2010/main" val="0"/>
                </a:ext>
              </a:extLst>
            </a:blip>
            <a:stretch>
              <a:fillRect/>
            </a:stretch>
          </p:blipFill>
          <p:spPr>
            <a:xfrm>
              <a:off x="8417075" y="23642621"/>
              <a:ext cx="7417288" cy="6038660"/>
            </a:xfrm>
            <a:prstGeom prst="rect">
              <a:avLst/>
            </a:prstGeom>
            <a:ln>
              <a:noFill/>
            </a:ln>
            <a:effectLst>
              <a:softEdge rad="112500"/>
            </a:effectLst>
          </p:spPr>
        </p:pic>
        <p:sp>
          <p:nvSpPr>
            <p:cNvPr id="5" name="TextBox 4">
              <a:extLst>
                <a:ext uri="{FF2B5EF4-FFF2-40B4-BE49-F238E27FC236}">
                  <a16:creationId xmlns:a16="http://schemas.microsoft.com/office/drawing/2014/main" id="{42716D9A-4383-7397-FD9B-094BC34C709D}"/>
                </a:ext>
              </a:extLst>
            </p:cNvPr>
            <p:cNvSpPr txBox="1"/>
            <p:nvPr/>
          </p:nvSpPr>
          <p:spPr>
            <a:xfrm rot="16200000">
              <a:off x="6409600" y="25736537"/>
              <a:ext cx="3685969" cy="523220"/>
            </a:xfrm>
            <a:prstGeom prst="rect">
              <a:avLst/>
            </a:prstGeom>
            <a:noFill/>
          </p:spPr>
          <p:txBody>
            <a:bodyPr wrap="square" rtlCol="0">
              <a:spAutoFit/>
            </a:bodyPr>
            <a:lstStyle/>
            <a:p>
              <a:r>
                <a:rPr lang="en-US" sz="2800" b="1" dirty="0"/>
                <a:t>Ratio to control</a:t>
              </a:r>
              <a:endParaRPr lang="en-IL" sz="2800" b="1" dirty="0"/>
            </a:p>
          </p:txBody>
        </p:sp>
        <p:sp>
          <p:nvSpPr>
            <p:cNvPr id="8" name="TextBox 7">
              <a:extLst>
                <a:ext uri="{FF2B5EF4-FFF2-40B4-BE49-F238E27FC236}">
                  <a16:creationId xmlns:a16="http://schemas.microsoft.com/office/drawing/2014/main" id="{A8733C78-294C-BA88-39BE-44E93BD9047D}"/>
                </a:ext>
              </a:extLst>
            </p:cNvPr>
            <p:cNvSpPr txBox="1"/>
            <p:nvPr/>
          </p:nvSpPr>
          <p:spPr>
            <a:xfrm rot="16200000">
              <a:off x="-808128" y="25821598"/>
              <a:ext cx="3685969" cy="523220"/>
            </a:xfrm>
            <a:prstGeom prst="rect">
              <a:avLst/>
            </a:prstGeom>
            <a:noFill/>
          </p:spPr>
          <p:txBody>
            <a:bodyPr wrap="square" rtlCol="0">
              <a:spAutoFit/>
            </a:bodyPr>
            <a:lstStyle/>
            <a:p>
              <a:r>
                <a:rPr lang="en-US" sz="2800" b="1" dirty="0"/>
                <a:t>Ratio to control</a:t>
              </a:r>
              <a:endParaRPr lang="en-IL" sz="2800" b="1" dirty="0"/>
            </a:p>
          </p:txBody>
        </p:sp>
      </p:grpSp>
    </p:spTree>
    <p:extLst>
      <p:ext uri="{BB962C8B-B14F-4D97-AF65-F5344CB8AC3E}">
        <p14:creationId xmlns:p14="http://schemas.microsoft.com/office/powerpoint/2010/main" val="4068403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1536</TotalTime>
  <Words>454</Words>
  <Application>Microsoft Office PowerPoint</Application>
  <PresentationFormat>מותאם אישית</PresentationFormat>
  <Paragraphs>22</Paragraphs>
  <Slides>1</Slides>
  <Notes>1</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vt:i4>
      </vt:variant>
    </vt:vector>
  </HeadingPairs>
  <TitlesOfParts>
    <vt:vector size="6" baseType="lpstr">
      <vt:lpstr>Arial</vt:lpstr>
      <vt:lpstr>Calibri</vt:lpstr>
      <vt:lpstr>Calibri Light</vt:lpstr>
      <vt:lpstr>Söhne</vt:lpstr>
      <vt:lpstr>Office Theme</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Olga Gman</dc:creator>
  <cp:lastModifiedBy>Magshimim</cp:lastModifiedBy>
  <cp:revision>29</cp:revision>
  <dcterms:created xsi:type="dcterms:W3CDTF">2019-06-02T17:44:06Z</dcterms:created>
  <dcterms:modified xsi:type="dcterms:W3CDTF">2024-09-05T19:55:16Z</dcterms:modified>
</cp:coreProperties>
</file>