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5AD3-299E-4CD8-8623-98E412288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E71A9-812F-4D2F-BF32-F5DB557B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EA6B-1B9D-450E-89D6-7A4CA399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C753-9586-4F1C-97E7-22D6AC21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DF52-FF6B-4C41-9874-771D4B71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8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0508-151D-4EB0-B3EB-B6C9647E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20640-284E-40A9-B6E8-853124094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AB34-9E4B-434F-93E9-B4E0C657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3A5F-098D-4DFE-AFBE-2B46D93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AEF4-C7F3-4641-9C0B-F203C644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0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5333E-B983-4F43-B357-400DEC1A6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DADC4-FC63-4B9C-B2D3-FEFECA581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76AB-9C0A-482D-B977-04A8F3C5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6E0B-E30E-4281-BF5F-AB90EA60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736B-BD60-4A19-9D64-B5C26CB1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0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CE1D-680C-42CD-8755-4C1AD177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D564-BA0D-40BF-B5A5-211A5FDB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45BB-4FB3-4F9C-95F7-280258F2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DDA9-FA9B-4F85-B0F6-956E17FB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2AF9-A825-4B43-B35D-1C57EFA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4EA3-0CD1-4AF3-B552-8CC6C971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2967-52AD-47DE-B1BA-093C4ABD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0C8FE-3828-4CE7-B4AE-07769258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27CA-78A9-4482-B300-B053AC01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8AE6-FB81-400F-B165-15D425F2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8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B715-884A-4310-AF09-117F3EAF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2A9E-10C2-4910-9DE7-4AB207954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F1EC-2026-4071-99E4-8311AECC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7C5F6-C2F4-453B-B3D9-2E4924AB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9210-DBE8-46FB-A642-3DD9FC1A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F1FD5-50C3-4804-989B-A10FFC85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31E9-521C-4BFB-9BB8-E0599231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EFB6-9171-43C7-878E-94E5F726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99BB1-2E61-4235-A277-C2CB41DF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1A533-C828-4A36-981F-20DBA61B6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6BB0D-36BB-46EF-A457-5BB17F54C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68B30-E3DB-44FE-82BE-169EFD2E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12B10-DDFF-4D02-A016-EDA055A4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C172F-10A9-4C22-9842-0CDF850A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FA91-B603-4E28-8847-87CA3EF6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E036-2339-4D8E-958B-A7DFF7FC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8000E-7672-4157-B8C8-871877BD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8FD4C-7CF2-49EC-9222-94FA3B62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CC986-B91C-41B2-9C83-1E46FA6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F22DE-2108-47ED-8CEC-65D3DF1E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49F3C-76EA-4FBE-8BDE-07AC515A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2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15F8-390C-443B-B3B7-9A553CFD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99CF-5A60-41B9-A210-AFE01E21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83AC0-B1D2-4435-848A-23BA2147F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329B-CDC1-4AE9-B6E8-E29A3A6C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F6662-1FFB-4A28-9E62-37630508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52171-C171-4867-9F6D-79563AE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9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3E89-61AB-40A9-ACF6-EBE6C9D2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C043B-06EB-4C8F-8BED-BC0C03A7E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949E-9235-4C21-A72A-DE9FA18B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115A7-3C71-47B7-8DE7-5FB1F46E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C15C7-8D1E-4226-85C4-4802F949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CAD9-1898-4D15-AAF6-B6BC6CF9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6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3B692-FFC1-4F62-AF7B-14955779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60A-7C7B-437B-B7D3-CF155D5F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5B9D-E92D-488C-BFE8-B11D9D392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F735-81B2-4CEB-8895-929BA493AC83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8C60-28CA-4D24-810D-DBF853A1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91C7-047A-4B1D-ACC8-F97562A25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1FBF-E12D-40AD-93FF-53137FDDA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6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A110A-8CFD-45A7-A32D-334055B1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4284"/>
            <a:ext cx="10955279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8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4359F-20F7-4488-A3EB-12DCB773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6" y="123364"/>
            <a:ext cx="5201376" cy="330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9EB45-CAF5-4160-AC5B-0D6CAE35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79" y="274947"/>
            <a:ext cx="4896533" cy="256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8E51ED-E836-40E2-9A98-9CDF50E29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6" y="3190363"/>
            <a:ext cx="1114580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86F5F-3080-4EE4-A06A-0EE94FEB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23337"/>
            <a:ext cx="10850489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BD0F5-4154-4FEF-B45C-583BB88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86" y="237680"/>
            <a:ext cx="10583752" cy="319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3B108-3BDA-4E29-A567-C3DF6DEF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1" y="3438914"/>
            <a:ext cx="4962352" cy="32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3E110-7717-42F4-B8E0-4418AB15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4" y="232015"/>
            <a:ext cx="11041016" cy="3562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76844-DF99-4ED0-BE9A-99B73CBC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30" y="3794862"/>
            <a:ext cx="4880527" cy="31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5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413C0F-E2B7-4CCB-94C9-E4B15348C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2" y="2093076"/>
            <a:ext cx="6239746" cy="41153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826AB-2EA4-4EC8-A833-38CB41799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4" y="142344"/>
            <a:ext cx="423921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2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Pandey</dc:creator>
  <cp:lastModifiedBy>Sunil Pandey</cp:lastModifiedBy>
  <cp:revision>1</cp:revision>
  <dcterms:created xsi:type="dcterms:W3CDTF">2021-10-21T06:35:01Z</dcterms:created>
  <dcterms:modified xsi:type="dcterms:W3CDTF">2021-10-21T06:36:05Z</dcterms:modified>
</cp:coreProperties>
</file>