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ECD7-BFE5-424C-84DA-840BF6253BFE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78E1-DDF6-463F-9947-60CCEAF7A6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ECD7-BFE5-424C-84DA-840BF6253BFE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78E1-DDF6-463F-9947-60CCEAF7A6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ECD7-BFE5-424C-84DA-840BF6253BFE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78E1-DDF6-463F-9947-60CCEAF7A650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ECD7-BFE5-424C-84DA-840BF6253BFE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78E1-DDF6-463F-9947-60CCEAF7A65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ECD7-BFE5-424C-84DA-840BF6253BFE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78E1-DDF6-463F-9947-60CCEAF7A6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ECD7-BFE5-424C-84DA-840BF6253BFE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78E1-DDF6-463F-9947-60CCEAF7A65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ECD7-BFE5-424C-84DA-840BF6253BFE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78E1-DDF6-463F-9947-60CCEAF7A6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ECD7-BFE5-424C-84DA-840BF6253BFE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78E1-DDF6-463F-9947-60CCEAF7A6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ECD7-BFE5-424C-84DA-840BF6253BFE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78E1-DDF6-463F-9947-60CCEAF7A6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ECD7-BFE5-424C-84DA-840BF6253BFE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78E1-DDF6-463F-9947-60CCEAF7A65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ECD7-BFE5-424C-84DA-840BF6253BFE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78E1-DDF6-463F-9947-60CCEAF7A65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298ECD7-BFE5-424C-84DA-840BF6253BFE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82078E1-DDF6-463F-9947-60CCEAF7A65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amitays\STS-Workspace\authentication_service\doc\com\web\model\AuthorizationSession.html" TargetMode="External"/><Relationship Id="rId3" Type="http://schemas.openxmlformats.org/officeDocument/2006/relationships/hyperlink" Target="file:///C:\Users\amitays\STS-Workspace\authentication_service\doc\com\web\controller\LoginController.html" TargetMode="External"/><Relationship Id="rId7" Type="http://schemas.openxmlformats.org/officeDocument/2006/relationships/hyperlink" Target="file:///C:\Users\amitays\STS-Workspace\authentication_service\doc\com\web\model\Account.html" TargetMode="External"/><Relationship Id="rId2" Type="http://schemas.openxmlformats.org/officeDocument/2006/relationships/hyperlink" Target="file:///C:\Users\amitays\STS-Workspace\authentication_service\doc\com\web\controller\AccountManagmentControll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amitays\STS-Workspace\authentication_service\doc\com\web\service\CapabilityService.html" TargetMode="External"/><Relationship Id="rId5" Type="http://schemas.openxmlformats.org/officeDocument/2006/relationships/hyperlink" Target="file:///C:\Users\amitays\STS-Workspace\authentication_service\doc\com\web\service\AuthorizationSessionService.html" TargetMode="External"/><Relationship Id="rId4" Type="http://schemas.openxmlformats.org/officeDocument/2006/relationships/hyperlink" Target="file:///C:\Users\amitays\STS-Workspace\authentication_service\doc\com\web\service\AccountService.html" TargetMode="External"/><Relationship Id="rId9" Type="http://schemas.openxmlformats.org/officeDocument/2006/relationships/hyperlink" Target="file:///C:\Users\amitays\STS-Workspace\authentication_service\doc\com\web\model\Capability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amitays\STS-Workspace\authentication_service\doc\com\web\service\Exceptions\AuthorizationSessionNotExistException.html" TargetMode="External"/><Relationship Id="rId13" Type="http://schemas.openxmlformats.org/officeDocument/2006/relationships/hyperlink" Target="file:///C:\Users\amitays\STS-Workspace\authentication_service\doc\com\web\controller\LoginControllerTest.html" TargetMode="External"/><Relationship Id="rId3" Type="http://schemas.openxmlformats.org/officeDocument/2006/relationships/hyperlink" Target="file:///C:\Users\amitays\STS-Workspace\authentication_service\doc\com\web\config\AppConfig.html" TargetMode="External"/><Relationship Id="rId7" Type="http://schemas.openxmlformats.org/officeDocument/2006/relationships/hyperlink" Target="file:///C:\Users\amitays\STS-Workspace\authentication_service\doc\com\web\service\Exceptions\AuthorizationSessionAllreadyExistException.html" TargetMode="External"/><Relationship Id="rId12" Type="http://schemas.openxmlformats.org/officeDocument/2006/relationships/hyperlink" Target="file:///C:\Users\amitays\STS-Workspace\authentication_service\doc\com\web\controller\AccountManagmentControllerTest.html" TargetMode="External"/><Relationship Id="rId2" Type="http://schemas.openxmlformats.org/officeDocument/2006/relationships/hyperlink" Target="file:///C:\Users\amitays\STS-Workspace\authentication_service\doc\com\web\AuthenticationServiceApplic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amitays\STS-Workspace\authentication_service\doc\com\web\service\Exceptions\ActionNotPermitedException.html" TargetMode="External"/><Relationship Id="rId11" Type="http://schemas.openxmlformats.org/officeDocument/2006/relationships/hyperlink" Target="file:///C:\Users\amitays\STS-Workspace\authentication_service\doc\com\web\service\Exceptions\InvalidUsernameOrPassword.html" TargetMode="External"/><Relationship Id="rId5" Type="http://schemas.openxmlformats.org/officeDocument/2006/relationships/hyperlink" Target="file:///C:\Users\amitays\STS-Workspace\authentication_service\doc\com\web\service\Exceptions\AccountNotExistException.html" TargetMode="External"/><Relationship Id="rId10" Type="http://schemas.openxmlformats.org/officeDocument/2006/relationships/hyperlink" Target="file:///C:\Users\amitays\STS-Workspace\authentication_service\doc\com\web\service\Exceptions\IllegalAccountValueException.html" TargetMode="External"/><Relationship Id="rId4" Type="http://schemas.openxmlformats.org/officeDocument/2006/relationships/hyperlink" Target="file:///C:\Users\amitays\STS-Workspace\authentication_service\doc\com\web\service\Exceptions\AccountAllreadyExistException.html" TargetMode="External"/><Relationship Id="rId9" Type="http://schemas.openxmlformats.org/officeDocument/2006/relationships/hyperlink" Target="file:///C:\Users\amitays\STS-Workspace\authentication_service\doc\com\web\service\Exceptions\CapabilityNotFoundException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Account Authorization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Amitay Svetlit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0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n-US" dirty="0"/>
              <a:t>w</a:t>
            </a:r>
            <a:r>
              <a:rPr lang="en-US" dirty="0" smtClean="0"/>
              <a:t>eb service API</a:t>
            </a:r>
          </a:p>
          <a:p>
            <a:r>
              <a:rPr lang="en-US" dirty="0" smtClean="0"/>
              <a:t>Account management</a:t>
            </a:r>
          </a:p>
          <a:p>
            <a:r>
              <a:rPr lang="en-US" dirty="0" smtClean="0"/>
              <a:t>Log-In management</a:t>
            </a:r>
          </a:p>
          <a:p>
            <a:r>
              <a:rPr lang="en-US" dirty="0" smtClean="0"/>
              <a:t>Session management</a:t>
            </a:r>
          </a:p>
          <a:p>
            <a:r>
              <a:rPr lang="en-US" dirty="0" smtClean="0"/>
              <a:t>No </a:t>
            </a:r>
            <a:r>
              <a:rPr lang="en-US" dirty="0"/>
              <a:t>p</a:t>
            </a:r>
            <a:r>
              <a:rPr lang="en-US" dirty="0" smtClean="0"/>
              <a:t>ersistent </a:t>
            </a:r>
            <a:r>
              <a:rPr lang="en-US" dirty="0"/>
              <a:t>s</a:t>
            </a:r>
            <a:r>
              <a:rPr lang="en-US" dirty="0" smtClean="0"/>
              <a:t>torage </a:t>
            </a:r>
            <a:r>
              <a:rPr lang="en-US" dirty="0"/>
              <a:t>f</a:t>
            </a:r>
            <a:r>
              <a:rPr lang="en-US" dirty="0" smtClean="0"/>
              <a:t>or demo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2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Spring Boot (dependency injection)</a:t>
            </a:r>
          </a:p>
          <a:p>
            <a:r>
              <a:rPr lang="en-US" dirty="0"/>
              <a:t>Apache </a:t>
            </a:r>
            <a:r>
              <a:rPr lang="en-US" dirty="0" smtClean="0"/>
              <a:t>Tomcat (via Spring REST)</a:t>
            </a:r>
          </a:p>
          <a:p>
            <a:r>
              <a:rPr lang="en-US" dirty="0" smtClean="0"/>
              <a:t>Log4j</a:t>
            </a:r>
          </a:p>
          <a:p>
            <a:r>
              <a:rPr lang="en-US" dirty="0" smtClean="0"/>
              <a:t>Junit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9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80153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Control</a:t>
            </a:r>
          </a:p>
          <a:p>
            <a:pPr lvl="1"/>
            <a:r>
              <a:rPr lang="en-US" dirty="0" err="1" smtClean="0">
                <a:hlinkClick r:id="rId2" action="ppaction://hlinkfile"/>
              </a:rPr>
              <a:t>AccountManagmentController</a:t>
            </a:r>
            <a:endParaRPr lang="en-US" dirty="0" smtClean="0"/>
          </a:p>
          <a:p>
            <a:pPr lvl="1"/>
            <a:r>
              <a:rPr lang="en-US" dirty="0" err="1" smtClean="0">
                <a:hlinkClick r:id="rId3" action="ppaction://hlinkfile"/>
              </a:rPr>
              <a:t>LoginController</a:t>
            </a:r>
            <a:endParaRPr lang="en-US" dirty="0" smtClean="0"/>
          </a:p>
          <a:p>
            <a:r>
              <a:rPr lang="en-US" dirty="0" smtClean="0"/>
              <a:t>Service</a:t>
            </a:r>
          </a:p>
          <a:p>
            <a:pPr lvl="1"/>
            <a:r>
              <a:rPr lang="en-US" dirty="0" err="1" smtClean="0">
                <a:hlinkClick r:id="rId4" action="ppaction://hlinkfile"/>
              </a:rPr>
              <a:t>AccountService</a:t>
            </a:r>
            <a:endParaRPr lang="en-US" dirty="0" smtClean="0"/>
          </a:p>
          <a:p>
            <a:pPr lvl="1"/>
            <a:r>
              <a:rPr lang="en-US" dirty="0" err="1" smtClean="0">
                <a:hlinkClick r:id="rId5" action="ppaction://hlinkfile"/>
              </a:rPr>
              <a:t>AuthorizationSessionService</a:t>
            </a:r>
            <a:endParaRPr lang="en-US" dirty="0" smtClean="0"/>
          </a:p>
          <a:p>
            <a:pPr lvl="1"/>
            <a:r>
              <a:rPr lang="en-US" dirty="0" err="1" smtClean="0">
                <a:hlinkClick r:id="rId6" action="ppaction://hlinkfile"/>
              </a:rPr>
              <a:t>CapabilityService</a:t>
            </a:r>
            <a:endParaRPr lang="en-US" dirty="0" smtClean="0"/>
          </a:p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>
                <a:hlinkClick r:id="rId7" action="ppaction://hlinkfile"/>
              </a:rPr>
              <a:t>Account</a:t>
            </a:r>
            <a:endParaRPr lang="en-US" dirty="0" smtClean="0"/>
          </a:p>
          <a:p>
            <a:pPr lvl="1"/>
            <a:r>
              <a:rPr lang="en-US" dirty="0" err="1">
                <a:hlinkClick r:id="rId8" action="ppaction://hlinkfile"/>
              </a:rPr>
              <a:t>AuthorizationSession</a:t>
            </a:r>
            <a:endParaRPr lang="en-US" dirty="0" smtClean="0"/>
          </a:p>
          <a:p>
            <a:pPr lvl="1"/>
            <a:r>
              <a:rPr lang="en-US" dirty="0">
                <a:hlinkClick r:id="rId9" action="ppaction://hlinkfile"/>
              </a:rPr>
              <a:t>Capability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6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87773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Application Main</a:t>
            </a:r>
            <a:endParaRPr lang="en-US" dirty="0"/>
          </a:p>
          <a:p>
            <a:pPr lvl="1"/>
            <a:r>
              <a:rPr lang="en-US" dirty="0" err="1" smtClean="0">
                <a:hlinkClick r:id="rId2" action="ppaction://hlinkfile" tooltip="class in com.web"/>
              </a:rPr>
              <a:t>AuthenticationServiceApplication</a:t>
            </a:r>
            <a:endParaRPr lang="en-US" dirty="0" smtClean="0"/>
          </a:p>
          <a:p>
            <a:r>
              <a:rPr lang="en-US" dirty="0"/>
              <a:t>Configuration</a:t>
            </a:r>
          </a:p>
          <a:p>
            <a:pPr lvl="1"/>
            <a:r>
              <a:rPr lang="en-US" dirty="0" err="1" smtClean="0">
                <a:hlinkClick r:id="rId3" action="ppaction://hlinkfile" tooltip="class in com.web.config"/>
              </a:rPr>
              <a:t>AppConfig</a:t>
            </a:r>
            <a:endParaRPr lang="en-US" dirty="0" smtClean="0"/>
          </a:p>
          <a:p>
            <a:r>
              <a:rPr lang="en-US" dirty="0" smtClean="0"/>
              <a:t>Exceptions</a:t>
            </a:r>
          </a:p>
          <a:p>
            <a:pPr lvl="1"/>
            <a:r>
              <a:rPr lang="en-US" dirty="0" err="1" smtClean="0">
                <a:hlinkClick r:id="rId4" action="ppaction://hlinkfile" tooltip="class in com.web.service.Exceptions"/>
              </a:rPr>
              <a:t>AccountAllreadyExistException</a:t>
            </a:r>
            <a:endParaRPr lang="en-US" dirty="0"/>
          </a:p>
          <a:p>
            <a:pPr lvl="1"/>
            <a:r>
              <a:rPr lang="en-US" dirty="0" err="1" smtClean="0">
                <a:hlinkClick r:id="rId5" action="ppaction://hlinkfile" tooltip="class in com.web.service.Exceptions"/>
              </a:rPr>
              <a:t>AccountNotExistException</a:t>
            </a:r>
            <a:endParaRPr lang="en-US" dirty="0"/>
          </a:p>
          <a:p>
            <a:pPr lvl="1"/>
            <a:r>
              <a:rPr lang="en-US" dirty="0" err="1" smtClean="0">
                <a:hlinkClick r:id="rId6" action="ppaction://hlinkfile" tooltip="class in com.web.service.Exceptions"/>
              </a:rPr>
              <a:t>ActionNotPermitedException</a:t>
            </a:r>
            <a:endParaRPr lang="en-US" dirty="0"/>
          </a:p>
          <a:p>
            <a:pPr lvl="1"/>
            <a:r>
              <a:rPr lang="en-US" dirty="0" err="1" smtClean="0">
                <a:hlinkClick r:id="rId7" action="ppaction://hlinkfile" tooltip="class in com.web.service.Exceptions"/>
              </a:rPr>
              <a:t>AuthorizationSessionAllreadyExistException</a:t>
            </a:r>
            <a:endParaRPr lang="en-US" dirty="0"/>
          </a:p>
          <a:p>
            <a:pPr lvl="1"/>
            <a:r>
              <a:rPr lang="en-US" dirty="0" err="1" smtClean="0">
                <a:hlinkClick r:id="rId8" action="ppaction://hlinkfile" tooltip="class in com.web.service.Exceptions"/>
              </a:rPr>
              <a:t>AuthorizationSessionNotExistException</a:t>
            </a:r>
            <a:endParaRPr lang="en-US" dirty="0"/>
          </a:p>
          <a:p>
            <a:pPr lvl="1"/>
            <a:r>
              <a:rPr lang="en-US" dirty="0" err="1" smtClean="0">
                <a:hlinkClick r:id="rId9" action="ppaction://hlinkfile" tooltip="class in com.web.service.Exceptions"/>
              </a:rPr>
              <a:t>CapabilityNotFoundException</a:t>
            </a:r>
            <a:endParaRPr lang="en-US" dirty="0"/>
          </a:p>
          <a:p>
            <a:pPr lvl="1"/>
            <a:r>
              <a:rPr lang="en-US" dirty="0" err="1" smtClean="0">
                <a:hlinkClick r:id="rId10" action="ppaction://hlinkfile" tooltip="class in com.web.service.Exceptions"/>
              </a:rPr>
              <a:t>IllegalAccountValueException</a:t>
            </a:r>
            <a:endParaRPr lang="en-US" dirty="0"/>
          </a:p>
          <a:p>
            <a:pPr lvl="1"/>
            <a:r>
              <a:rPr lang="en-US" dirty="0" err="1" smtClean="0">
                <a:hlinkClick r:id="rId11" action="ppaction://hlinkfile" tooltip="class in com.web.service.Exceptions"/>
              </a:rPr>
              <a:t>InvalidUsernameOrPassword</a:t>
            </a:r>
            <a:endParaRPr lang="en-US" dirty="0" smtClean="0"/>
          </a:p>
          <a:p>
            <a:r>
              <a:rPr lang="en-US" dirty="0"/>
              <a:t>Unit Tests</a:t>
            </a:r>
          </a:p>
          <a:p>
            <a:pPr lvl="1"/>
            <a:r>
              <a:rPr lang="en-US" dirty="0" err="1">
                <a:hlinkClick r:id="rId12" action="ppaction://hlinkfile" tooltip="class in com.web.controller"/>
              </a:rPr>
              <a:t>AccountManagmentControllerTest</a:t>
            </a:r>
            <a:endParaRPr lang="en-US" dirty="0"/>
          </a:p>
          <a:p>
            <a:pPr lvl="1"/>
            <a:r>
              <a:rPr lang="en-US" dirty="0" err="1" smtClean="0">
                <a:hlinkClick r:id="rId13" action="ppaction://hlinkfile" tooltip="class in com.web.controller"/>
              </a:rPr>
              <a:t>LoginControllerTest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And Auxiliary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9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3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602553" y="3652394"/>
            <a:ext cx="720000" cy="50788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100" dirty="0" smtClean="0"/>
              <a:t>Filter Engine</a:t>
            </a:r>
            <a:endParaRPr lang="he-IL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3647965" y="2955878"/>
            <a:ext cx="720000" cy="50788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100" dirty="0"/>
              <a:t>Email Sync Manager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47965" y="3652396"/>
            <a:ext cx="720000" cy="50788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100" dirty="0" smtClean="0"/>
              <a:t>Repository state Engine</a:t>
            </a:r>
            <a:endParaRPr lang="he-IL" sz="1100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3576827" y="5640600"/>
            <a:ext cx="864000" cy="684000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100" dirty="0" smtClean="0"/>
              <a:t>Sync State</a:t>
            </a:r>
            <a:endParaRPr lang="he-IL" sz="1100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2630739" y="5640600"/>
            <a:ext cx="864000" cy="684000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100" dirty="0" smtClean="0"/>
              <a:t>Sync Catalog</a:t>
            </a:r>
            <a:endParaRPr lang="he-IL" sz="1100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4527446" y="5640600"/>
            <a:ext cx="864000" cy="684000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100" dirty="0" smtClean="0"/>
              <a:t>Filters Settings</a:t>
            </a:r>
            <a:endParaRPr lang="he-IL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962075" y="1910109"/>
            <a:ext cx="720000" cy="5078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100" dirty="0" smtClean="0"/>
              <a:t>Sever C&amp;C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740" y="2010161"/>
            <a:ext cx="678327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400" dirty="0" smtClean="0"/>
              <a:t>Clients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9740" y="3296183"/>
            <a:ext cx="814647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400" dirty="0" smtClean="0"/>
              <a:t>Business</a:t>
            </a:r>
          </a:p>
          <a:p>
            <a:pPr algn="l" rtl="0"/>
            <a:r>
              <a:rPr lang="en-US" sz="1400" dirty="0" smtClean="0"/>
              <a:t>Logic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9740" y="5814361"/>
            <a:ext cx="85376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400" dirty="0" smtClean="0"/>
              <a:t>Resource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69987" y="2676686"/>
            <a:ext cx="6922293" cy="142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9987" y="4448683"/>
            <a:ext cx="6922293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236296" y="1956075"/>
            <a:ext cx="1790675" cy="4368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1" anchor="t"/>
          <a:lstStyle/>
          <a:p>
            <a:pPr algn="ctr" rtl="0"/>
            <a:r>
              <a:rPr lang="en-US" sz="1600" dirty="0">
                <a:solidFill>
                  <a:prstClr val="black"/>
                </a:solidFill>
              </a:rPr>
              <a:t>Utilities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8199665" y="2410338"/>
            <a:ext cx="704849" cy="5040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100" dirty="0" smtClean="0"/>
              <a:t>User Identity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199665" y="3157114"/>
            <a:ext cx="704849" cy="5040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100" dirty="0" smtClean="0"/>
              <a:t>Email Hashing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62075" y="2955878"/>
            <a:ext cx="720000" cy="50788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100" dirty="0" smtClean="0"/>
              <a:t>C&amp;C Manager</a:t>
            </a:r>
            <a:endParaRPr lang="he-IL" sz="1100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1387294" y="5640600"/>
            <a:ext cx="864000" cy="684000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100" dirty="0" smtClean="0"/>
              <a:t>Config Settings</a:t>
            </a:r>
            <a:endParaRPr lang="he-IL" sz="1100" dirty="0"/>
          </a:p>
        </p:txBody>
      </p:sp>
      <p:sp>
        <p:nvSpPr>
          <p:cNvPr id="22" name="Rounded Rectangle 21"/>
          <p:cNvSpPr/>
          <p:nvPr/>
        </p:nvSpPr>
        <p:spPr>
          <a:xfrm>
            <a:off x="7327354" y="2410338"/>
            <a:ext cx="704849" cy="5040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100" dirty="0" err="1" smtClean="0"/>
              <a:t>Comm</a:t>
            </a:r>
            <a:endParaRPr lang="en-US" sz="1100" dirty="0" smtClean="0"/>
          </a:p>
          <a:p>
            <a:pPr algn="ctr" rtl="0"/>
            <a:r>
              <a:rPr lang="en-US" sz="1100" dirty="0" smtClean="0"/>
              <a:t>Channel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701877" y="4679672"/>
            <a:ext cx="720000" cy="50788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100" dirty="0" smtClean="0"/>
              <a:t>Sync Catalog</a:t>
            </a:r>
            <a:endParaRPr lang="he-IL" sz="1100" dirty="0" smtClean="0"/>
          </a:p>
          <a:p>
            <a:pPr algn="ctr" rtl="0"/>
            <a:r>
              <a:rPr lang="en-US" sz="1100" dirty="0" smtClean="0"/>
              <a:t>Access</a:t>
            </a:r>
            <a:endParaRPr lang="he-IL" sz="1100" dirty="0"/>
          </a:p>
        </p:txBody>
      </p:sp>
      <p:sp>
        <p:nvSpPr>
          <p:cNvPr id="24" name="Rounded Rectangle 23"/>
          <p:cNvSpPr/>
          <p:nvPr/>
        </p:nvSpPr>
        <p:spPr>
          <a:xfrm>
            <a:off x="3647965" y="4672004"/>
            <a:ext cx="720000" cy="50788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100"/>
              <a:t>Sync </a:t>
            </a:r>
            <a:r>
              <a:rPr lang="en-US" sz="1100" smtClean="0"/>
              <a:t>State Access</a:t>
            </a:r>
            <a:endParaRPr lang="he-IL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79740" y="4664335"/>
            <a:ext cx="652744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400" dirty="0" smtClean="0"/>
              <a:t>Data </a:t>
            </a:r>
          </a:p>
          <a:p>
            <a:pPr algn="l" rtl="0"/>
            <a:r>
              <a:rPr lang="en-US" sz="1400" dirty="0" smtClean="0"/>
              <a:t>access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69987" y="5412990"/>
            <a:ext cx="6922293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345653" y="4650665"/>
            <a:ext cx="704849" cy="5040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100" dirty="0" smtClean="0"/>
              <a:t>Android Device State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460066" y="3652232"/>
            <a:ext cx="720000" cy="50788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100" dirty="0" smtClean="0"/>
              <a:t>Reprocess Engine</a:t>
            </a:r>
            <a:endParaRPr lang="he-IL" sz="1100" dirty="0"/>
          </a:p>
        </p:txBody>
      </p:sp>
      <p:sp>
        <p:nvSpPr>
          <p:cNvPr id="29" name="Rounded Rectangle 28"/>
          <p:cNvSpPr/>
          <p:nvPr/>
        </p:nvSpPr>
        <p:spPr>
          <a:xfrm>
            <a:off x="2701877" y="2955878"/>
            <a:ext cx="720000" cy="50788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100" dirty="0" smtClean="0"/>
              <a:t>Workflow Manager</a:t>
            </a:r>
            <a:endParaRPr lang="he-IL" sz="1100" dirty="0"/>
          </a:p>
        </p:txBody>
      </p:sp>
      <p:sp>
        <p:nvSpPr>
          <p:cNvPr id="30" name="Rounded Rectangle 29"/>
          <p:cNvSpPr/>
          <p:nvPr/>
        </p:nvSpPr>
        <p:spPr>
          <a:xfrm>
            <a:off x="5911816" y="4672003"/>
            <a:ext cx="720000" cy="50788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100" dirty="0" smtClean="0"/>
              <a:t>Senders Map Access</a:t>
            </a:r>
            <a:endParaRPr lang="he-IL" sz="1100" dirty="0"/>
          </a:p>
        </p:txBody>
      </p:sp>
      <p:sp>
        <p:nvSpPr>
          <p:cNvPr id="31" name="Flowchart: Magnetic Disk 30"/>
          <p:cNvSpPr/>
          <p:nvPr/>
        </p:nvSpPr>
        <p:spPr>
          <a:xfrm>
            <a:off x="5840678" y="5640600"/>
            <a:ext cx="864000" cy="684000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100" dirty="0" smtClean="0"/>
              <a:t>Senders Map</a:t>
            </a:r>
            <a:endParaRPr lang="he-IL" sz="1100" dirty="0"/>
          </a:p>
        </p:txBody>
      </p:sp>
      <p:sp>
        <p:nvSpPr>
          <p:cNvPr id="32" name="Rounded Rectangle 31"/>
          <p:cNvSpPr/>
          <p:nvPr/>
        </p:nvSpPr>
        <p:spPr>
          <a:xfrm>
            <a:off x="7329586" y="3157114"/>
            <a:ext cx="704849" cy="5040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100" dirty="0" smtClean="0"/>
              <a:t>IMAP protocol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329586" y="3903890"/>
            <a:ext cx="704849" cy="5040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100" dirty="0" smtClean="0"/>
              <a:t>EAS protocol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602553" y="2955878"/>
            <a:ext cx="720000" cy="50788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100" dirty="0" smtClean="0"/>
              <a:t>Analysis Manager</a:t>
            </a:r>
            <a:endParaRPr lang="he-IL" sz="1100" dirty="0"/>
          </a:p>
        </p:txBody>
      </p:sp>
      <p:sp>
        <p:nvSpPr>
          <p:cNvPr id="35" name="Rounded Rectangle 34"/>
          <p:cNvSpPr/>
          <p:nvPr/>
        </p:nvSpPr>
        <p:spPr>
          <a:xfrm>
            <a:off x="1831976" y="2955878"/>
            <a:ext cx="720000" cy="50788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100" dirty="0" smtClean="0"/>
              <a:t>Reports Manager</a:t>
            </a:r>
            <a:endParaRPr lang="he-IL" sz="1100" dirty="0"/>
          </a:p>
        </p:txBody>
      </p:sp>
      <p:sp>
        <p:nvSpPr>
          <p:cNvPr id="36" name="Rounded Rectangle 35"/>
          <p:cNvSpPr/>
          <p:nvPr/>
        </p:nvSpPr>
        <p:spPr>
          <a:xfrm>
            <a:off x="1831976" y="1910109"/>
            <a:ext cx="720000" cy="5078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100" dirty="0" smtClean="0"/>
              <a:t>Timer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300431" y="3652396"/>
            <a:ext cx="720000" cy="50788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100" dirty="0" smtClean="0"/>
              <a:t>Sender Statistics Engine</a:t>
            </a:r>
            <a:endParaRPr lang="he-IL" sz="1100" dirty="0"/>
          </a:p>
        </p:txBody>
      </p:sp>
      <p:sp>
        <p:nvSpPr>
          <p:cNvPr id="38" name="Rounded Rectangle 37"/>
          <p:cNvSpPr/>
          <p:nvPr/>
        </p:nvSpPr>
        <p:spPr>
          <a:xfrm>
            <a:off x="8214796" y="3903890"/>
            <a:ext cx="704849" cy="5040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100" dirty="0" smtClean="0"/>
              <a:t>Pub/Sub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8191451" y="4650665"/>
            <a:ext cx="704849" cy="5040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100" dirty="0" smtClean="0"/>
              <a:t>Queue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191450" y="5345684"/>
            <a:ext cx="704849" cy="5040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100" dirty="0" smtClean="0"/>
              <a:t>Logging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494740" y="1956075"/>
            <a:ext cx="1010974" cy="2369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lvl="0" algn="ctr"/>
            <a:r>
              <a:rPr lang="en-US" sz="1600" dirty="0">
                <a:solidFill>
                  <a:prstClr val="black"/>
                </a:solidFill>
              </a:rPr>
              <a:t>Sync capability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499992" y="1956075"/>
            <a:ext cx="2592288" cy="2369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lvl="0" algn="ctr"/>
            <a:r>
              <a:rPr lang="en-US" sz="1600" dirty="0">
                <a:solidFill>
                  <a:prstClr val="black"/>
                </a:solidFill>
              </a:rPr>
              <a:t>Analysis </a:t>
            </a:r>
            <a:endParaRPr lang="en-US" sz="1600" dirty="0" smtClean="0">
              <a:solidFill>
                <a:prstClr val="black"/>
              </a:solidFill>
            </a:endParaRPr>
          </a:p>
          <a:p>
            <a:pPr lvl="0" algn="ctr"/>
            <a:r>
              <a:rPr lang="en-US" sz="1600" dirty="0" smtClean="0">
                <a:solidFill>
                  <a:prstClr val="black"/>
                </a:solidFill>
              </a:rPr>
              <a:t>capability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28601" y="228600"/>
            <a:ext cx="86676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Previous Project – data </a:t>
            </a:r>
            <a:r>
              <a:rPr lang="en-US" sz="3200" dirty="0">
                <a:solidFill>
                  <a:schemeClr val="bg1"/>
                </a:solidFill>
              </a:rPr>
              <a:t>collection client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69067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41</TotalTime>
  <Words>151</Words>
  <Application>Microsoft Office PowerPoint</Application>
  <PresentationFormat>On-screen Show (4:3)</PresentationFormat>
  <Paragraphs>85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Waveform</vt:lpstr>
      <vt:lpstr>Account Authorization Service</vt:lpstr>
      <vt:lpstr>Overview</vt:lpstr>
      <vt:lpstr>Technology Stack</vt:lpstr>
      <vt:lpstr>Architecture</vt:lpstr>
      <vt:lpstr>Runtime And Auxiliary Classes</vt:lpstr>
      <vt:lpstr>Thank You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 Authorization Service</dc:title>
  <dc:creator>Amitay Svetlit</dc:creator>
  <cp:lastModifiedBy>Amitay Svetlit</cp:lastModifiedBy>
  <cp:revision>8</cp:revision>
  <dcterms:created xsi:type="dcterms:W3CDTF">2017-11-27T19:04:21Z</dcterms:created>
  <dcterms:modified xsi:type="dcterms:W3CDTF">2017-11-27T19:46:08Z</dcterms:modified>
</cp:coreProperties>
</file>