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blipFill rotWithShape="1">
            <a:blip r:embed="rId1"/>
            <a:srcRect l="0" t="0" r="0" b="0"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Ref idx="minor">
          <a:srgbClr val="2A2927"/>
        </a:fontRef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_rels/tableStyles.xml.rels><?xml version="1.0" encoding="UTF-8" standalone="yes"?><Relationships xmlns="http://schemas.openxmlformats.org/package/2006/relationships"><Relationship Id="rId1" Type="http://schemas.openxmlformats.org/officeDocument/2006/relationships/image" Target="media/image10.png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/>
          <p:cNvPicPr>
            <a:picLocks noChangeAspect="0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>
            <a:picLocks noChangeAspect="0"/>
          </p:cNvPicPr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rtl="1">
              <a:defRPr/>
            </a:lvl1pPr>
          </a:lstStyle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cap="all" i="0" sz="1800"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נתונים – מושגי יסוד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6784" indent="-396784" defTabSz="525779">
              <a:lnSpc>
                <a:spcPct val="90000"/>
              </a:lnSpc>
              <a:spcBef>
                <a:spcPts val="800"/>
              </a:spcBef>
              <a:defRPr sz="323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שדה (Field): נתון אחד בעל משמעות.</a:t>
            </a:r>
            <a:endParaRPr sz="3420"/>
          </a:p>
          <a:p>
            <a:pPr lvl="1" marL="764381" indent="-364331" defTabSz="525779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05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דוגמאות: מספר תעודת זהות, שם, גובה.</a:t>
            </a:r>
          </a:p>
          <a:p>
            <a:pPr lvl="1" marL="764381" indent="-364331" defTabSz="525779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05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מכיל סוג נתונים מוגדר, הקובע את השטח השמור עבורו בזכרון.</a:t>
            </a:r>
          </a:p>
          <a:p>
            <a:pPr marL="396784" indent="-396784" defTabSz="525779">
              <a:lnSpc>
                <a:spcPct val="90000"/>
              </a:lnSpc>
              <a:spcBef>
                <a:spcPts val="800"/>
              </a:spcBef>
              <a:defRPr sz="323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רשומה (Record): מאגדת כמה שדות בעלי קשר לוגי ביניהם.</a:t>
            </a:r>
            <a:endParaRPr sz="3420"/>
          </a:p>
          <a:p>
            <a:pPr lvl="1" marL="764381" indent="-364331" defTabSz="525779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05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דוגמאות: רשומת סטודנט, רשומת לקוח בבנק, רשומת פריט במלאי.</a:t>
            </a:r>
          </a:p>
          <a:p>
            <a:pPr marL="396784" indent="-396784" defTabSz="525779">
              <a:lnSpc>
                <a:spcPct val="90000"/>
              </a:lnSpc>
              <a:spcBef>
                <a:spcPts val="800"/>
              </a:spcBef>
              <a:defRPr sz="323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קובץ (File): מכיל את אוסף הרשומות מסוג מסויים.</a:t>
            </a:r>
            <a:endParaRPr sz="3420"/>
          </a:p>
          <a:p>
            <a:pPr lvl="1" marL="764381" indent="-364331" defTabSz="525779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05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דוגמאות: קובץ סטודנטים, קובץ עובדים.</a:t>
            </a:r>
          </a:p>
          <a:p>
            <a:pPr marL="396784" indent="-396784" defTabSz="525779">
              <a:lnSpc>
                <a:spcPct val="90000"/>
              </a:lnSpc>
              <a:spcBef>
                <a:spcPts val="800"/>
              </a:spcBef>
              <a:defRPr sz="3239">
                <a:effectLst>
                  <a:outerShdw sx="100000" sy="100000" kx="0" ky="0" algn="b" rotWithShape="0" blurRad="22860" dist="2286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מסד נתונים (Database): אוסף הקבצים המשמש עבור מערכת מידע בארגון.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מילון נתונים Data Dictionary</a:t>
            </a:r>
          </a:p>
        </p:txBody>
      </p:sp>
      <p:sp>
        <p:nvSpPr>
          <p:cNvPr id="726" name="Shape 7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9404" indent="-419404" defTabSz="502412">
              <a:lnSpc>
                <a:spcPct val="90000"/>
              </a:lnSpc>
              <a:spcBef>
                <a:spcPts val="2700"/>
              </a:spcBef>
              <a:buSzTx/>
              <a:buNone/>
              <a:defRPr sz="3096">
                <a:effectLst>
                  <a:outerShdw sx="100000" sy="100000" kx="0" ky="0" algn="b" rotWithShape="0" blurRad="21844" dist="2184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תיעוד של הגדרות מבנה הנתונים:</a:t>
            </a:r>
          </a:p>
          <a:p>
            <a:pPr lvl="1" marL="764540" indent="-382270" defTabSz="502412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096">
                <a:effectLst>
                  <a:outerShdw sx="100000" sy="100000" kx="0" ky="0" algn="b" rotWithShape="0" blurRad="21844" dist="2184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עבור כל נתון</a:t>
            </a:r>
            <a:endParaRPr sz="3268"/>
          </a:p>
          <a:p>
            <a:pPr lvl="2" marL="1125572" indent="-361032" defTabSz="502412">
              <a:lnSpc>
                <a:spcPct val="90000"/>
              </a:lnSpc>
              <a:spcBef>
                <a:spcPts val="0"/>
              </a:spcBef>
              <a:buClr>
                <a:srgbClr val="6F89F7"/>
              </a:buClr>
              <a:buFont typeface="Wingdings"/>
              <a:buChar char="⬥"/>
              <a:defRPr sz="2924">
                <a:effectLst>
                  <a:outerShdw sx="100000" sy="100000" kx="0" ky="0" algn="b" rotWithShape="0" blurRad="21844" dist="2184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שם (כותרת)</a:t>
            </a:r>
          </a:p>
          <a:p>
            <a:pPr lvl="2" marL="1125572" indent="-361032" defTabSz="502412">
              <a:lnSpc>
                <a:spcPct val="90000"/>
              </a:lnSpc>
              <a:spcBef>
                <a:spcPts val="0"/>
              </a:spcBef>
              <a:buClr>
                <a:srgbClr val="6F89F7"/>
              </a:buClr>
              <a:buFont typeface="Wingdings"/>
              <a:buChar char="⬥"/>
              <a:defRPr sz="2924">
                <a:effectLst>
                  <a:outerShdw sx="100000" sy="100000" kx="0" ky="0" algn="b" rotWithShape="0" blurRad="21844" dist="2184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תיאור </a:t>
            </a:r>
          </a:p>
          <a:p>
            <a:pPr lvl="2" marL="1125572" indent="-361032" defTabSz="502412">
              <a:lnSpc>
                <a:spcPct val="90000"/>
              </a:lnSpc>
              <a:spcBef>
                <a:spcPts val="0"/>
              </a:spcBef>
              <a:buClr>
                <a:srgbClr val="6F89F7"/>
              </a:buClr>
              <a:buFont typeface="Wingdings"/>
              <a:buChar char="⬥"/>
              <a:defRPr sz="2924">
                <a:effectLst>
                  <a:outerShdw sx="100000" sy="100000" kx="0" ky="0" algn="b" rotWithShape="0" blurRad="21844" dist="2184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שימוש</a:t>
            </a:r>
          </a:p>
          <a:p>
            <a:pPr lvl="2" marL="1125572" indent="-361032" defTabSz="502412">
              <a:lnSpc>
                <a:spcPct val="90000"/>
              </a:lnSpc>
              <a:spcBef>
                <a:spcPts val="0"/>
              </a:spcBef>
              <a:buClr>
                <a:srgbClr val="6F89F7"/>
              </a:buClr>
              <a:buFont typeface="Wingdings"/>
              <a:buChar char="⬥"/>
              <a:defRPr sz="2924">
                <a:effectLst>
                  <a:outerShdw sx="100000" sy="100000" kx="0" ky="0" algn="b" rotWithShape="0" blurRad="21844" dist="2184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סוג (מספר, טקסט...) וגודל שדה</a:t>
            </a:r>
          </a:p>
          <a:p>
            <a:pPr lvl="2" marL="1125572" indent="-361032" defTabSz="502412">
              <a:lnSpc>
                <a:spcPct val="90000"/>
              </a:lnSpc>
              <a:spcBef>
                <a:spcPts val="0"/>
              </a:spcBef>
              <a:buClr>
                <a:srgbClr val="6F89F7"/>
              </a:buClr>
              <a:buFont typeface="Wingdings"/>
              <a:buChar char="⬥"/>
              <a:defRPr sz="2924">
                <a:effectLst>
                  <a:outerShdw sx="100000" sy="100000" kx="0" ky="0" algn="b" rotWithShape="0" blurRad="21844" dist="2184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קישור לנתונים אחרים (מקור) או חוקי גזירה</a:t>
            </a:r>
          </a:p>
          <a:p>
            <a:pPr lvl="2" marL="1125572" indent="-361032" defTabSz="502412">
              <a:lnSpc>
                <a:spcPct val="90000"/>
              </a:lnSpc>
              <a:spcBef>
                <a:spcPts val="0"/>
              </a:spcBef>
              <a:buClr>
                <a:srgbClr val="6F89F7"/>
              </a:buClr>
              <a:buFont typeface="Wingdings"/>
              <a:buChar char="⬥"/>
              <a:defRPr sz="2924">
                <a:effectLst>
                  <a:outerShdw sx="100000" sy="100000" kx="0" ky="0" algn="b" rotWithShape="0" blurRad="21844" dist="2184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מגבלות על ערכים אפשריים</a:t>
            </a:r>
          </a:p>
          <a:p>
            <a:pPr lvl="2" marL="1125572" indent="-361032" defTabSz="502412">
              <a:lnSpc>
                <a:spcPct val="90000"/>
              </a:lnSpc>
              <a:spcBef>
                <a:spcPts val="0"/>
              </a:spcBef>
              <a:buClr>
                <a:srgbClr val="6F89F7"/>
              </a:buClr>
              <a:buFont typeface="Wingdings"/>
              <a:buChar char="⬥"/>
              <a:defRPr sz="2924">
                <a:effectLst>
                  <a:outerShdw sx="100000" sy="100000" kx="0" ky="0" algn="b" rotWithShape="0" blurRad="21844" dist="2184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חוקי קיום (הכרחי /  רשות)</a:t>
            </a:r>
          </a:p>
          <a:p>
            <a:pPr marL="419404" indent="-419404" algn="l" defTabSz="502412" rtl="0">
              <a:lnSpc>
                <a:spcPct val="90000"/>
              </a:lnSpc>
              <a:spcBef>
                <a:spcPts val="2700"/>
              </a:spcBef>
              <a:buSzTx/>
              <a:buNone/>
              <a:defRPr sz="3096">
                <a:effectLst>
                  <a:outerShdw sx="100000" sy="100000" kx="0" ky="0" algn="b" rotWithShape="0" blurRad="21844" dist="21844" dir="5520000">
                    <a:srgbClr val="FFFFFF">
                      <a:alpha val="71999"/>
                    </a:srgbClr>
                  </a:outerShdw>
                </a:effectLst>
              </a:defRPr>
            </a:pPr>
            <a:endParaRPr sz="2924"/>
          </a:p>
          <a:p>
            <a:pPr marL="419404" indent="-419404" defTabSz="502412">
              <a:lnSpc>
                <a:spcPct val="90000"/>
              </a:lnSpc>
              <a:spcBef>
                <a:spcPts val="2700"/>
              </a:spcBef>
              <a:buSzTx/>
              <a:buNone/>
              <a:defRPr sz="3096">
                <a:solidFill>
                  <a:srgbClr val="CC0099"/>
                </a:solidFill>
                <a:effectLst>
                  <a:outerShdw sx="100000" sy="100000" kx="0" ky="0" algn="b" rotWithShape="0" blurRad="21844" dist="21844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לשם מה נחוץ מילון הנתונים?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type="title"/>
          </p:nvPr>
        </p:nvSpPr>
        <p:spPr>
          <a:xfrm>
            <a:off x="384902" y="635000"/>
            <a:ext cx="11718198" cy="1714500"/>
          </a:xfrm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מחסן נתונים (Data WarehousE)</a:t>
            </a:r>
          </a:p>
        </p:txBody>
      </p:sp>
      <p:sp>
        <p:nvSpPr>
          <p:cNvPr id="729" name="Shape 7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7645" indent="-427645" defTabSz="566674">
              <a:lnSpc>
                <a:spcPct val="90000"/>
              </a:lnSpc>
              <a:spcBef>
                <a:spcPts val="900"/>
              </a:spcBef>
              <a:defRPr sz="3492">
                <a:effectLst>
                  <a:outerShdw sx="100000" sy="100000" kx="0" ky="0" algn="b" rotWithShape="0" blurRad="24638" dist="2463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מאחסן נתונים ממקורות שונים</a:t>
            </a:r>
            <a:endParaRPr sz="3686"/>
          </a:p>
          <a:p>
            <a:pPr lvl="1" marL="823833" indent="-392668" defTabSz="566674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298">
                <a:effectLst>
                  <a:outerShdw sx="100000" sy="100000" kx="0" ky="0" algn="b" rotWithShape="0" blurRad="24638" dist="2463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מערכות תפעוליות שונות</a:t>
            </a:r>
          </a:p>
          <a:p>
            <a:pPr lvl="1" marL="823833" indent="-392668" defTabSz="566674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298">
                <a:effectLst>
                  <a:outerShdw sx="100000" sy="100000" kx="0" ky="0" algn="b" rotWithShape="0" blurRad="24638" dist="2463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נתונים היסטוריים</a:t>
            </a:r>
          </a:p>
          <a:p>
            <a:pPr lvl="1" marL="823833" indent="-392668" defTabSz="566674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298">
                <a:effectLst>
                  <a:outerShdw sx="100000" sy="100000" kx="0" ky="0" algn="b" rotWithShape="0" blurRad="24638" dist="2463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נתונים ממקורות חיצוניים</a:t>
            </a:r>
          </a:p>
          <a:p>
            <a:pPr marL="427645" indent="-427645" defTabSz="566674">
              <a:lnSpc>
                <a:spcPct val="90000"/>
              </a:lnSpc>
              <a:spcBef>
                <a:spcPts val="900"/>
              </a:spcBef>
              <a:defRPr sz="3492">
                <a:effectLst>
                  <a:outerShdw sx="100000" sy="100000" kx="0" ky="0" algn="b" rotWithShape="0" blurRad="24638" dist="2463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הנתונים מועתקים אליו על בסיס תקופתי.</a:t>
            </a:r>
            <a:endParaRPr sz="3686"/>
          </a:p>
          <a:p>
            <a:pPr marL="427645" indent="-427645" defTabSz="566674">
              <a:lnSpc>
                <a:spcPct val="90000"/>
              </a:lnSpc>
              <a:spcBef>
                <a:spcPts val="900"/>
              </a:spcBef>
              <a:defRPr sz="3492">
                <a:effectLst>
                  <a:outerShdw sx="100000" sy="100000" kx="0" ky="0" algn="b" rotWithShape="0" blurRad="24638" dist="2463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מאפשר פעולות שליפה וניתוח של הנתונים המאוחדים.</a:t>
            </a:r>
            <a:endParaRPr sz="3686"/>
          </a:p>
          <a:p>
            <a:pPr marL="427645" indent="-427645" defTabSz="566674">
              <a:lnSpc>
                <a:spcPct val="90000"/>
              </a:lnSpc>
              <a:spcBef>
                <a:spcPts val="900"/>
              </a:spcBef>
              <a:defRPr sz="3492">
                <a:effectLst>
                  <a:outerShdw sx="100000" sy="100000" kx="0" ky="0" algn="b" rotWithShape="0" blurRad="24638" dist="2463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הקמת מחסן נתונים כוללת</a:t>
            </a:r>
            <a:endParaRPr sz="3686"/>
          </a:p>
          <a:p>
            <a:pPr lvl="1" marL="823833" indent="-392668" defTabSz="566674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298">
                <a:effectLst>
                  <a:outerShdw sx="100000" sy="100000" kx="0" ky="0" algn="b" rotWithShape="0" blurRad="24638" dist="2463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זיהוי הנתונים הדרושים ומקורותיהם</a:t>
            </a:r>
          </a:p>
          <a:p>
            <a:pPr lvl="1" marL="823833" indent="-392668" defTabSz="566674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298">
                <a:effectLst>
                  <a:outerShdw sx="100000" sy="100000" kx="0" ky="0" algn="b" rotWithShape="0" blurRad="24638" dist="2463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בניית מודל ופורמט אחיד לנתונים, ופרוצדורת מעבר מהפורמט המקורי.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דוגמא</a:t>
            </a:r>
          </a:p>
        </p:txBody>
      </p:sp>
      <p:sp>
        <p:nvSpPr>
          <p:cNvPr id="732" name="Shape 7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871" indent="-440871">
              <a:lnSpc>
                <a:spcPct val="90000"/>
              </a:lnSpc>
              <a:spcBef>
                <a:spcPts val="900"/>
              </a:spcBef>
            </a:pPr>
            <a:r>
              <a:t>בארגון יש מערכת ניהול קשרי לקוחות (CRM), מערכת הנהלת חשבונות, ומערכת ERP המטפלת בניהול השוטף. </a:t>
            </a:r>
            <a:endParaRPr sz="3800"/>
          </a:p>
          <a:p>
            <a:pPr lvl="1" marL="849312" indent="-404812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400"/>
            </a:pPr>
            <a:r>
              <a:t>מנהל שיווק מחליט לבדוק את אמצעי התשלום בהם משתמשים הלקוחות.</a:t>
            </a:r>
          </a:p>
          <a:p>
            <a:pPr lvl="1" marL="849312" indent="-404812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400"/>
            </a:pPr>
            <a:r>
              <a:t>מנהל תפעול חושד באיכות התחזיות אותן הוא מקבל מהשיווק – רוצה לראות האם בעבר נלקחו מבצעים מתוכננים בחשבון לצורך התחזית.</a:t>
            </a:r>
          </a:p>
          <a:p>
            <a:pPr lvl="1" marL="849312" indent="-404812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400"/>
            </a:pPr>
            <a:r>
              <a:t>מנהל כספים רוצה לנתח שימוש בחשמל ע"י המחלקות.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63217" tIns="63217" rIns="63217" bIns="63217"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מחסן נתונים וסביבתו</a:t>
            </a:r>
          </a:p>
        </p:txBody>
      </p:sp>
      <p:pic>
        <p:nvPicPr>
          <p:cNvPr id="735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613" y="2275839"/>
            <a:ext cx="11921068" cy="6287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strips dir="ld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4" grpId="1"/>
      <p:bldP build="whole" bldLvl="1" animBg="1" rev="0" advAuto="0" spid="735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כריית נתונים (Data Mining)</a:t>
            </a:r>
          </a:p>
        </p:txBody>
      </p:sp>
      <p:sp>
        <p:nvSpPr>
          <p:cNvPr id="738" name="Shape 7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827" indent="-418827" defTabSz="554990">
              <a:spcBef>
                <a:spcPts val="900"/>
              </a:spcBef>
              <a:defRPr sz="3420">
                <a:effectLst>
                  <a:outerShdw sx="100000" sy="100000" kx="0" ky="0" algn="b" rotWithShape="0" blurRad="24130" dist="241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ניתוח כמות גדולה של נתונים לצורך גילוי מגמות וחוקיות, כאשר אין הנחה מוקדמת לגבי הממצאים.</a:t>
            </a:r>
            <a:endParaRPr sz="3609"/>
          </a:p>
          <a:p>
            <a:pPr marL="418827" indent="-418827" defTabSz="554990">
              <a:spcBef>
                <a:spcPts val="900"/>
              </a:spcBef>
              <a:defRPr sz="3420">
                <a:effectLst>
                  <a:outerShdw sx="100000" sy="100000" kx="0" ky="0" algn="b" rotWithShape="0" blurRad="24130" dist="241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דוגמאות:</a:t>
            </a:r>
            <a:endParaRPr sz="3609"/>
          </a:p>
          <a:p>
            <a:pPr lvl="1" marL="806846" indent="-384571" defTabSz="554990"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230">
                <a:effectLst>
                  <a:outerShdw sx="100000" sy="100000" kx="0" ky="0" algn="b" rotWithShape="0" blurRad="24130" dist="241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מציאת קשר בין מאפיינים דמוגרפיים של לקוחות, דפוסי צריכת מוצרים קיימים ופוטנציאל לרכישת מוצרים חדשים.</a:t>
            </a:r>
          </a:p>
          <a:p>
            <a:pPr lvl="1" marL="806846" indent="-384571" defTabSz="554990"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230">
                <a:effectLst>
                  <a:outerShdw sx="100000" sy="100000" kx="0" ky="0" algn="b" rotWithShape="0" blurRad="24130" dist="241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ניתוח הרגלי גלישה של מבקרים באתר לצורך שיפור והתאמה אישית.</a:t>
            </a:r>
          </a:p>
          <a:p>
            <a:pPr lvl="1" marL="806846" indent="-384571" defTabSz="554990"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230">
                <a:effectLst>
                  <a:outerShdw sx="100000" sy="100000" kx="0" ky="0" algn="b" rotWithShape="0" blurRad="24130" dist="24130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ניתוח נתוני אבטחת איכות לצורך גילוי גורמים לייצור מוצרים פגומים (חומרים, מחזוריות במכונה…).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rtl="0">
              <a:defRPr/>
            </a:pPr>
            <a:r>
              <a:t>ERD</a:t>
            </a:r>
          </a:p>
        </p:txBody>
      </p:sp>
      <p:sp>
        <p:nvSpPr>
          <p:cNvPr id="741" name="Shape 7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054" indent="-432054" defTabSz="572516">
              <a:spcBef>
                <a:spcPts val="900"/>
              </a:spcBef>
              <a:defRPr sz="3528"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ישויות (Entity)</a:t>
            </a:r>
            <a:endParaRPr sz="3724"/>
          </a:p>
          <a:p>
            <a:pPr marL="432054" indent="-432054" algn="l" defTabSz="572516" rtl="0">
              <a:spcBef>
                <a:spcPts val="3100"/>
              </a:spcBef>
              <a:defRPr sz="3528"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defRPr>
            </a:pPr>
            <a:endParaRPr sz="3724"/>
          </a:p>
          <a:p>
            <a:pPr marL="432054" indent="-432054" defTabSz="572516">
              <a:spcBef>
                <a:spcPts val="900"/>
              </a:spcBef>
              <a:defRPr sz="3528"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קשרים  (Relationship)</a:t>
            </a:r>
            <a:endParaRPr sz="3724"/>
          </a:p>
          <a:p>
            <a:pPr marL="432054" indent="-432054" algn="l" defTabSz="572516" rtl="0">
              <a:spcBef>
                <a:spcPts val="3100"/>
              </a:spcBef>
              <a:defRPr sz="3528"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defRPr>
            </a:pPr>
            <a:endParaRPr sz="3724"/>
          </a:p>
          <a:p>
            <a:pPr lvl="1" marL="832326" indent="-396716" defTabSz="572516"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332"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יחסי ריבוי  (Cardinality, Multiplicity): 1, M, N</a:t>
            </a:r>
          </a:p>
          <a:p>
            <a:pPr marL="432054" indent="-432054" algn="l" defTabSz="572516" rtl="0">
              <a:spcBef>
                <a:spcPts val="3100"/>
              </a:spcBef>
              <a:defRPr sz="3528"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defRPr>
            </a:pPr>
            <a:endParaRPr sz="3724"/>
          </a:p>
          <a:p>
            <a:pPr marL="432054" indent="-432054" defTabSz="572516">
              <a:spcBef>
                <a:spcPts val="900"/>
              </a:spcBef>
              <a:defRPr sz="3528"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תכונות (Attributes)</a:t>
            </a:r>
          </a:p>
        </p:txBody>
      </p:sp>
      <p:sp>
        <p:nvSpPr>
          <p:cNvPr id="742" name="Shape 742"/>
          <p:cNvSpPr/>
          <p:nvPr/>
        </p:nvSpPr>
        <p:spPr>
          <a:xfrm>
            <a:off x="2167466" y="2817706"/>
            <a:ext cx="2167468" cy="650241"/>
          </a:xfrm>
          <a:prstGeom prst="rect">
            <a:avLst/>
          </a:prstGeom>
          <a:solidFill>
            <a:srgbClr val="ECD882"/>
          </a:solidFill>
          <a:ln w="12700">
            <a:solidFill>
              <a:srgbClr val="40458C"/>
            </a:solidFill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43" name="Shape 743"/>
          <p:cNvSpPr/>
          <p:nvPr/>
        </p:nvSpPr>
        <p:spPr>
          <a:xfrm>
            <a:off x="2384213" y="4226559"/>
            <a:ext cx="1625601" cy="650241"/>
          </a:xfrm>
          <a:prstGeom prst="diamond">
            <a:avLst/>
          </a:prstGeom>
          <a:solidFill>
            <a:srgbClr val="ECD882"/>
          </a:solidFill>
          <a:ln w="12700">
            <a:solidFill>
              <a:srgbClr val="40458C"/>
            </a:solidFill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44" name="Shape 744"/>
          <p:cNvSpPr/>
          <p:nvPr/>
        </p:nvSpPr>
        <p:spPr>
          <a:xfrm>
            <a:off x="2384213" y="7704666"/>
            <a:ext cx="1733974" cy="758615"/>
          </a:xfrm>
          <a:prstGeom prst="ellipse">
            <a:avLst/>
          </a:prstGeom>
          <a:solidFill>
            <a:srgbClr val="ECD882"/>
          </a:solidFill>
          <a:ln w="12700">
            <a:solidFill>
              <a:srgbClr val="40458C"/>
            </a:solidFill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סוגי קשרים</a:t>
            </a:r>
          </a:p>
        </p:txBody>
      </p:sp>
      <p:grpSp>
        <p:nvGrpSpPr>
          <p:cNvPr id="760" name="Group 760"/>
          <p:cNvGrpSpPr/>
          <p:nvPr/>
        </p:nvGrpSpPr>
        <p:grpSpPr>
          <a:xfrm>
            <a:off x="1083733" y="2384213"/>
            <a:ext cx="9101103" cy="1835574"/>
            <a:chOff x="0" y="0"/>
            <a:chExt cx="9101102" cy="1835573"/>
          </a:xfrm>
        </p:grpSpPr>
        <p:grpSp>
          <p:nvGrpSpPr>
            <p:cNvPr id="749" name="Group 749"/>
            <p:cNvGrpSpPr/>
            <p:nvPr/>
          </p:nvGrpSpPr>
          <p:grpSpPr>
            <a:xfrm>
              <a:off x="-1" y="383822"/>
              <a:ext cx="2357122" cy="1034063"/>
              <a:chOff x="0" y="0"/>
              <a:chExt cx="2357120" cy="1034062"/>
            </a:xfrm>
          </p:grpSpPr>
          <p:sp>
            <p:nvSpPr>
              <p:cNvPr id="747" name="Shape 747"/>
              <p:cNvSpPr/>
              <p:nvPr/>
            </p:nvSpPr>
            <p:spPr>
              <a:xfrm>
                <a:off x="0" y="0"/>
                <a:ext cx="2357121" cy="1034063"/>
              </a:xfrm>
              <a:prstGeom prst="rect">
                <a:avLst/>
              </a:prstGeom>
              <a:gradFill flip="none" rotWithShape="1">
                <a:gsLst>
                  <a:gs pos="0">
                    <a:srgbClr val="DCB0DC"/>
                  </a:gs>
                  <a:gs pos="100000">
                    <a:srgbClr val="FFCCFF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44693">
                  <a:lnSpc>
                    <a:spcPct val="90000"/>
                  </a:lnSpc>
                  <a:defRPr b="1" i="0" sz="3400">
                    <a:solidFill>
                      <a:srgbClr val="000000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48" name="Shape 748"/>
              <p:cNvSpPr/>
              <p:nvPr/>
            </p:nvSpPr>
            <p:spPr>
              <a:xfrm>
                <a:off x="700788" y="217742"/>
                <a:ext cx="955544" cy="5985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8702" tIns="58702" rIns="58702" bIns="58702" numCol="1" anchor="ctr">
                <a:spAutoFit/>
              </a:bodyPr>
              <a:lstStyle>
                <a:lvl1pPr defTabSz="1144693" rtl="1">
                  <a:lnSpc>
                    <a:spcPct val="90000"/>
                  </a:lnSpc>
                  <a:defRPr b="1" sz="3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אשה</a:t>
                </a:r>
              </a:p>
            </p:txBody>
          </p:sp>
        </p:grpSp>
        <p:grpSp>
          <p:nvGrpSpPr>
            <p:cNvPr id="752" name="Group 752"/>
            <p:cNvGrpSpPr/>
            <p:nvPr/>
          </p:nvGrpSpPr>
          <p:grpSpPr>
            <a:xfrm>
              <a:off x="6827520" y="447039"/>
              <a:ext cx="2273583" cy="1034064"/>
              <a:chOff x="0" y="0"/>
              <a:chExt cx="2273582" cy="1034062"/>
            </a:xfrm>
          </p:grpSpPr>
          <p:sp>
            <p:nvSpPr>
              <p:cNvPr id="750" name="Shape 750"/>
              <p:cNvSpPr/>
              <p:nvPr/>
            </p:nvSpPr>
            <p:spPr>
              <a:xfrm>
                <a:off x="0" y="0"/>
                <a:ext cx="2273583" cy="1034063"/>
              </a:xfrm>
              <a:prstGeom prst="rect">
                <a:avLst/>
              </a:prstGeom>
              <a:gradFill flip="none" rotWithShape="1">
                <a:gsLst>
                  <a:gs pos="0">
                    <a:srgbClr val="DCB0DC"/>
                  </a:gs>
                  <a:gs pos="100000">
                    <a:srgbClr val="FFCCFF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44693">
                  <a:lnSpc>
                    <a:spcPct val="90000"/>
                  </a:lnSpc>
                  <a:defRPr b="1" i="0" sz="3400">
                    <a:solidFill>
                      <a:srgbClr val="000000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543268" y="197978"/>
                <a:ext cx="1187046" cy="638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8702" tIns="58702" rIns="58702" bIns="58702" numCol="1" anchor="ctr">
                <a:spAutoFit/>
              </a:bodyPr>
              <a:lstStyle/>
              <a:p>
                <a:pPr defTabSz="1144693" rtl="1">
                  <a:lnSpc>
                    <a:spcPct val="90000"/>
                  </a:lnSpc>
                  <a:defRPr b="1" sz="3400">
                    <a:solidFill>
                      <a:srgbClr val="00000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גבר</a:t>
                </a:r>
                <a:r>
                  <a:t>   </a:t>
                </a:r>
              </a:p>
            </p:txBody>
          </p:sp>
        </p:grpSp>
        <p:sp>
          <p:nvSpPr>
            <p:cNvPr id="753" name="Shape 753"/>
            <p:cNvSpPr/>
            <p:nvPr/>
          </p:nvSpPr>
          <p:spPr>
            <a:xfrm>
              <a:off x="5874737" y="922979"/>
              <a:ext cx="977619" cy="1"/>
            </a:xfrm>
            <a:prstGeom prst="line">
              <a:avLst/>
            </a:prstGeom>
            <a:noFill/>
            <a:ln w="63500" cap="flat">
              <a:solidFill>
                <a:srgbClr val="66006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754" name="Shape 754"/>
            <p:cNvSpPr/>
            <p:nvPr/>
          </p:nvSpPr>
          <p:spPr>
            <a:xfrm>
              <a:off x="6190120" y="396521"/>
              <a:ext cx="346854" cy="613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476" tIns="65476" rIns="65476" bIns="65476" numCol="1" anchor="ctr">
              <a:spAutoFit/>
            </a:bodyPr>
            <a:lstStyle>
              <a:lvl1pPr>
                <a:spcBef>
                  <a:spcPts val="2000"/>
                </a:spcBef>
                <a:defRPr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1</a:t>
              </a:r>
            </a:p>
          </p:txBody>
        </p:sp>
        <p:grpSp>
          <p:nvGrpSpPr>
            <p:cNvPr id="757" name="Group 757"/>
            <p:cNvGrpSpPr/>
            <p:nvPr/>
          </p:nvGrpSpPr>
          <p:grpSpPr>
            <a:xfrm>
              <a:off x="3334737" y="0"/>
              <a:ext cx="2580642" cy="1835574"/>
              <a:chOff x="0" y="0"/>
              <a:chExt cx="2580640" cy="1835573"/>
            </a:xfrm>
          </p:grpSpPr>
          <p:sp>
            <p:nvSpPr>
              <p:cNvPr id="755" name="Shape 755"/>
              <p:cNvSpPr/>
              <p:nvPr/>
            </p:nvSpPr>
            <p:spPr>
              <a:xfrm>
                <a:off x="0" y="0"/>
                <a:ext cx="2580641" cy="1835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CFDBFD"/>
              </a:solidFill>
              <a:ln w="12700" cap="flat">
                <a:solidFill>
                  <a:srgbClr val="40458C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756" name="Shape 756"/>
              <p:cNvSpPr/>
              <p:nvPr/>
            </p:nvSpPr>
            <p:spPr>
              <a:xfrm>
                <a:off x="683597" y="587586"/>
                <a:ext cx="1213446" cy="660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rtl="1">
                  <a:defRPr/>
                </a:lvl1pPr>
              </a:lstStyle>
              <a:p>
                <a:pPr/>
                <a:r>
                  <a:t>נשוי ל</a:t>
                </a:r>
              </a:p>
            </p:txBody>
          </p:sp>
        </p:grpSp>
        <p:sp>
          <p:nvSpPr>
            <p:cNvPr id="758" name="Shape 758"/>
            <p:cNvSpPr/>
            <p:nvPr/>
          </p:nvSpPr>
          <p:spPr>
            <a:xfrm>
              <a:off x="2377440" y="938784"/>
              <a:ext cx="977618" cy="1"/>
            </a:xfrm>
            <a:prstGeom prst="line">
              <a:avLst/>
            </a:prstGeom>
            <a:noFill/>
            <a:ln w="63500" cap="flat">
              <a:solidFill>
                <a:srgbClr val="66006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759" name="Shape 759"/>
            <p:cNvSpPr/>
            <p:nvPr/>
          </p:nvSpPr>
          <p:spPr>
            <a:xfrm>
              <a:off x="2672502" y="396521"/>
              <a:ext cx="346854" cy="613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476" tIns="65476" rIns="65476" bIns="65476" numCol="1" anchor="ctr">
              <a:spAutoFit/>
            </a:bodyPr>
            <a:lstStyle>
              <a:lvl1pPr>
                <a:spcBef>
                  <a:spcPts val="2000"/>
                </a:spcBef>
                <a:defRPr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74" name="Group 774"/>
          <p:cNvGrpSpPr/>
          <p:nvPr/>
        </p:nvGrpSpPr>
        <p:grpSpPr>
          <a:xfrm>
            <a:off x="1083733" y="4717626"/>
            <a:ext cx="8997245" cy="1835574"/>
            <a:chOff x="1869" y="0"/>
            <a:chExt cx="8997244" cy="1835573"/>
          </a:xfrm>
        </p:grpSpPr>
        <p:grpSp>
          <p:nvGrpSpPr>
            <p:cNvPr id="763" name="Group 763"/>
            <p:cNvGrpSpPr/>
            <p:nvPr/>
          </p:nvGrpSpPr>
          <p:grpSpPr>
            <a:xfrm>
              <a:off x="1869" y="383822"/>
              <a:ext cx="2271326" cy="1034063"/>
              <a:chOff x="1869" y="0"/>
              <a:chExt cx="2271324" cy="1034062"/>
            </a:xfrm>
          </p:grpSpPr>
          <p:sp>
            <p:nvSpPr>
              <p:cNvPr id="761" name="Shape 761"/>
              <p:cNvSpPr/>
              <p:nvPr/>
            </p:nvSpPr>
            <p:spPr>
              <a:xfrm>
                <a:off x="1869" y="0"/>
                <a:ext cx="2271326" cy="1034063"/>
              </a:xfrm>
              <a:prstGeom prst="rect">
                <a:avLst/>
              </a:prstGeom>
              <a:gradFill flip="none" rotWithShape="1">
                <a:gsLst>
                  <a:gs pos="0">
                    <a:srgbClr val="DCB0DC"/>
                  </a:gs>
                  <a:gs pos="100000">
                    <a:srgbClr val="FFCCFF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44693">
                  <a:lnSpc>
                    <a:spcPct val="90000"/>
                  </a:lnSpc>
                  <a:defRPr b="1" i="0" sz="3400">
                    <a:solidFill>
                      <a:srgbClr val="000000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62" name="Shape 762"/>
              <p:cNvSpPr/>
              <p:nvPr/>
            </p:nvSpPr>
            <p:spPr>
              <a:xfrm>
                <a:off x="49484" y="217742"/>
                <a:ext cx="2176096" cy="5985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8702" tIns="58702" rIns="58702" bIns="58702" numCol="1" anchor="ctr">
                <a:spAutoFit/>
              </a:bodyPr>
              <a:lstStyle>
                <a:lvl1pPr defTabSz="1144693" rtl="1">
                  <a:lnSpc>
                    <a:spcPct val="90000"/>
                  </a:lnSpc>
                  <a:defRPr b="1" sz="3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אוניברסיטה</a:t>
                </a:r>
              </a:p>
            </p:txBody>
          </p:sp>
        </p:grpSp>
        <p:grpSp>
          <p:nvGrpSpPr>
            <p:cNvPr id="766" name="Group 766"/>
            <p:cNvGrpSpPr/>
            <p:nvPr/>
          </p:nvGrpSpPr>
          <p:grpSpPr>
            <a:xfrm>
              <a:off x="6725532" y="467360"/>
              <a:ext cx="2273583" cy="1034063"/>
              <a:chOff x="0" y="0"/>
              <a:chExt cx="2273582" cy="1034062"/>
            </a:xfrm>
          </p:grpSpPr>
          <p:sp>
            <p:nvSpPr>
              <p:cNvPr id="764" name="Shape 764"/>
              <p:cNvSpPr/>
              <p:nvPr/>
            </p:nvSpPr>
            <p:spPr>
              <a:xfrm>
                <a:off x="0" y="0"/>
                <a:ext cx="2273583" cy="1034063"/>
              </a:xfrm>
              <a:prstGeom prst="rect">
                <a:avLst/>
              </a:prstGeom>
              <a:gradFill flip="none" rotWithShape="1">
                <a:gsLst>
                  <a:gs pos="0">
                    <a:srgbClr val="E6B8E6"/>
                  </a:gs>
                  <a:gs pos="100000">
                    <a:srgbClr val="FFCCFF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44693">
                  <a:lnSpc>
                    <a:spcPct val="90000"/>
                  </a:lnSpc>
                  <a:defRPr b="1" i="0" sz="3400">
                    <a:solidFill>
                      <a:srgbClr val="000000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65" name="Shape 765"/>
              <p:cNvSpPr/>
              <p:nvPr/>
            </p:nvSpPr>
            <p:spPr>
              <a:xfrm>
                <a:off x="407909" y="217742"/>
                <a:ext cx="1457764" cy="5985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8702" tIns="58702" rIns="58702" bIns="58702" numCol="1" anchor="ctr">
                <a:spAutoFit/>
              </a:bodyPr>
              <a:lstStyle>
                <a:lvl1pPr defTabSz="1144693" rtl="1">
                  <a:lnSpc>
                    <a:spcPct val="90000"/>
                  </a:lnSpc>
                  <a:defRPr b="1" sz="3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סטודנט</a:t>
                </a:r>
              </a:p>
            </p:txBody>
          </p:sp>
        </p:grpSp>
        <p:sp>
          <p:nvSpPr>
            <p:cNvPr id="767" name="Shape 767"/>
            <p:cNvSpPr/>
            <p:nvPr/>
          </p:nvSpPr>
          <p:spPr>
            <a:xfrm>
              <a:off x="5790812" y="922979"/>
              <a:ext cx="977618" cy="1"/>
            </a:xfrm>
            <a:prstGeom prst="line">
              <a:avLst/>
            </a:prstGeom>
            <a:noFill/>
            <a:ln w="63500" cap="flat">
              <a:solidFill>
                <a:srgbClr val="66006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038527" y="411197"/>
              <a:ext cx="482188" cy="613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476" tIns="65476" rIns="65476" bIns="65476" numCol="1" anchor="ctr">
              <a:spAutoFit/>
            </a:bodyPr>
            <a:lstStyle>
              <a:lvl1pPr>
                <a:spcBef>
                  <a:spcPts val="2000"/>
                </a:spcBef>
                <a:defRPr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M</a:t>
              </a:r>
            </a:p>
          </p:txBody>
        </p:sp>
        <p:grpSp>
          <p:nvGrpSpPr>
            <p:cNvPr id="771" name="Group 771"/>
            <p:cNvGrpSpPr/>
            <p:nvPr/>
          </p:nvGrpSpPr>
          <p:grpSpPr>
            <a:xfrm>
              <a:off x="3250812" y="0"/>
              <a:ext cx="2580641" cy="1835574"/>
              <a:chOff x="0" y="0"/>
              <a:chExt cx="2580640" cy="1835573"/>
            </a:xfrm>
          </p:grpSpPr>
          <p:sp>
            <p:nvSpPr>
              <p:cNvPr id="769" name="Shape 769"/>
              <p:cNvSpPr/>
              <p:nvPr/>
            </p:nvSpPr>
            <p:spPr>
              <a:xfrm>
                <a:off x="0" y="0"/>
                <a:ext cx="2580641" cy="1835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0" y="10800"/>
                    </a:lnTo>
                    <a:lnTo>
                      <a:pt x="10800" y="21600"/>
                    </a:lnTo>
                    <a:lnTo>
                      <a:pt x="21600" y="10800"/>
                    </a:lnTo>
                    <a:close/>
                  </a:path>
                </a:pathLst>
              </a:custGeom>
              <a:solidFill>
                <a:srgbClr val="CFDBFD"/>
              </a:solidFill>
              <a:ln w="12700" cap="flat">
                <a:solidFill>
                  <a:srgbClr val="40458C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70" name="Shape 770"/>
              <p:cNvSpPr/>
              <p:nvPr/>
            </p:nvSpPr>
            <p:spPr>
              <a:xfrm>
                <a:off x="646588" y="621817"/>
                <a:ext cx="1287464" cy="591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rt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לומד ב</a:t>
                </a:r>
              </a:p>
            </p:txBody>
          </p:sp>
        </p:grpSp>
        <p:sp>
          <p:nvSpPr>
            <p:cNvPr id="772" name="Shape 772"/>
            <p:cNvSpPr/>
            <p:nvPr/>
          </p:nvSpPr>
          <p:spPr>
            <a:xfrm>
              <a:off x="2293514" y="938784"/>
              <a:ext cx="977619" cy="1"/>
            </a:xfrm>
            <a:prstGeom prst="line">
              <a:avLst/>
            </a:prstGeom>
            <a:noFill/>
            <a:ln w="63500" cap="flat">
              <a:solidFill>
                <a:srgbClr val="66006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773" name="Shape 773"/>
            <p:cNvSpPr/>
            <p:nvPr/>
          </p:nvSpPr>
          <p:spPr>
            <a:xfrm>
              <a:off x="2588576" y="411197"/>
              <a:ext cx="346854" cy="613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476" tIns="65476" rIns="65476" bIns="65476" numCol="1" anchor="ctr">
              <a:spAutoFit/>
            </a:bodyPr>
            <a:lstStyle>
              <a:lvl1pPr>
                <a:spcBef>
                  <a:spcPts val="2000"/>
                </a:spcBef>
                <a:defRPr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89" name="Group 789"/>
          <p:cNvGrpSpPr/>
          <p:nvPr/>
        </p:nvGrpSpPr>
        <p:grpSpPr>
          <a:xfrm>
            <a:off x="1083733" y="7369386"/>
            <a:ext cx="8997245" cy="1835575"/>
            <a:chOff x="0" y="0"/>
            <a:chExt cx="8997244" cy="1835573"/>
          </a:xfrm>
        </p:grpSpPr>
        <p:grpSp>
          <p:nvGrpSpPr>
            <p:cNvPr id="777" name="Group 777"/>
            <p:cNvGrpSpPr/>
            <p:nvPr/>
          </p:nvGrpSpPr>
          <p:grpSpPr>
            <a:xfrm>
              <a:off x="6723662" y="467360"/>
              <a:ext cx="2273583" cy="1034063"/>
              <a:chOff x="0" y="0"/>
              <a:chExt cx="2273582" cy="1034062"/>
            </a:xfrm>
          </p:grpSpPr>
          <p:sp>
            <p:nvSpPr>
              <p:cNvPr id="775" name="Shape 775"/>
              <p:cNvSpPr/>
              <p:nvPr/>
            </p:nvSpPr>
            <p:spPr>
              <a:xfrm>
                <a:off x="0" y="0"/>
                <a:ext cx="2273583" cy="1034063"/>
              </a:xfrm>
              <a:prstGeom prst="rect">
                <a:avLst/>
              </a:prstGeom>
              <a:gradFill flip="none" rotWithShape="1">
                <a:gsLst>
                  <a:gs pos="0">
                    <a:srgbClr val="DCB0DC"/>
                  </a:gs>
                  <a:gs pos="100000">
                    <a:srgbClr val="FFCCFF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144693">
                  <a:lnSpc>
                    <a:spcPct val="90000"/>
                  </a:lnSpc>
                  <a:defRPr b="1" i="0" sz="3400">
                    <a:solidFill>
                      <a:srgbClr val="000000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76" name="Shape 776"/>
              <p:cNvSpPr/>
              <p:nvPr/>
            </p:nvSpPr>
            <p:spPr>
              <a:xfrm>
                <a:off x="347925" y="197978"/>
                <a:ext cx="1577732" cy="638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8702" tIns="58702" rIns="58702" bIns="58702" numCol="1" anchor="ctr">
                <a:spAutoFit/>
              </a:bodyPr>
              <a:lstStyle/>
              <a:p>
                <a:pPr defTabSz="1144693" rtl="1">
                  <a:lnSpc>
                    <a:spcPct val="90000"/>
                  </a:lnSpc>
                  <a:defRPr b="1" sz="3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סטודנט</a:t>
                </a:r>
                <a:r>
                  <a:rPr>
                    <a:latin typeface="Helvetica"/>
                    <a:ea typeface="Helvetica"/>
                    <a:cs typeface="Helvetica"/>
                    <a:sym typeface="Helvetica"/>
                  </a:rPr>
                  <a:t> </a:t>
                </a:r>
              </a:p>
            </p:txBody>
          </p:sp>
        </p:grpSp>
        <p:grpSp>
          <p:nvGrpSpPr>
            <p:cNvPr id="788" name="Group 788"/>
            <p:cNvGrpSpPr/>
            <p:nvPr/>
          </p:nvGrpSpPr>
          <p:grpSpPr>
            <a:xfrm>
              <a:off x="-1" y="0"/>
              <a:ext cx="6766562" cy="1835574"/>
              <a:chOff x="0" y="0"/>
              <a:chExt cx="6766560" cy="1835573"/>
            </a:xfrm>
          </p:grpSpPr>
          <p:grpSp>
            <p:nvGrpSpPr>
              <p:cNvPr id="780" name="Group 780"/>
              <p:cNvGrpSpPr/>
              <p:nvPr/>
            </p:nvGrpSpPr>
            <p:grpSpPr>
              <a:xfrm>
                <a:off x="-1" y="383822"/>
                <a:ext cx="2271326" cy="1034063"/>
                <a:chOff x="0" y="0"/>
                <a:chExt cx="2271324" cy="1034062"/>
              </a:xfrm>
            </p:grpSpPr>
            <p:sp>
              <p:nvSpPr>
                <p:cNvPr id="778" name="Shape 778"/>
                <p:cNvSpPr/>
                <p:nvPr/>
              </p:nvSpPr>
              <p:spPr>
                <a:xfrm>
                  <a:off x="0" y="0"/>
                  <a:ext cx="2271325" cy="103406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CB0DC"/>
                    </a:gs>
                    <a:gs pos="100000">
                      <a:srgbClr val="FFCCFF"/>
                    </a:gs>
                  </a:gsLst>
                  <a:lin ang="16200000" scaled="0"/>
                </a:gra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1144693">
                    <a:lnSpc>
                      <a:spcPct val="90000"/>
                    </a:lnSpc>
                    <a:defRPr b="1" i="0" sz="3400">
                      <a:solidFill>
                        <a:srgbClr val="000000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779" name="Shape 779"/>
                <p:cNvSpPr/>
                <p:nvPr/>
              </p:nvSpPr>
              <p:spPr>
                <a:xfrm>
                  <a:off x="643026" y="217742"/>
                  <a:ext cx="985272" cy="5985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8702" tIns="58702" rIns="58702" bIns="58702" numCol="1" anchor="ctr">
                  <a:spAutoFit/>
                </a:bodyPr>
                <a:lstStyle>
                  <a:lvl1pPr defTabSz="1144693" rtl="1">
                    <a:lnSpc>
                      <a:spcPct val="90000"/>
                    </a:lnSpc>
                    <a:defRPr b="1" sz="3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קורס</a:t>
                  </a:r>
                </a:p>
              </p:txBody>
            </p:sp>
          </p:grpSp>
          <p:sp>
            <p:nvSpPr>
              <p:cNvPr id="781" name="Shape 781"/>
              <p:cNvSpPr/>
              <p:nvPr/>
            </p:nvSpPr>
            <p:spPr>
              <a:xfrm>
                <a:off x="5788942" y="922979"/>
                <a:ext cx="977619" cy="1"/>
              </a:xfrm>
              <a:prstGeom prst="line">
                <a:avLst/>
              </a:prstGeom>
              <a:noFill/>
              <a:ln w="63500" cap="flat">
                <a:solidFill>
                  <a:srgbClr val="66006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782" name="Shape 782"/>
              <p:cNvSpPr/>
              <p:nvPr/>
            </p:nvSpPr>
            <p:spPr>
              <a:xfrm>
                <a:off x="6036657" y="396521"/>
                <a:ext cx="482188" cy="6135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476" tIns="65476" rIns="65476" bIns="65476" numCol="1" anchor="ctr">
                <a:spAutoFit/>
              </a:bodyPr>
              <a:lstStyle>
                <a:lvl1pPr>
                  <a:spcBef>
                    <a:spcPts val="2000"/>
                  </a:spcBef>
                  <a:defRPr>
                    <a:solidFill>
                      <a:srgbClr val="FF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grpSp>
            <p:nvGrpSpPr>
              <p:cNvPr id="785" name="Group 785"/>
              <p:cNvGrpSpPr/>
              <p:nvPr/>
            </p:nvGrpSpPr>
            <p:grpSpPr>
              <a:xfrm>
                <a:off x="3248942" y="0"/>
                <a:ext cx="2580641" cy="1835574"/>
                <a:chOff x="0" y="0"/>
                <a:chExt cx="2580640" cy="1835573"/>
              </a:xfrm>
            </p:grpSpPr>
            <p:sp>
              <p:nvSpPr>
                <p:cNvPr id="783" name="Shape 783"/>
                <p:cNvSpPr/>
                <p:nvPr/>
              </p:nvSpPr>
              <p:spPr>
                <a:xfrm>
                  <a:off x="0" y="0"/>
                  <a:ext cx="2580641" cy="18355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0" y="10800"/>
                      </a:lnTo>
                      <a:lnTo>
                        <a:pt x="10800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rgbClr val="CFDBFD"/>
                </a:solidFill>
                <a:ln w="12700" cap="flat">
                  <a:solidFill>
                    <a:srgbClr val="40458C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784" name="Shape 784"/>
                <p:cNvSpPr/>
                <p:nvPr/>
              </p:nvSpPr>
              <p:spPr>
                <a:xfrm>
                  <a:off x="590034" y="587586"/>
                  <a:ext cx="1400572" cy="660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rtl="1">
                    <a:defRPr/>
                  </a:lvl1pPr>
                </a:lstStyle>
                <a:p>
                  <a:pPr/>
                  <a:r>
                    <a:t>רשום ל</a:t>
                  </a:r>
                </a:p>
              </p:txBody>
            </p:sp>
          </p:grpSp>
          <p:sp>
            <p:nvSpPr>
              <p:cNvPr id="786" name="Shape 786"/>
              <p:cNvSpPr/>
              <p:nvPr/>
            </p:nvSpPr>
            <p:spPr>
              <a:xfrm>
                <a:off x="2291644" y="938784"/>
                <a:ext cx="977619" cy="1"/>
              </a:xfrm>
              <a:prstGeom prst="line">
                <a:avLst/>
              </a:prstGeom>
              <a:noFill/>
              <a:ln w="63500" cap="flat">
                <a:solidFill>
                  <a:srgbClr val="66006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787" name="Shape 787"/>
              <p:cNvSpPr/>
              <p:nvPr/>
            </p:nvSpPr>
            <p:spPr>
              <a:xfrm>
                <a:off x="2552774" y="396521"/>
                <a:ext cx="414719" cy="6135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476" tIns="65476" rIns="65476" bIns="65476" numCol="1" anchor="ctr">
                <a:spAutoFit/>
              </a:bodyPr>
              <a:lstStyle>
                <a:lvl1pPr>
                  <a:spcBef>
                    <a:spcPts val="2000"/>
                  </a:spcBef>
                  <a:defRPr>
                    <a:solidFill>
                      <a:srgbClr val="FF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  <p:sp>
        <p:nvSpPr>
          <p:cNvPr id="790" name="Shape 790"/>
          <p:cNvSpPr/>
          <p:nvPr/>
        </p:nvSpPr>
        <p:spPr>
          <a:xfrm>
            <a:off x="8669866" y="1563244"/>
            <a:ext cx="3684695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rtl="1">
              <a:spcBef>
                <a:spcPts val="2000"/>
              </a:spcBef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יחיד ליחיד:</a:t>
            </a:r>
          </a:p>
        </p:txBody>
      </p:sp>
      <p:sp>
        <p:nvSpPr>
          <p:cNvPr id="791" name="Shape 791"/>
          <p:cNvSpPr/>
          <p:nvPr/>
        </p:nvSpPr>
        <p:spPr>
          <a:xfrm>
            <a:off x="8669866" y="4055830"/>
            <a:ext cx="3684695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rtl="1">
              <a:spcBef>
                <a:spcPts val="2000"/>
              </a:spcBef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יחיד לרבים:</a:t>
            </a:r>
          </a:p>
        </p:txBody>
      </p:sp>
      <p:sp>
        <p:nvSpPr>
          <p:cNvPr id="792" name="Shape 792"/>
          <p:cNvSpPr/>
          <p:nvPr/>
        </p:nvSpPr>
        <p:spPr>
          <a:xfrm>
            <a:off x="8669866" y="6656791"/>
            <a:ext cx="3684695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rtl="1">
              <a:spcBef>
                <a:spcPts val="2000"/>
              </a:spcBef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רבים לרבים: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תכן מבנה נתונים טבלאי בעזרת ERD</a:t>
            </a:r>
          </a:p>
        </p:txBody>
      </p:sp>
      <p:sp>
        <p:nvSpPr>
          <p:cNvPr id="795" name="Shape 7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83771" indent="-783771">
              <a:spcBef>
                <a:spcPts val="900"/>
              </a:spcBef>
              <a:buClr>
                <a:srgbClr val="6F89F7"/>
              </a:buClr>
              <a:buAutoNum type="arabicPeriod" startAt="1"/>
            </a:pPr>
            <a:r>
              <a:t>בניית דיאגרמת ERD.</a:t>
            </a:r>
            <a:endParaRPr sz="3800"/>
          </a:p>
          <a:p>
            <a:pPr lvl="1" marL="1200150" indent="-755650">
              <a:spcBef>
                <a:spcPts val="0"/>
              </a:spcBef>
              <a:defRPr sz="3400"/>
            </a:pPr>
            <a:r>
              <a:t>זיהוי הישויות הרלבנטיות.</a:t>
            </a:r>
          </a:p>
          <a:p>
            <a:pPr lvl="1" marL="1200150" indent="-755650">
              <a:spcBef>
                <a:spcPts val="0"/>
              </a:spcBef>
              <a:defRPr sz="3400"/>
            </a:pPr>
            <a:r>
              <a:t>זיהוי ואפיון הקשרים בין הישויות.</a:t>
            </a:r>
          </a:p>
          <a:p>
            <a:pPr lvl="1" marL="1200150" indent="-755650">
              <a:spcBef>
                <a:spcPts val="0"/>
              </a:spcBef>
              <a:defRPr sz="3400"/>
            </a:pPr>
            <a:r>
              <a:t>זיהוי התכונות של כל ישות ותכונת המפתח.</a:t>
            </a:r>
          </a:p>
          <a:p>
            <a:pPr marL="783771" indent="-783771">
              <a:spcBef>
                <a:spcPts val="900"/>
              </a:spcBef>
              <a:buClr>
                <a:srgbClr val="6F89F7"/>
              </a:buClr>
              <a:buAutoNum type="arabicPeriod" startAt="1"/>
            </a:pPr>
            <a:r>
              <a:t>הגדרת טבלה לכל ישות ושדה לכל תכונה.</a:t>
            </a:r>
            <a:endParaRPr sz="3800"/>
          </a:p>
          <a:p>
            <a:pPr marL="783771" indent="-783771">
              <a:spcBef>
                <a:spcPts val="900"/>
              </a:spcBef>
              <a:buClr>
                <a:srgbClr val="6F89F7"/>
              </a:buClr>
              <a:buAutoNum type="arabicPeriod" startAt="1"/>
            </a:pPr>
            <a:r>
              <a:t>ייצוג הקשרים בין הישויות.</a:t>
            </a:r>
          </a:p>
        </p:txBody>
      </p:sp>
      <p:pic>
        <p:nvPicPr>
          <p:cNvPr id="796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19" y="5960533"/>
            <a:ext cx="3716304" cy="3574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ייצוג הקשרים בין הישויות</a:t>
            </a:r>
          </a:p>
        </p:txBody>
      </p:sp>
      <p:sp>
        <p:nvSpPr>
          <p:cNvPr id="799" name="Shape 7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0010" indent="-410010" defTabSz="543305">
              <a:lnSpc>
                <a:spcPct val="90000"/>
              </a:lnSpc>
              <a:spcBef>
                <a:spcPts val="800"/>
              </a:spcBef>
              <a:defRPr sz="3348">
                <a:effectLst>
                  <a:outerShdw sx="100000" sy="100000" kx="0" ky="0" algn="b" rotWithShape="0" blurRad="23622" dist="2362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קשר 1:1 – </a:t>
            </a:r>
            <a:endParaRPr sz="3534"/>
          </a:p>
          <a:p>
            <a:pPr lvl="1" marL="377952" indent="35432" defTabSz="543305">
              <a:lnSpc>
                <a:spcPct val="90000"/>
              </a:lnSpc>
              <a:spcBef>
                <a:spcPts val="0"/>
              </a:spcBef>
              <a:buSzTx/>
              <a:buNone/>
              <a:defRPr sz="3162">
                <a:effectLst>
                  <a:outerShdw sx="100000" sy="100000" kx="0" ky="0" algn="b" rotWithShape="0" blurRad="23622" dist="2362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הוספת מפתח אחת הישויות כתכונה של הישות השניה.</a:t>
            </a:r>
          </a:p>
          <a:p>
            <a:pPr lvl="1" marL="377952" indent="35432" defTabSz="543305">
              <a:lnSpc>
                <a:spcPct val="90000"/>
              </a:lnSpc>
              <a:spcBef>
                <a:spcPts val="0"/>
              </a:spcBef>
              <a:buSzTx/>
              <a:buNone/>
              <a:defRPr sz="3162">
                <a:effectLst>
                  <a:outerShdw sx="100000" sy="100000" kx="0" ky="0" algn="b" rotWithShape="0" blurRad="23622" dist="2362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דוגמא: מספר זהות בן הזוג הוא תכונה של אזרח.</a:t>
            </a:r>
          </a:p>
          <a:p>
            <a:pPr marL="410010" indent="-410010" defTabSz="543305">
              <a:lnSpc>
                <a:spcPct val="90000"/>
              </a:lnSpc>
              <a:spcBef>
                <a:spcPts val="800"/>
              </a:spcBef>
              <a:defRPr sz="3348">
                <a:effectLst>
                  <a:outerShdw sx="100000" sy="100000" kx="0" ky="0" algn="b" rotWithShape="0" blurRad="23622" dist="2362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קשר 1:M – </a:t>
            </a:r>
            <a:endParaRPr sz="3534"/>
          </a:p>
          <a:p>
            <a:pPr lvl="1" marL="377952" indent="35432" defTabSz="543305">
              <a:lnSpc>
                <a:spcPct val="90000"/>
              </a:lnSpc>
              <a:spcBef>
                <a:spcPts val="0"/>
              </a:spcBef>
              <a:buSzTx/>
              <a:buNone/>
              <a:defRPr sz="3162">
                <a:effectLst>
                  <a:outerShdw sx="100000" sy="100000" kx="0" ky="0" algn="b" rotWithShape="0" blurRad="23622" dist="2362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הוספת מפתח הישות בצד היחיד כתכונה של הישות בצד הרבים.</a:t>
            </a:r>
          </a:p>
          <a:p>
            <a:pPr lvl="1" marL="377952" indent="35432" defTabSz="543305">
              <a:lnSpc>
                <a:spcPct val="90000"/>
              </a:lnSpc>
              <a:spcBef>
                <a:spcPts val="0"/>
              </a:spcBef>
              <a:buSzTx/>
              <a:buNone/>
              <a:defRPr sz="3162">
                <a:effectLst>
                  <a:outerShdw sx="100000" sy="100000" kx="0" ky="0" algn="b" rotWithShape="0" blurRad="23622" dist="2362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דוגמא: אוניברסיטה היא תכונה של הסטודנט.</a:t>
            </a:r>
          </a:p>
          <a:p>
            <a:pPr marL="410010" indent="-410010" defTabSz="543305">
              <a:lnSpc>
                <a:spcPct val="90000"/>
              </a:lnSpc>
              <a:spcBef>
                <a:spcPts val="800"/>
              </a:spcBef>
              <a:defRPr sz="3348">
                <a:effectLst>
                  <a:outerShdw sx="100000" sy="100000" kx="0" ky="0" algn="b" rotWithShape="0" blurRad="23622" dist="2362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קשר M:N – </a:t>
            </a:r>
            <a:endParaRPr sz="3534"/>
          </a:p>
          <a:p>
            <a:pPr lvl="1" marL="377952" indent="35432" defTabSz="543305">
              <a:lnSpc>
                <a:spcPct val="90000"/>
              </a:lnSpc>
              <a:spcBef>
                <a:spcPts val="0"/>
              </a:spcBef>
              <a:buSzTx/>
              <a:buNone/>
              <a:defRPr sz="3162">
                <a:effectLst>
                  <a:outerShdw sx="100000" sy="100000" kx="0" ky="0" algn="b" rotWithShape="0" blurRad="23622" dist="2362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יצירת טבלה חדשה עם שני מפתחות, שהם מפתחות שתי הישויות (בטבלה יכולות להיות תכונות נוספות)</a:t>
            </a:r>
          </a:p>
          <a:p>
            <a:pPr lvl="1" marL="377952" indent="35432" defTabSz="543305">
              <a:lnSpc>
                <a:spcPct val="90000"/>
              </a:lnSpc>
              <a:spcBef>
                <a:spcPts val="0"/>
              </a:spcBef>
              <a:buSzTx/>
              <a:buNone/>
              <a:defRPr sz="3162">
                <a:effectLst>
                  <a:outerShdw sx="100000" sy="100000" kx="0" ky="0" algn="b" rotWithShape="0" blurRad="23622" dist="2362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דוגמא: ציון הוא תכונה של הקשר סטודנט-קורס.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דוגמא</a:t>
            </a:r>
          </a:p>
        </p:txBody>
      </p:sp>
      <p:sp>
        <p:nvSpPr>
          <p:cNvPr id="802" name="Shape 802"/>
          <p:cNvSpPr/>
          <p:nvPr>
            <p:ph type="body" idx="1"/>
          </p:nvPr>
        </p:nvSpPr>
        <p:spPr>
          <a:xfrm>
            <a:off x="901699" y="927100"/>
            <a:ext cx="11201401" cy="5969000"/>
          </a:xfrm>
          <a:prstGeom prst="rect">
            <a:avLst/>
          </a:prstGeom>
        </p:spPr>
        <p:txBody>
          <a:bodyPr/>
          <a:lstStyle/>
          <a:p>
            <a:pPr marL="487680" indent="-487680">
              <a:spcBef>
                <a:spcPts val="900"/>
              </a:spcBef>
              <a:buSzTx/>
              <a:buNone/>
            </a:pPr>
            <a:r>
              <a:t>אוניפיץ היא אוניברסיטה קטנה, המעוניינת בניהול נתוני הסטודנטים, רישומם לקורסים וציוניהם.</a:t>
            </a:r>
            <a:endParaRPr sz="3800"/>
          </a:p>
          <a:p>
            <a:pPr marL="487680" indent="-487680">
              <a:spcBef>
                <a:spcPts val="900"/>
              </a:spcBef>
              <a:buSzTx/>
              <a:buNone/>
            </a:pPr>
            <a:r>
              <a:t>זאת כדי להפיק דו"חות קורסים וציונים לסטודנטים ולמזכירויות החוגים, ודו"חות סטודנטים רשומים לכל קורס. באוניפיץ לא קיימים מסלולים רב-חוגיים.</a:t>
            </a:r>
          </a:p>
        </p:txBody>
      </p:sp>
      <p:pic>
        <p:nvPicPr>
          <p:cNvPr id="803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1439" y="6502400"/>
            <a:ext cx="5093548" cy="2926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ייצוג העולם במערכת מידע</a:t>
            </a:r>
          </a:p>
        </p:txBody>
      </p:sp>
      <p:graphicFrame>
        <p:nvGraphicFramePr>
          <p:cNvPr id="125" name="Table 125"/>
          <p:cNvGraphicFramePr/>
          <p:nvPr/>
        </p:nvGraphicFramePr>
        <p:xfrm>
          <a:off x="1083733" y="2817706"/>
          <a:ext cx="11162454" cy="43123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1">
                <a:tableStyleId>{4C3C2611-4C71-4FC5-86AE-919BDF0F9419}</a:tableStyleId>
              </a:tblPr>
              <a:tblGrid>
                <a:gridCol w="5566939"/>
                <a:gridCol w="5566939"/>
              </a:tblGrid>
              <a:tr h="731158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38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העולם האמיתי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38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ייצוג במערכת מידע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381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</a:tr>
              <a:tr h="1159536">
                <a:tc>
                  <a:txBody>
                    <a:bodyPr/>
                    <a:lstStyle/>
                    <a:p>
                      <a:pPr rtl="1">
                        <a:defRPr b="0" cap="none" sz="24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defRPr>
                      </a:pPr>
                      <a:r>
                        <a:t>ישות </a:t>
                      </a:r>
                    </a:p>
                    <a:p>
                      <a:pPr lvl="1" indent="457200" rtl="1">
                        <a:defRPr b="0" cap="none" sz="24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defRPr>
                      </a:pPr>
                      <a:r>
                        <a:t>(אדם, מקום, מאורע)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רשומה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381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</a:tr>
              <a:tr h="1675384">
                <a:tc>
                  <a:txBody>
                    <a:bodyPr/>
                    <a:lstStyle/>
                    <a:p>
                      <a:pPr rtl="1">
                        <a:defRPr b="0" cap="none" sz="24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defRPr>
                      </a:pPr>
                      <a:r>
                        <a:t>תכונה</a:t>
                      </a:r>
                    </a:p>
                    <a:p>
                      <a:pPr lvl="1" indent="457200" rtl="1">
                        <a:defRPr b="0" cap="none" sz="24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defRPr>
                      </a:pPr>
                      <a:r>
                        <a:t>מאפיין או תיאור של הישות</a:t>
                      </a:r>
                      <a:endParaRPr sz="2800"/>
                    </a:p>
                    <a:p>
                      <a:pPr lvl="1" indent="457200" rtl="1">
                        <a:defRPr b="0" cap="none" sz="2400">
                          <a:solidFill>
                            <a:srgbClr val="6F89F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defRPr>
                      </a:pPr>
                      <a:r>
                        <a:t>תכונה מזהה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rtl="1">
                        <a:defRPr b="0" cap="none" sz="24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defRPr>
                      </a:pPr>
                      <a:r>
                        <a:t>שדה</a:t>
                      </a:r>
                    </a:p>
                    <a:p>
                      <a:pPr lvl="1" indent="457200">
                        <a:defRPr b="0" cap="none" sz="2400"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defRPr>
                      </a:pPr>
                      <a:endParaRPr sz="2800"/>
                    </a:p>
                    <a:p>
                      <a:pPr lvl="1" indent="457200" rtl="1">
                        <a:defRPr b="0" cap="none" sz="2400">
                          <a:solidFill>
                            <a:srgbClr val="6F89F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defRPr>
                      </a:pPr>
                      <a:r>
                        <a:t>שדה מפתח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381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</a:tr>
              <a:tr h="717701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קבוצת ישויות דומות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קובץ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381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</a:tr>
            </a:tbl>
          </a:graphicData>
        </a:graphic>
      </p:graphicFrame>
      <p:pic>
        <p:nvPicPr>
          <p:cNvPr id="126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5839" y="7586133"/>
            <a:ext cx="8387646" cy="1395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דוגמא: ERD</a:t>
            </a:r>
          </a:p>
        </p:txBody>
      </p:sp>
      <p:grpSp>
        <p:nvGrpSpPr>
          <p:cNvPr id="809" name="Group 809"/>
          <p:cNvGrpSpPr/>
          <p:nvPr/>
        </p:nvGrpSpPr>
        <p:grpSpPr>
          <a:xfrm>
            <a:off x="1733973" y="2857923"/>
            <a:ext cx="9753601" cy="4525434"/>
            <a:chOff x="0" y="40216"/>
            <a:chExt cx="9753600" cy="4525433"/>
          </a:xfrm>
        </p:grpSpPr>
        <p:sp>
          <p:nvSpPr>
            <p:cNvPr id="806" name="Shape 806"/>
            <p:cNvSpPr/>
            <p:nvPr/>
          </p:nvSpPr>
          <p:spPr>
            <a:xfrm>
              <a:off x="0" y="1073150"/>
              <a:ext cx="2600961" cy="596901"/>
            </a:xfrm>
            <a:prstGeom prst="rect">
              <a:avLst/>
            </a:prstGeom>
            <a:solidFill>
              <a:srgbClr val="CFDBFD"/>
            </a:solidFill>
            <a:ln w="12700" cap="flat">
              <a:solidFill>
                <a:srgbClr val="66006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rtl="1">
                <a:spcBef>
                  <a:spcPts val="2000"/>
                </a:spcBef>
                <a:defRPr/>
              </a:lvl1pPr>
            </a:lstStyle>
            <a:p>
              <a:pPr/>
              <a:r>
                <a:t>סטודנט</a:t>
              </a:r>
            </a:p>
          </p:txBody>
        </p:sp>
        <p:sp>
          <p:nvSpPr>
            <p:cNvPr id="807" name="Shape 807"/>
            <p:cNvSpPr/>
            <p:nvPr/>
          </p:nvSpPr>
          <p:spPr>
            <a:xfrm>
              <a:off x="7152640" y="40216"/>
              <a:ext cx="2600961" cy="596901"/>
            </a:xfrm>
            <a:prstGeom prst="rect">
              <a:avLst/>
            </a:prstGeom>
            <a:solidFill>
              <a:srgbClr val="CFDBFD"/>
            </a:solidFill>
            <a:ln w="12700" cap="flat">
              <a:solidFill>
                <a:srgbClr val="66006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rtl="1">
                <a:spcBef>
                  <a:spcPts val="2000"/>
                </a:spcBef>
                <a:defRPr/>
              </a:lvl1pPr>
            </a:lstStyle>
            <a:p>
              <a:pPr/>
              <a:r>
                <a:t>חוג</a:t>
              </a:r>
            </a:p>
          </p:txBody>
        </p:sp>
        <p:sp>
          <p:nvSpPr>
            <p:cNvPr id="808" name="Shape 808"/>
            <p:cNvSpPr/>
            <p:nvPr/>
          </p:nvSpPr>
          <p:spPr>
            <a:xfrm>
              <a:off x="7152640" y="3968750"/>
              <a:ext cx="2600961" cy="596901"/>
            </a:xfrm>
            <a:prstGeom prst="rect">
              <a:avLst/>
            </a:prstGeom>
            <a:solidFill>
              <a:srgbClr val="CFDBFD"/>
            </a:solidFill>
            <a:ln w="12700" cap="flat">
              <a:solidFill>
                <a:srgbClr val="660066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rtl="1">
                <a:spcBef>
                  <a:spcPts val="2000"/>
                </a:spcBef>
                <a:defRPr/>
              </a:lvl1pPr>
            </a:lstStyle>
            <a:p>
              <a:pPr/>
              <a:r>
                <a:t>קורס</a:t>
              </a:r>
            </a:p>
          </p:txBody>
        </p:sp>
      </p:grpSp>
      <p:grpSp>
        <p:nvGrpSpPr>
          <p:cNvPr id="825" name="Group 825"/>
          <p:cNvGrpSpPr/>
          <p:nvPr/>
        </p:nvGrpSpPr>
        <p:grpSpPr>
          <a:xfrm>
            <a:off x="3006539" y="2054013"/>
            <a:ext cx="7055248" cy="4719073"/>
            <a:chOff x="188833" y="-330199"/>
            <a:chExt cx="7055247" cy="4719072"/>
          </a:xfrm>
        </p:grpSpPr>
        <p:grpSp>
          <p:nvGrpSpPr>
            <p:cNvPr id="820" name="Group 820"/>
            <p:cNvGrpSpPr/>
            <p:nvPr/>
          </p:nvGrpSpPr>
          <p:grpSpPr>
            <a:xfrm>
              <a:off x="188833" y="108373"/>
              <a:ext cx="7016209" cy="4280500"/>
              <a:chOff x="-32236" y="0"/>
              <a:chExt cx="7016208" cy="4280499"/>
            </a:xfrm>
          </p:grpSpPr>
          <p:grpSp>
            <p:nvGrpSpPr>
              <p:cNvPr id="812" name="Group 812"/>
              <p:cNvGrpSpPr/>
              <p:nvPr/>
            </p:nvGrpSpPr>
            <p:grpSpPr>
              <a:xfrm>
                <a:off x="1689670" y="0"/>
                <a:ext cx="2698781" cy="1229705"/>
                <a:chOff x="0" y="0"/>
                <a:chExt cx="2698779" cy="1229704"/>
              </a:xfrm>
            </p:grpSpPr>
            <p:sp>
              <p:nvSpPr>
                <p:cNvPr id="810" name="Shape 810"/>
                <p:cNvSpPr/>
                <p:nvPr/>
              </p:nvSpPr>
              <p:spPr>
                <a:xfrm>
                  <a:off x="0" y="0"/>
                  <a:ext cx="2698780" cy="1229705"/>
                </a:xfrm>
                <a:prstGeom prst="diamond">
                  <a:avLst/>
                </a:prstGeom>
                <a:solidFill>
                  <a:srgbClr val="FFCCFF"/>
                </a:solidFill>
                <a:ln w="12700" cap="flat">
                  <a:solidFill>
                    <a:srgbClr val="660066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spcBef>
                      <a:spcPts val="2000"/>
                    </a:spcBef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811" name="Shape 811"/>
                <p:cNvSpPr/>
                <p:nvPr/>
              </p:nvSpPr>
              <p:spPr>
                <a:xfrm>
                  <a:off x="674694" y="271638"/>
                  <a:ext cx="1349391" cy="686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rtl="1">
                    <a:spcBef>
                      <a:spcPts val="2000"/>
                    </a:spcBef>
                    <a:defRPr/>
                  </a:lvl1pPr>
                </a:lstStyle>
                <a:p>
                  <a:pPr/>
                  <a:r>
                    <a:t>שייך ל</a:t>
                  </a:r>
                </a:p>
              </p:txBody>
            </p:sp>
          </p:grpSp>
          <p:grpSp>
            <p:nvGrpSpPr>
              <p:cNvPr id="815" name="Group 815"/>
              <p:cNvGrpSpPr/>
              <p:nvPr/>
            </p:nvGrpSpPr>
            <p:grpSpPr>
              <a:xfrm>
                <a:off x="3266696" y="2365539"/>
                <a:ext cx="2811425" cy="1229705"/>
                <a:chOff x="0" y="0"/>
                <a:chExt cx="2811424" cy="1229704"/>
              </a:xfrm>
            </p:grpSpPr>
            <p:sp>
              <p:nvSpPr>
                <p:cNvPr id="813" name="Shape 813"/>
                <p:cNvSpPr/>
                <p:nvPr/>
              </p:nvSpPr>
              <p:spPr>
                <a:xfrm>
                  <a:off x="0" y="0"/>
                  <a:ext cx="2811425" cy="1229705"/>
                </a:xfrm>
                <a:prstGeom prst="diamond">
                  <a:avLst/>
                </a:prstGeom>
                <a:solidFill>
                  <a:srgbClr val="FFCCFF"/>
                </a:solidFill>
                <a:ln w="12700" cap="flat">
                  <a:solidFill>
                    <a:srgbClr val="660066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spcBef>
                      <a:spcPts val="2000"/>
                    </a:spcBef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814" name="Shape 814"/>
                <p:cNvSpPr/>
                <p:nvPr/>
              </p:nvSpPr>
              <p:spPr>
                <a:xfrm>
                  <a:off x="702856" y="20827"/>
                  <a:ext cx="1405713" cy="11880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rtl="1">
                    <a:spcBef>
                      <a:spcPts val="2000"/>
                    </a:spcBef>
                    <a:defRPr/>
                  </a:lvl1pPr>
                </a:lstStyle>
                <a:p>
                  <a:pPr/>
                  <a:r>
                    <a:t>רשום ל</a:t>
                  </a:r>
                </a:p>
              </p:txBody>
            </p:sp>
          </p:grpSp>
          <p:sp>
            <p:nvSpPr>
              <p:cNvPr id="816" name="Shape 816"/>
              <p:cNvSpPr/>
              <p:nvPr/>
            </p:nvSpPr>
            <p:spPr>
              <a:xfrm flipH="1">
                <a:off x="-32237" y="563223"/>
                <a:ext cx="1721908" cy="815073"/>
              </a:xfrm>
              <a:prstGeom prst="line">
                <a:avLst/>
              </a:prstGeom>
              <a:noFill/>
              <a:ln w="38100" cap="flat">
                <a:solidFill>
                  <a:srgbClr val="40458C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17" name="Shape 817"/>
              <p:cNvSpPr/>
              <p:nvPr/>
            </p:nvSpPr>
            <p:spPr>
              <a:xfrm>
                <a:off x="4377833" y="563223"/>
                <a:ext cx="1704982" cy="207360"/>
              </a:xfrm>
              <a:prstGeom prst="line">
                <a:avLst/>
              </a:prstGeom>
              <a:noFill/>
              <a:ln w="38100" cap="flat">
                <a:solidFill>
                  <a:srgbClr val="40458C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18" name="Shape 818"/>
              <p:cNvSpPr/>
              <p:nvPr/>
            </p:nvSpPr>
            <p:spPr>
              <a:xfrm>
                <a:off x="1351736" y="1802315"/>
                <a:ext cx="1914961" cy="1126448"/>
              </a:xfrm>
              <a:prstGeom prst="line">
                <a:avLst/>
              </a:prstGeom>
              <a:noFill/>
              <a:ln w="38100" cap="flat">
                <a:solidFill>
                  <a:srgbClr val="40458C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19" name="Shape 819"/>
              <p:cNvSpPr/>
              <p:nvPr/>
            </p:nvSpPr>
            <p:spPr>
              <a:xfrm>
                <a:off x="6082814" y="2928762"/>
                <a:ext cx="901159" cy="1351738"/>
              </a:xfrm>
              <a:prstGeom prst="line">
                <a:avLst/>
              </a:prstGeom>
              <a:noFill/>
              <a:ln w="38100" cap="flat">
                <a:solidFill>
                  <a:srgbClr val="40458C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821" name="Shape 821"/>
            <p:cNvSpPr/>
            <p:nvPr/>
          </p:nvSpPr>
          <p:spPr>
            <a:xfrm>
              <a:off x="5418666" y="-330200"/>
              <a:ext cx="541868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spcBef>
                  <a:spcPts val="2000"/>
                </a:spcBef>
                <a:defRPr>
                  <a:solidFill>
                    <a:srgbClr val="C83304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22" name="Shape 822"/>
            <p:cNvSpPr/>
            <p:nvPr/>
          </p:nvSpPr>
          <p:spPr>
            <a:xfrm>
              <a:off x="728133" y="299720"/>
              <a:ext cx="541868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spcBef>
                  <a:spcPts val="2000"/>
                </a:spcBef>
                <a:defRPr>
                  <a:solidFill>
                    <a:srgbClr val="C83304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823" name="Shape 823"/>
            <p:cNvSpPr/>
            <p:nvPr/>
          </p:nvSpPr>
          <p:spPr>
            <a:xfrm>
              <a:off x="1733973" y="1078653"/>
              <a:ext cx="541868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spcBef>
                  <a:spcPts val="2000"/>
                </a:spcBef>
                <a:defRPr>
                  <a:solidFill>
                    <a:srgbClr val="C83304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824" name="Shape 824"/>
            <p:cNvSpPr/>
            <p:nvPr/>
          </p:nvSpPr>
          <p:spPr>
            <a:xfrm>
              <a:off x="6702213" y="3252893"/>
              <a:ext cx="541868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spcBef>
                  <a:spcPts val="2000"/>
                </a:spcBef>
                <a:defRPr>
                  <a:solidFill>
                    <a:srgbClr val="C83304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834" name="Group 834"/>
          <p:cNvGrpSpPr/>
          <p:nvPr/>
        </p:nvGrpSpPr>
        <p:grpSpPr>
          <a:xfrm>
            <a:off x="5743786" y="5960533"/>
            <a:ext cx="2709335" cy="2164081"/>
            <a:chOff x="0" y="0"/>
            <a:chExt cx="2709333" cy="2164080"/>
          </a:xfrm>
        </p:grpSpPr>
        <p:grpSp>
          <p:nvGrpSpPr>
            <p:cNvPr id="828" name="Group 828"/>
            <p:cNvGrpSpPr/>
            <p:nvPr/>
          </p:nvGrpSpPr>
          <p:grpSpPr>
            <a:xfrm>
              <a:off x="1408853" y="433493"/>
              <a:ext cx="1300481" cy="880534"/>
              <a:chOff x="0" y="0"/>
              <a:chExt cx="1300480" cy="880533"/>
            </a:xfrm>
          </p:grpSpPr>
          <p:sp>
            <p:nvSpPr>
              <p:cNvPr id="826" name="Shape 826"/>
              <p:cNvSpPr/>
              <p:nvPr/>
            </p:nvSpPr>
            <p:spPr>
              <a:xfrm>
                <a:off x="0" y="-1"/>
                <a:ext cx="1300481" cy="880535"/>
              </a:xfrm>
              <a:prstGeom prst="ellipse">
                <a:avLst/>
              </a:prstGeom>
              <a:solidFill>
                <a:srgbClr val="ECD882"/>
              </a:solidFill>
              <a:ln w="12700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27" name="Shape 827"/>
              <p:cNvSpPr/>
              <p:nvPr/>
            </p:nvSpPr>
            <p:spPr>
              <a:xfrm>
                <a:off x="190436" y="148166"/>
                <a:ext cx="919609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rtl="1">
                  <a:defRPr/>
                </a:lvl1pPr>
              </a:lstStyle>
              <a:p>
                <a:pPr/>
                <a:r>
                  <a:t>ציון</a:t>
                </a:r>
              </a:p>
            </p:txBody>
          </p:sp>
        </p:grpSp>
        <p:grpSp>
          <p:nvGrpSpPr>
            <p:cNvPr id="831" name="Group 831"/>
            <p:cNvGrpSpPr/>
            <p:nvPr/>
          </p:nvGrpSpPr>
          <p:grpSpPr>
            <a:xfrm>
              <a:off x="0" y="1283546"/>
              <a:ext cx="2092961" cy="880535"/>
              <a:chOff x="0" y="-16933"/>
              <a:chExt cx="2092960" cy="880533"/>
            </a:xfrm>
          </p:grpSpPr>
          <p:sp>
            <p:nvSpPr>
              <p:cNvPr id="829" name="Shape 829"/>
              <p:cNvSpPr/>
              <p:nvPr/>
            </p:nvSpPr>
            <p:spPr>
              <a:xfrm>
                <a:off x="0" y="-16934"/>
                <a:ext cx="2092961" cy="880535"/>
              </a:xfrm>
              <a:prstGeom prst="ellipse">
                <a:avLst/>
              </a:prstGeom>
              <a:solidFill>
                <a:srgbClr val="ECD882"/>
              </a:solidFill>
              <a:ln w="12700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30" name="Shape 830"/>
              <p:cNvSpPr/>
              <p:nvPr/>
            </p:nvSpPr>
            <p:spPr>
              <a:xfrm>
                <a:off x="306483" y="6174"/>
                <a:ext cx="1479995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rtl="1">
                  <a:defRPr/>
                </a:lvl1pPr>
              </a:lstStyle>
              <a:p>
                <a:pPr/>
                <a:r>
                  <a:t>סמסטר</a:t>
                </a:r>
              </a:p>
            </p:txBody>
          </p:sp>
        </p:grpSp>
        <p:sp>
          <p:nvSpPr>
            <p:cNvPr id="832" name="Shape 832"/>
            <p:cNvSpPr/>
            <p:nvPr/>
          </p:nvSpPr>
          <p:spPr>
            <a:xfrm>
              <a:off x="1842346" y="-1"/>
              <a:ext cx="216748" cy="433495"/>
            </a:xfrm>
            <a:prstGeom prst="line">
              <a:avLst/>
            </a:prstGeom>
            <a:noFill/>
            <a:ln w="127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833" name="Shape 833"/>
            <p:cNvSpPr/>
            <p:nvPr/>
          </p:nvSpPr>
          <p:spPr>
            <a:xfrm flipH="1">
              <a:off x="975360" y="0"/>
              <a:ext cx="758614" cy="1300481"/>
            </a:xfrm>
            <a:prstGeom prst="line">
              <a:avLst/>
            </a:prstGeom>
            <a:noFill/>
            <a:ln w="127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871" name="Group 871"/>
          <p:cNvGrpSpPr/>
          <p:nvPr/>
        </p:nvGrpSpPr>
        <p:grpSpPr>
          <a:xfrm>
            <a:off x="90310" y="3467946"/>
            <a:ext cx="12812790" cy="5359966"/>
            <a:chOff x="0" y="0"/>
            <a:chExt cx="12812788" cy="5359964"/>
          </a:xfrm>
        </p:grpSpPr>
        <p:grpSp>
          <p:nvGrpSpPr>
            <p:cNvPr id="837" name="Group 837"/>
            <p:cNvGrpSpPr/>
            <p:nvPr/>
          </p:nvGrpSpPr>
          <p:grpSpPr>
            <a:xfrm>
              <a:off x="10275110" y="337384"/>
              <a:ext cx="2537679" cy="1388865"/>
              <a:chOff x="0" y="-134771"/>
              <a:chExt cx="2537677" cy="1388864"/>
            </a:xfrm>
          </p:grpSpPr>
          <p:sp>
            <p:nvSpPr>
              <p:cNvPr id="835" name="Shape 835"/>
              <p:cNvSpPr/>
              <p:nvPr/>
            </p:nvSpPr>
            <p:spPr>
              <a:xfrm>
                <a:off x="0" y="0"/>
                <a:ext cx="2537678" cy="1119322"/>
              </a:xfrm>
              <a:prstGeom prst="ellipse">
                <a:avLst/>
              </a:prstGeom>
              <a:solidFill>
                <a:srgbClr val="ECD882"/>
              </a:solidFill>
              <a:ln w="50800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36" name="Shape 836"/>
              <p:cNvSpPr/>
              <p:nvPr/>
            </p:nvSpPr>
            <p:spPr>
              <a:xfrm>
                <a:off x="371605" y="-134772"/>
                <a:ext cx="1794468" cy="13888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rtl="1">
                  <a:defRPr/>
                </a:lvl1pPr>
              </a:lstStyle>
              <a:p>
                <a:pPr/>
                <a:r>
                  <a:t>מס' חוג</a:t>
                </a:r>
              </a:p>
            </p:txBody>
          </p:sp>
        </p:grpSp>
        <p:grpSp>
          <p:nvGrpSpPr>
            <p:cNvPr id="840" name="Group 840"/>
            <p:cNvGrpSpPr/>
            <p:nvPr/>
          </p:nvGrpSpPr>
          <p:grpSpPr>
            <a:xfrm>
              <a:off x="8362809" y="433493"/>
              <a:ext cx="1551094" cy="880534"/>
              <a:chOff x="0" y="0"/>
              <a:chExt cx="1551093" cy="880533"/>
            </a:xfrm>
          </p:grpSpPr>
          <p:sp>
            <p:nvSpPr>
              <p:cNvPr id="838" name="Shape 838"/>
              <p:cNvSpPr/>
              <p:nvPr/>
            </p:nvSpPr>
            <p:spPr>
              <a:xfrm>
                <a:off x="0" y="-1"/>
                <a:ext cx="1551094" cy="880535"/>
              </a:xfrm>
              <a:prstGeom prst="ellipse">
                <a:avLst/>
              </a:prstGeom>
              <a:solidFill>
                <a:srgbClr val="ECD882"/>
              </a:solidFill>
              <a:ln w="12700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39" name="Shape 839"/>
              <p:cNvSpPr/>
              <p:nvPr/>
            </p:nvSpPr>
            <p:spPr>
              <a:xfrm>
                <a:off x="227134" y="148166"/>
                <a:ext cx="1096825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rtl="1">
                  <a:defRPr/>
                </a:lvl1pPr>
              </a:lstStyle>
              <a:p>
                <a:pPr/>
                <a:r>
                  <a:t>שם</a:t>
                </a:r>
              </a:p>
            </p:txBody>
          </p:sp>
        </p:grpSp>
        <p:grpSp>
          <p:nvGrpSpPr>
            <p:cNvPr id="843" name="Group 843"/>
            <p:cNvGrpSpPr/>
            <p:nvPr/>
          </p:nvGrpSpPr>
          <p:grpSpPr>
            <a:xfrm>
              <a:off x="8254435" y="4443306"/>
              <a:ext cx="1625601" cy="880535"/>
              <a:chOff x="0" y="0"/>
              <a:chExt cx="1625600" cy="880533"/>
            </a:xfrm>
          </p:grpSpPr>
          <p:sp>
            <p:nvSpPr>
              <p:cNvPr id="841" name="Shape 841"/>
              <p:cNvSpPr/>
              <p:nvPr/>
            </p:nvSpPr>
            <p:spPr>
              <a:xfrm>
                <a:off x="-1" y="-1"/>
                <a:ext cx="1625602" cy="880535"/>
              </a:xfrm>
              <a:prstGeom prst="ellipse">
                <a:avLst/>
              </a:prstGeom>
              <a:solidFill>
                <a:srgbClr val="ECD882"/>
              </a:solidFill>
              <a:ln w="12700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42" name="Shape 842"/>
              <p:cNvSpPr/>
              <p:nvPr/>
            </p:nvSpPr>
            <p:spPr>
              <a:xfrm>
                <a:off x="238045" y="148166"/>
                <a:ext cx="1149511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rtl="1">
                  <a:defRPr/>
                </a:lvl1pPr>
              </a:lstStyle>
              <a:p>
                <a:pPr/>
                <a:r>
                  <a:t>שם</a:t>
                </a:r>
              </a:p>
            </p:txBody>
          </p:sp>
        </p:grpSp>
        <p:grpSp>
          <p:nvGrpSpPr>
            <p:cNvPr id="846" name="Group 846"/>
            <p:cNvGrpSpPr/>
            <p:nvPr/>
          </p:nvGrpSpPr>
          <p:grpSpPr>
            <a:xfrm>
              <a:off x="10096782" y="4438791"/>
              <a:ext cx="2526454" cy="921174"/>
              <a:chOff x="0" y="0"/>
              <a:chExt cx="2526453" cy="921173"/>
            </a:xfrm>
          </p:grpSpPr>
          <p:sp>
            <p:nvSpPr>
              <p:cNvPr id="844" name="Shape 844"/>
              <p:cNvSpPr/>
              <p:nvPr/>
            </p:nvSpPr>
            <p:spPr>
              <a:xfrm>
                <a:off x="0" y="0"/>
                <a:ext cx="2526454" cy="921174"/>
              </a:xfrm>
              <a:prstGeom prst="ellipse">
                <a:avLst/>
              </a:prstGeom>
              <a:solidFill>
                <a:srgbClr val="ECD882"/>
              </a:solidFill>
              <a:ln w="50800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45" name="Shape 845"/>
              <p:cNvSpPr/>
              <p:nvPr/>
            </p:nvSpPr>
            <p:spPr>
              <a:xfrm>
                <a:off x="309239" y="130386"/>
                <a:ext cx="1907975" cy="660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rtl="1">
                  <a:defRPr/>
                </a:lvl1pPr>
              </a:lstStyle>
              <a:p>
                <a:pPr/>
                <a:r>
                  <a:t>מס' קורס</a:t>
                </a:r>
              </a:p>
            </p:txBody>
          </p:sp>
        </p:grpSp>
        <p:grpSp>
          <p:nvGrpSpPr>
            <p:cNvPr id="849" name="Group 849"/>
            <p:cNvGrpSpPr/>
            <p:nvPr/>
          </p:nvGrpSpPr>
          <p:grpSpPr>
            <a:xfrm>
              <a:off x="2835769" y="3359573"/>
              <a:ext cx="2309707" cy="880534"/>
              <a:chOff x="0" y="0"/>
              <a:chExt cx="2309706" cy="880533"/>
            </a:xfrm>
          </p:grpSpPr>
          <p:sp>
            <p:nvSpPr>
              <p:cNvPr id="847" name="Shape 847"/>
              <p:cNvSpPr/>
              <p:nvPr/>
            </p:nvSpPr>
            <p:spPr>
              <a:xfrm>
                <a:off x="0" y="-1"/>
                <a:ext cx="2309707" cy="880535"/>
              </a:xfrm>
              <a:prstGeom prst="ellipse">
                <a:avLst/>
              </a:prstGeom>
              <a:solidFill>
                <a:srgbClr val="ECD882"/>
              </a:solidFill>
              <a:ln w="12700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48" name="Shape 848"/>
              <p:cNvSpPr/>
              <p:nvPr/>
            </p:nvSpPr>
            <p:spPr>
              <a:xfrm>
                <a:off x="338222" y="148166"/>
                <a:ext cx="1633263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rtl="1">
                  <a:defRPr/>
                </a:lvl1pPr>
              </a:lstStyle>
              <a:p>
                <a:pPr/>
                <a:r>
                  <a:t>משפחה</a:t>
                </a:r>
              </a:p>
            </p:txBody>
          </p:sp>
        </p:grpSp>
        <p:grpSp>
          <p:nvGrpSpPr>
            <p:cNvPr id="852" name="Group 852"/>
            <p:cNvGrpSpPr/>
            <p:nvPr/>
          </p:nvGrpSpPr>
          <p:grpSpPr>
            <a:xfrm>
              <a:off x="126435" y="1408853"/>
              <a:ext cx="1842348" cy="880534"/>
              <a:chOff x="0" y="0"/>
              <a:chExt cx="1842346" cy="880533"/>
            </a:xfrm>
          </p:grpSpPr>
          <p:sp>
            <p:nvSpPr>
              <p:cNvPr id="850" name="Shape 850"/>
              <p:cNvSpPr/>
              <p:nvPr/>
            </p:nvSpPr>
            <p:spPr>
              <a:xfrm>
                <a:off x="0" y="-1"/>
                <a:ext cx="1842347" cy="880535"/>
              </a:xfrm>
              <a:prstGeom prst="ellipse">
                <a:avLst/>
              </a:prstGeom>
              <a:solidFill>
                <a:srgbClr val="ECD882"/>
              </a:solidFill>
              <a:ln w="12700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51" name="Shape 851"/>
              <p:cNvSpPr/>
              <p:nvPr/>
            </p:nvSpPr>
            <p:spPr>
              <a:xfrm>
                <a:off x="220075" y="148166"/>
                <a:ext cx="1402196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rtl="1">
                  <a:defRPr/>
                </a:lvl1pPr>
              </a:lstStyle>
              <a:p>
                <a:pPr/>
                <a:r>
                  <a:t>כתובת</a:t>
                </a:r>
              </a:p>
            </p:txBody>
          </p:sp>
        </p:grpSp>
        <p:grpSp>
          <p:nvGrpSpPr>
            <p:cNvPr id="855" name="Group 855"/>
            <p:cNvGrpSpPr/>
            <p:nvPr/>
          </p:nvGrpSpPr>
          <p:grpSpPr>
            <a:xfrm>
              <a:off x="0" y="2709333"/>
              <a:ext cx="2510649" cy="880534"/>
              <a:chOff x="0" y="0"/>
              <a:chExt cx="2510648" cy="880533"/>
            </a:xfrm>
          </p:grpSpPr>
          <p:sp>
            <p:nvSpPr>
              <p:cNvPr id="853" name="Shape 853"/>
              <p:cNvSpPr/>
              <p:nvPr/>
            </p:nvSpPr>
            <p:spPr>
              <a:xfrm>
                <a:off x="0" y="-1"/>
                <a:ext cx="2510649" cy="880535"/>
              </a:xfrm>
              <a:prstGeom prst="ellipse">
                <a:avLst/>
              </a:prstGeom>
              <a:solidFill>
                <a:srgbClr val="ECD882"/>
              </a:solidFill>
              <a:ln w="12700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54" name="Shape 854"/>
              <p:cNvSpPr/>
              <p:nvPr/>
            </p:nvSpPr>
            <p:spPr>
              <a:xfrm>
                <a:off x="367647" y="110066"/>
                <a:ext cx="1775355" cy="660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rtl="1">
                  <a:defRPr/>
                </a:lvl1pPr>
              </a:lstStyle>
              <a:p>
                <a:pPr/>
                <a:r>
                  <a:t>שם פרטי</a:t>
                </a:r>
              </a:p>
            </p:txBody>
          </p:sp>
        </p:grpSp>
        <p:grpSp>
          <p:nvGrpSpPr>
            <p:cNvPr id="858" name="Group 858"/>
            <p:cNvGrpSpPr/>
            <p:nvPr/>
          </p:nvGrpSpPr>
          <p:grpSpPr>
            <a:xfrm>
              <a:off x="3382151" y="2162951"/>
              <a:ext cx="3244427" cy="921174"/>
              <a:chOff x="0" y="0"/>
              <a:chExt cx="3244426" cy="921173"/>
            </a:xfrm>
          </p:grpSpPr>
          <p:sp>
            <p:nvSpPr>
              <p:cNvPr id="856" name="Shape 856"/>
              <p:cNvSpPr/>
              <p:nvPr/>
            </p:nvSpPr>
            <p:spPr>
              <a:xfrm>
                <a:off x="0" y="0"/>
                <a:ext cx="3244427" cy="921174"/>
              </a:xfrm>
              <a:prstGeom prst="ellipse">
                <a:avLst/>
              </a:prstGeom>
              <a:solidFill>
                <a:srgbClr val="ECD882"/>
              </a:solidFill>
              <a:ln w="50800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57" name="Shape 857"/>
              <p:cNvSpPr/>
              <p:nvPr/>
            </p:nvSpPr>
            <p:spPr>
              <a:xfrm>
                <a:off x="475098" y="130386"/>
                <a:ext cx="2294231" cy="660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rtl="1">
                  <a:defRPr/>
                </a:lvl1pPr>
              </a:lstStyle>
              <a:p>
                <a:pPr/>
                <a:r>
                  <a:t>מס' סטודנט</a:t>
                </a:r>
              </a:p>
            </p:txBody>
          </p:sp>
        </p:grpSp>
        <p:grpSp>
          <p:nvGrpSpPr>
            <p:cNvPr id="861" name="Group 861"/>
            <p:cNvGrpSpPr/>
            <p:nvPr/>
          </p:nvGrpSpPr>
          <p:grpSpPr>
            <a:xfrm>
              <a:off x="1318542" y="4334933"/>
              <a:ext cx="1733974" cy="880534"/>
              <a:chOff x="0" y="0"/>
              <a:chExt cx="1733973" cy="880533"/>
            </a:xfrm>
          </p:grpSpPr>
          <p:sp>
            <p:nvSpPr>
              <p:cNvPr id="859" name="Shape 859"/>
              <p:cNvSpPr/>
              <p:nvPr/>
            </p:nvSpPr>
            <p:spPr>
              <a:xfrm>
                <a:off x="0" y="-1"/>
                <a:ext cx="1733974" cy="880535"/>
              </a:xfrm>
              <a:prstGeom prst="ellipse">
                <a:avLst/>
              </a:prstGeom>
              <a:solidFill>
                <a:srgbClr val="ECD882"/>
              </a:solidFill>
              <a:ln w="12700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860" name="Shape 860"/>
              <p:cNvSpPr/>
              <p:nvPr/>
            </p:nvSpPr>
            <p:spPr>
              <a:xfrm>
                <a:off x="253914" y="6174"/>
                <a:ext cx="1226145" cy="584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rtl="1">
                  <a:defRPr/>
                </a:lvl1pPr>
              </a:lstStyle>
              <a:p>
                <a:pPr/>
                <a:r>
                  <a:t>טלפון</a:t>
                </a:r>
              </a:p>
            </p:txBody>
          </p:sp>
        </p:grpSp>
        <p:sp>
          <p:nvSpPr>
            <p:cNvPr id="862" name="Shape 862"/>
            <p:cNvSpPr/>
            <p:nvPr/>
          </p:nvSpPr>
          <p:spPr>
            <a:xfrm flipH="1">
              <a:off x="1101795" y="1083733"/>
              <a:ext cx="1083734" cy="325121"/>
            </a:xfrm>
            <a:prstGeom prst="line">
              <a:avLst/>
            </a:prstGeom>
            <a:noFill/>
            <a:ln w="127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863" name="Shape 863"/>
            <p:cNvSpPr/>
            <p:nvPr/>
          </p:nvSpPr>
          <p:spPr>
            <a:xfrm flipH="1">
              <a:off x="1643662" y="1083733"/>
              <a:ext cx="866987" cy="1625601"/>
            </a:xfrm>
            <a:prstGeom prst="line">
              <a:avLst/>
            </a:prstGeom>
            <a:noFill/>
            <a:ln w="127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864" name="Shape 864"/>
            <p:cNvSpPr/>
            <p:nvPr/>
          </p:nvSpPr>
          <p:spPr>
            <a:xfrm flipH="1">
              <a:off x="2510648" y="1083733"/>
              <a:ext cx="325121" cy="3251201"/>
            </a:xfrm>
            <a:prstGeom prst="line">
              <a:avLst/>
            </a:prstGeom>
            <a:noFill/>
            <a:ln w="127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865" name="Shape 865"/>
            <p:cNvSpPr/>
            <p:nvPr/>
          </p:nvSpPr>
          <p:spPr>
            <a:xfrm>
              <a:off x="3052515" y="1083733"/>
              <a:ext cx="216748" cy="2384214"/>
            </a:xfrm>
            <a:prstGeom prst="line">
              <a:avLst/>
            </a:prstGeom>
            <a:noFill/>
            <a:ln w="127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866" name="Shape 866"/>
            <p:cNvSpPr/>
            <p:nvPr/>
          </p:nvSpPr>
          <p:spPr>
            <a:xfrm>
              <a:off x="3594382" y="1083733"/>
              <a:ext cx="1083734" cy="1083734"/>
            </a:xfrm>
            <a:prstGeom prst="line">
              <a:avLst/>
            </a:prstGeom>
            <a:noFill/>
            <a:ln w="127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867" name="Shape 867"/>
            <p:cNvSpPr/>
            <p:nvPr/>
          </p:nvSpPr>
          <p:spPr>
            <a:xfrm>
              <a:off x="10421902" y="-1"/>
              <a:ext cx="975361" cy="433495"/>
            </a:xfrm>
            <a:prstGeom prst="line">
              <a:avLst/>
            </a:prstGeom>
            <a:noFill/>
            <a:ln w="127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868" name="Shape 868"/>
            <p:cNvSpPr/>
            <p:nvPr/>
          </p:nvSpPr>
          <p:spPr>
            <a:xfrm flipH="1">
              <a:off x="9121422" y="0"/>
              <a:ext cx="541868" cy="433494"/>
            </a:xfrm>
            <a:prstGeom prst="line">
              <a:avLst/>
            </a:prstGeom>
            <a:noFill/>
            <a:ln w="127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869" name="Shape 869"/>
            <p:cNvSpPr/>
            <p:nvPr/>
          </p:nvSpPr>
          <p:spPr>
            <a:xfrm>
              <a:off x="10210725" y="3982243"/>
              <a:ext cx="1186538" cy="461064"/>
            </a:xfrm>
            <a:prstGeom prst="line">
              <a:avLst/>
            </a:prstGeom>
            <a:noFill/>
            <a:ln w="127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870" name="Shape 870"/>
            <p:cNvSpPr/>
            <p:nvPr/>
          </p:nvSpPr>
          <p:spPr>
            <a:xfrm flipH="1">
              <a:off x="9121422" y="3963061"/>
              <a:ext cx="774026" cy="480246"/>
            </a:xfrm>
            <a:prstGeom prst="line">
              <a:avLst/>
            </a:prstGeom>
            <a:noFill/>
            <a:ln w="127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3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8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3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9" grpId="1"/>
      <p:bldP build="whole" bldLvl="1" animBg="1" rev="0" advAuto="0" spid="834" grpId="4"/>
      <p:bldP build="whole" bldLvl="1" animBg="1" rev="0" advAuto="0" spid="825" grpId="2"/>
      <p:bldP build="whole" bldLvl="1" animBg="1" rev="0" advAuto="0" spid="871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דוגמא</a:t>
            </a:r>
          </a:p>
        </p:txBody>
      </p:sp>
      <p:graphicFrame>
        <p:nvGraphicFramePr>
          <p:cNvPr id="129" name="Table 129"/>
          <p:cNvGraphicFramePr/>
          <p:nvPr/>
        </p:nvGraphicFramePr>
        <p:xfrm>
          <a:off x="975359" y="2275839"/>
          <a:ext cx="11487575" cy="35763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1">
                <a:tableStyleId>{4C3C2611-4C71-4FC5-86AE-919BDF0F9419}</a:tableStyleId>
              </a:tblPr>
              <a:tblGrid>
                <a:gridCol w="2378282"/>
                <a:gridCol w="2580977"/>
                <a:gridCol w="1916589"/>
                <a:gridCol w="2292700"/>
                <a:gridCol w="2290448"/>
              </a:tblGrid>
              <a:tr h="709549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מס' סטודנט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שם משפחה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שם פרטי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שנת לידה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מס' טלפון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381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</a:tr>
              <a:tr h="709549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111111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ישראלי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ישראל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1980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2345678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381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</a:tr>
              <a:tr h="709549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222222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יעקבי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יעקב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1981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3456789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381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</a:tr>
              <a:tr h="709549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333333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גיל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גילה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1982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4567890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381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</a:tr>
              <a:tr h="709549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444444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ששון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שמחה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1981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5678901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381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30" name="Shape 130"/>
          <p:cNvSpPr/>
          <p:nvPr/>
        </p:nvSpPr>
        <p:spPr>
          <a:xfrm>
            <a:off x="852699" y="6153851"/>
            <a:ext cx="11704321" cy="311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rtl="1">
              <a:spcBef>
                <a:spcPts val="2000"/>
              </a:spcBef>
              <a:defRPr>
                <a:solidFill>
                  <a:srgbClr val="6F89F7"/>
                </a:solidFill>
              </a:defRPr>
            </a:pPr>
            <a:r>
              <a:t>רשומה: שורה עם פרטי הסטודנט</a:t>
            </a:r>
          </a:p>
          <a:p>
            <a:pPr rtl="1">
              <a:spcBef>
                <a:spcPts val="2000"/>
              </a:spcBef>
              <a:defRPr>
                <a:solidFill>
                  <a:srgbClr val="6F89F7"/>
                </a:solidFill>
              </a:defRPr>
            </a:pPr>
            <a:r>
              <a:t>שדה: עמודה, תכונה</a:t>
            </a:r>
          </a:p>
          <a:p>
            <a:pPr rtl="1">
              <a:spcBef>
                <a:spcPts val="2000"/>
              </a:spcBef>
              <a:defRPr>
                <a:solidFill>
                  <a:srgbClr val="6F89F7"/>
                </a:solidFill>
              </a:defRPr>
            </a:pPr>
            <a:r>
              <a:t>שדה מפתח: מס' סטודנט		</a:t>
            </a:r>
          </a:p>
          <a:p>
            <a:pPr rtl="1">
              <a:spcBef>
                <a:spcPts val="2000"/>
              </a:spcBef>
              <a:defRPr>
                <a:solidFill>
                  <a:srgbClr val="6F89F7"/>
                </a:solidFill>
              </a:defRPr>
            </a:pPr>
            <a:r>
              <a:t>קובץ: כל הטבלה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שדה מפתח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901700" y="381950"/>
            <a:ext cx="11201401" cy="5969001"/>
          </a:xfrm>
          <a:prstGeom prst="rect">
            <a:avLst/>
          </a:prstGeom>
        </p:spPr>
        <p:txBody>
          <a:bodyPr/>
          <a:lstStyle/>
          <a:p>
            <a:pPr marL="440871" indent="-440871">
              <a:spcBef>
                <a:spcPts val="900"/>
              </a:spcBef>
            </a:pPr>
            <a:r>
              <a:t>שדה הקיים בכל רשומה, המאפשר זיהוי חד ערכי של אותה רשומה.</a:t>
            </a:r>
            <a:endParaRPr sz="3800"/>
          </a:p>
          <a:p>
            <a:pPr marL="440871" indent="-440871">
              <a:spcBef>
                <a:spcPts val="900"/>
              </a:spcBef>
            </a:pPr>
            <a:r>
              <a:t>משמש לשליפת נתונים, למיון ולעדכון.</a:t>
            </a:r>
            <a:endParaRPr sz="3800"/>
          </a:p>
          <a:p>
            <a:pPr marL="440871" indent="-440871">
              <a:spcBef>
                <a:spcPts val="900"/>
              </a:spcBef>
            </a:pPr>
            <a:r>
              <a:t>יתכן מפתח שהוא שילוב של מספר שדות. לדוגמא: </a:t>
            </a:r>
          </a:p>
        </p:txBody>
      </p:sp>
      <p:graphicFrame>
        <p:nvGraphicFramePr>
          <p:cNvPr id="134" name="Table 134"/>
          <p:cNvGraphicFramePr/>
          <p:nvPr/>
        </p:nvGraphicFramePr>
        <p:xfrm>
          <a:off x="2181754" y="5394953"/>
          <a:ext cx="8669867" cy="28177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1">
                <a:tableStyleId>{4C3C2611-4C71-4FC5-86AE-919BDF0F9419}</a:tableStyleId>
              </a:tblPr>
              <a:tblGrid>
                <a:gridCol w="2880430"/>
                <a:gridCol w="2880430"/>
                <a:gridCol w="2880430"/>
              </a:tblGrid>
              <a:tr h="697282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2400">
                          <a:solidFill>
                            <a:srgbClr val="C83304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מספר סטודנט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2400">
                          <a:solidFill>
                            <a:srgbClr val="C83304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מספר קורס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b="1"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  <a:sym typeface="Arial"/>
                        </a:rPr>
                        <a:t>ציון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381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</a:tr>
              <a:tr h="697282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111111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121212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89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381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</a:tr>
              <a:tr h="697282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111111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232323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73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381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</a:tr>
              <a:tr h="697282"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222222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121212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127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0" cap="none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2400">
                          <a:solidFill>
                            <a:srgbClr val="2A2927"/>
                          </a:solidFill>
                          <a:effectLst>
                            <a:outerShdw sx="100000" sy="100000" kx="0" ky="0" algn="b" rotWithShape="0" blurRad="25400" dist="25400" dir="5520000">
                              <a:srgbClr val="FFFFFF">
                                <a:alpha val="72000"/>
                              </a:srgbClr>
                            </a:outerShdw>
                          </a:effectLst>
                          <a:sym typeface="Avenir Next Demi Bold"/>
                        </a:rPr>
                        <a:t>81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40458C"/>
                      </a:solidFill>
                    </a:lnL>
                    <a:lnR w="38100">
                      <a:solidFill>
                        <a:srgbClr val="40458C"/>
                      </a:solidFill>
                    </a:lnR>
                    <a:lnT w="38100">
                      <a:solidFill>
                        <a:srgbClr val="40458C"/>
                      </a:solidFill>
                    </a:lnT>
                    <a:lnB w="38100">
                      <a:solidFill>
                        <a:srgbClr val="40458C"/>
                      </a:solidFill>
                    </a:lnB>
                  </a:tcPr>
                </a:tc>
              </a:tr>
            </a:tbl>
          </a:graphicData>
        </a:graphic>
      </p:graphicFrame>
      <p:grpSp>
        <p:nvGrpSpPr>
          <p:cNvPr id="143" name="Group 143"/>
          <p:cNvGrpSpPr/>
          <p:nvPr/>
        </p:nvGrpSpPr>
        <p:grpSpPr>
          <a:xfrm>
            <a:off x="1192106" y="758613"/>
            <a:ext cx="2609992" cy="970845"/>
            <a:chOff x="0" y="0"/>
            <a:chExt cx="2609991" cy="970844"/>
          </a:xfrm>
        </p:grpSpPr>
        <p:sp>
          <p:nvSpPr>
            <p:cNvPr id="135" name="Shape 135"/>
            <p:cNvSpPr/>
            <p:nvPr/>
          </p:nvSpPr>
          <p:spPr>
            <a:xfrm>
              <a:off x="1837831" y="528320"/>
              <a:ext cx="548641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3814" y="21600"/>
                  </a:lnTo>
                  <a:lnTo>
                    <a:pt x="3814" y="17292"/>
                  </a:lnTo>
                  <a:lnTo>
                    <a:pt x="5677" y="17292"/>
                  </a:lnTo>
                  <a:lnTo>
                    <a:pt x="5677" y="15138"/>
                  </a:lnTo>
                  <a:lnTo>
                    <a:pt x="7984" y="15138"/>
                  </a:lnTo>
                  <a:lnTo>
                    <a:pt x="7984" y="17651"/>
                  </a:lnTo>
                  <a:lnTo>
                    <a:pt x="11221" y="17651"/>
                  </a:lnTo>
                  <a:lnTo>
                    <a:pt x="11221" y="10172"/>
                  </a:lnTo>
                  <a:lnTo>
                    <a:pt x="13616" y="10172"/>
                  </a:lnTo>
                  <a:lnTo>
                    <a:pt x="13616" y="15377"/>
                  </a:lnTo>
                  <a:lnTo>
                    <a:pt x="15213" y="16095"/>
                  </a:lnTo>
                  <a:lnTo>
                    <a:pt x="15213" y="19805"/>
                  </a:lnTo>
                  <a:lnTo>
                    <a:pt x="21600" y="19805"/>
                  </a:lnTo>
                  <a:lnTo>
                    <a:pt x="21600" y="15497"/>
                  </a:lnTo>
                  <a:lnTo>
                    <a:pt x="19915" y="15497"/>
                  </a:lnTo>
                  <a:lnTo>
                    <a:pt x="19915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F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760000">
                <a:srgbClr val="FFFFFF">
                  <a:alpha val="3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139" name="Group 139"/>
            <p:cNvGrpSpPr/>
            <p:nvPr/>
          </p:nvGrpSpPr>
          <p:grpSpPr>
            <a:xfrm>
              <a:off x="0" y="0"/>
              <a:ext cx="916658" cy="970845"/>
              <a:chOff x="0" y="0"/>
              <a:chExt cx="916657" cy="970844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0" y="243840"/>
                <a:ext cx="478649" cy="483165"/>
              </a:xfrm>
              <a:prstGeom prst="ellipse">
                <a:avLst/>
              </a:prstGeom>
              <a:noFill/>
              <a:ln w="101600" cap="flat">
                <a:solidFill>
                  <a:srgbClr val="FF9F00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13173" y="485422"/>
                <a:ext cx="487681" cy="485423"/>
              </a:xfrm>
              <a:prstGeom prst="ellipse">
                <a:avLst/>
              </a:prstGeom>
              <a:noFill/>
              <a:ln w="101600" cap="flat">
                <a:solidFill>
                  <a:srgbClr val="FF9F00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428977" y="0"/>
                <a:ext cx="487681" cy="485423"/>
              </a:xfrm>
              <a:prstGeom prst="ellipse">
                <a:avLst/>
              </a:prstGeom>
              <a:noFill/>
              <a:ln w="101600" cap="flat">
                <a:solidFill>
                  <a:srgbClr val="FF9F00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grpSp>
          <p:nvGrpSpPr>
            <p:cNvPr id="142" name="Group 142"/>
            <p:cNvGrpSpPr/>
            <p:nvPr/>
          </p:nvGrpSpPr>
          <p:grpSpPr>
            <a:xfrm>
              <a:off x="717973" y="433493"/>
              <a:ext cx="1892019" cy="119663"/>
              <a:chOff x="0" y="0"/>
              <a:chExt cx="1892017" cy="119662"/>
            </a:xfrm>
          </p:grpSpPr>
          <p:sp>
            <p:nvSpPr>
              <p:cNvPr id="140" name="Shape 140"/>
              <p:cNvSpPr/>
              <p:nvPr/>
            </p:nvSpPr>
            <p:spPr>
              <a:xfrm>
                <a:off x="0" y="0"/>
                <a:ext cx="1892018" cy="119663"/>
              </a:xfrm>
              <a:prstGeom prst="roundRect">
                <a:avLst>
                  <a:gd name="adj" fmla="val 38681"/>
                </a:avLst>
              </a:prstGeom>
              <a:solidFill>
                <a:srgbClr val="FF9F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178364" y="27093"/>
                <a:ext cx="1627859" cy="2259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pc="400" sz="5000">
                <a:latin typeface="Arial"/>
                <a:ea typeface="Arial"/>
                <a:cs typeface="Arial"/>
                <a:sym typeface="Arial"/>
              </a:defRPr>
            </a:pPr>
            <a:r>
              <a:t>מערכת לניהול מסד נתונים</a:t>
            </a:r>
            <a:br/>
            <a:r>
              <a:rPr spc="304" sz="3800"/>
              <a:t>Data Base Management System DBMS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901700" y="232833"/>
            <a:ext cx="11201401" cy="5969001"/>
          </a:xfrm>
          <a:prstGeom prst="rect">
            <a:avLst/>
          </a:prstGeom>
        </p:spPr>
        <p:txBody>
          <a:bodyPr/>
          <a:lstStyle>
            <a:lvl1pPr marL="487680" indent="-487680">
              <a:spcBef>
                <a:spcPts val="900"/>
              </a:spcBef>
              <a:buSzTx/>
              <a:buNone/>
            </a:lvl1pPr>
          </a:lstStyle>
          <a:p>
            <a:pPr/>
            <a:r>
              <a:t>מערכת המטפלת בניהול מסד הנתונים, אחסון, שליפה ועדכון הנתונים ע"י יישומים שונים.</a:t>
            </a:r>
          </a:p>
        </p:txBody>
      </p:sp>
      <p:grpSp>
        <p:nvGrpSpPr>
          <p:cNvPr id="609" name="Group 609"/>
          <p:cNvGrpSpPr/>
          <p:nvPr/>
        </p:nvGrpSpPr>
        <p:grpSpPr>
          <a:xfrm>
            <a:off x="1307253" y="4365413"/>
            <a:ext cx="10728961" cy="4501443"/>
            <a:chOff x="0" y="0"/>
            <a:chExt cx="10728960" cy="4501442"/>
          </a:xfrm>
        </p:grpSpPr>
        <p:grpSp>
          <p:nvGrpSpPr>
            <p:cNvPr id="294" name="Group 294"/>
            <p:cNvGrpSpPr/>
            <p:nvPr/>
          </p:nvGrpSpPr>
          <p:grpSpPr>
            <a:xfrm>
              <a:off x="1842346" y="541866"/>
              <a:ext cx="1408855" cy="1083197"/>
              <a:chOff x="0" y="0"/>
              <a:chExt cx="1408853" cy="1083196"/>
            </a:xfrm>
          </p:grpSpPr>
          <p:sp>
            <p:nvSpPr>
              <p:cNvPr id="147" name="Shape 147"/>
              <p:cNvSpPr/>
              <p:nvPr/>
            </p:nvSpPr>
            <p:spPr>
              <a:xfrm flipH="1">
                <a:off x="153378" y="829053"/>
                <a:ext cx="140552" cy="805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29" y="0"/>
                    </a:moveTo>
                    <a:lnTo>
                      <a:pt x="5314" y="0"/>
                    </a:lnTo>
                    <a:lnTo>
                      <a:pt x="8143" y="576"/>
                    </a:lnTo>
                    <a:lnTo>
                      <a:pt x="10800" y="1296"/>
                    </a:lnTo>
                    <a:lnTo>
                      <a:pt x="14057" y="2304"/>
                    </a:lnTo>
                    <a:lnTo>
                      <a:pt x="16629" y="3456"/>
                    </a:lnTo>
                    <a:lnTo>
                      <a:pt x="18343" y="4464"/>
                    </a:lnTo>
                    <a:lnTo>
                      <a:pt x="19543" y="5616"/>
                    </a:lnTo>
                    <a:lnTo>
                      <a:pt x="20486" y="6768"/>
                    </a:lnTo>
                    <a:lnTo>
                      <a:pt x="21171" y="8208"/>
                    </a:lnTo>
                    <a:lnTo>
                      <a:pt x="21600" y="9792"/>
                    </a:lnTo>
                    <a:lnTo>
                      <a:pt x="21514" y="11520"/>
                    </a:lnTo>
                    <a:lnTo>
                      <a:pt x="20914" y="12960"/>
                    </a:lnTo>
                    <a:lnTo>
                      <a:pt x="20143" y="13824"/>
                    </a:lnTo>
                    <a:lnTo>
                      <a:pt x="18600" y="14256"/>
                    </a:lnTo>
                    <a:lnTo>
                      <a:pt x="16800" y="14256"/>
                    </a:lnTo>
                    <a:lnTo>
                      <a:pt x="14914" y="13968"/>
                    </a:lnTo>
                    <a:lnTo>
                      <a:pt x="12514" y="13536"/>
                    </a:lnTo>
                    <a:lnTo>
                      <a:pt x="10200" y="13824"/>
                    </a:lnTo>
                    <a:lnTo>
                      <a:pt x="8571" y="14256"/>
                    </a:lnTo>
                    <a:lnTo>
                      <a:pt x="6857" y="14976"/>
                    </a:lnTo>
                    <a:lnTo>
                      <a:pt x="5057" y="16272"/>
                    </a:lnTo>
                    <a:lnTo>
                      <a:pt x="0" y="21600"/>
                    </a:lnTo>
                    <a:lnTo>
                      <a:pt x="257" y="21600"/>
                    </a:lnTo>
                    <a:lnTo>
                      <a:pt x="171" y="21168"/>
                    </a:lnTo>
                  </a:path>
                </a:pathLst>
              </a:custGeom>
              <a:noFill/>
              <a:ln w="63500" cap="rnd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155" name="Group 155"/>
              <p:cNvGrpSpPr/>
              <p:nvPr/>
            </p:nvGrpSpPr>
            <p:grpSpPr>
              <a:xfrm>
                <a:off x="273850" y="601775"/>
                <a:ext cx="1126638" cy="369663"/>
                <a:chOff x="0" y="0"/>
                <a:chExt cx="1126636" cy="369662"/>
              </a:xfrm>
            </p:grpSpPr>
            <p:sp>
              <p:nvSpPr>
                <p:cNvPr id="148" name="Shape 148"/>
                <p:cNvSpPr/>
                <p:nvPr/>
              </p:nvSpPr>
              <p:spPr>
                <a:xfrm flipH="1">
                  <a:off x="7808" y="187517"/>
                  <a:ext cx="1118829" cy="182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338"/>
                      </a:moveTo>
                      <a:lnTo>
                        <a:pt x="21600" y="10832"/>
                      </a:lnTo>
                      <a:lnTo>
                        <a:pt x="4059" y="21600"/>
                      </a:lnTo>
                      <a:lnTo>
                        <a:pt x="0" y="8411"/>
                      </a:lnTo>
                      <a:lnTo>
                        <a:pt x="0" y="0"/>
                      </a:lnTo>
                      <a:lnTo>
                        <a:pt x="4210" y="11405"/>
                      </a:lnTo>
                      <a:lnTo>
                        <a:pt x="21600" y="1338"/>
                      </a:lnTo>
                    </a:path>
                  </a:pathLst>
                </a:custGeom>
                <a:solidFill>
                  <a:srgbClr val="9F9F9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 flipH="1">
                  <a:off x="0" y="0"/>
                  <a:ext cx="911349" cy="2836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4745"/>
                      </a:lnTo>
                      <a:lnTo>
                        <a:pt x="0" y="21600"/>
                      </a:lnTo>
                      <a:lnTo>
                        <a:pt x="21600" y="15136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grpSp>
              <p:nvGrpSpPr>
                <p:cNvPr id="154" name="Group 154"/>
                <p:cNvGrpSpPr/>
                <p:nvPr/>
              </p:nvGrpSpPr>
              <p:grpSpPr>
                <a:xfrm>
                  <a:off x="557" y="54267"/>
                  <a:ext cx="918043" cy="110147"/>
                  <a:chOff x="0" y="0"/>
                  <a:chExt cx="918041" cy="110146"/>
                </a:xfrm>
              </p:grpSpPr>
              <p:sp>
                <p:nvSpPr>
                  <p:cNvPr id="150" name="Shape 150"/>
                  <p:cNvSpPr/>
                  <p:nvPr/>
                </p:nvSpPr>
                <p:spPr>
                  <a:xfrm>
                    <a:off x="0" y="0"/>
                    <a:ext cx="916926" cy="62327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667058" y="55879"/>
                    <a:ext cx="200230" cy="6986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443403" y="39760"/>
                    <a:ext cx="200788" cy="6448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  <p:sp>
                <p:nvSpPr>
                  <p:cNvPr id="153" name="Shape 153"/>
                  <p:cNvSpPr/>
                  <p:nvPr/>
                </p:nvSpPr>
                <p:spPr>
                  <a:xfrm>
                    <a:off x="0" y="38148"/>
                    <a:ext cx="918042" cy="71999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</p:grpSp>
          </p:grpSp>
          <p:grpSp>
            <p:nvGrpSpPr>
              <p:cNvPr id="158" name="Group 158"/>
              <p:cNvGrpSpPr/>
              <p:nvPr/>
            </p:nvGrpSpPr>
            <p:grpSpPr>
              <a:xfrm>
                <a:off x="273850" y="562552"/>
                <a:ext cx="1129426" cy="98327"/>
                <a:chOff x="0" y="0"/>
                <a:chExt cx="1129425" cy="98325"/>
              </a:xfrm>
            </p:grpSpPr>
            <p:sp>
              <p:nvSpPr>
                <p:cNvPr id="156" name="Shape 156"/>
                <p:cNvSpPr/>
                <p:nvPr/>
              </p:nvSpPr>
              <p:spPr>
                <a:xfrm flipH="1">
                  <a:off x="0" y="0"/>
                  <a:ext cx="1129426" cy="98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8262"/>
                      </a:moveTo>
                      <a:lnTo>
                        <a:pt x="4160" y="21600"/>
                      </a:lnTo>
                      <a:lnTo>
                        <a:pt x="0" y="8970"/>
                      </a:lnTo>
                      <a:lnTo>
                        <a:pt x="1461" y="7200"/>
                      </a:lnTo>
                      <a:lnTo>
                        <a:pt x="14944" y="0"/>
                      </a:lnTo>
                      <a:lnTo>
                        <a:pt x="21600" y="8262"/>
                      </a:lnTo>
                    </a:path>
                  </a:pathLst>
                </a:custGeom>
                <a:solidFill>
                  <a:srgbClr val="DFDFD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 flipH="1">
                  <a:off x="258234" y="21491"/>
                  <a:ext cx="828803" cy="612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856" y="0"/>
                      </a:moveTo>
                      <a:lnTo>
                        <a:pt x="21600" y="7958"/>
                      </a:lnTo>
                      <a:lnTo>
                        <a:pt x="4172" y="21600"/>
                      </a:lnTo>
                      <a:lnTo>
                        <a:pt x="1337" y="12126"/>
                      </a:lnTo>
                      <a:lnTo>
                        <a:pt x="1555" y="10611"/>
                      </a:lnTo>
                      <a:lnTo>
                        <a:pt x="0" y="5305"/>
                      </a:lnTo>
                      <a:lnTo>
                        <a:pt x="974" y="4168"/>
                      </a:lnTo>
                      <a:lnTo>
                        <a:pt x="19856" y="0"/>
                      </a:lnTo>
                    </a:path>
                  </a:pathLst>
                </a:custGeom>
                <a:solidFill>
                  <a:srgbClr val="5F5F5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170" name="Group 170"/>
              <p:cNvGrpSpPr/>
              <p:nvPr/>
            </p:nvGrpSpPr>
            <p:grpSpPr>
              <a:xfrm>
                <a:off x="973815" y="952094"/>
                <a:ext cx="351378" cy="131103"/>
                <a:chOff x="0" y="0"/>
                <a:chExt cx="351376" cy="131101"/>
              </a:xfrm>
            </p:grpSpPr>
            <p:sp>
              <p:nvSpPr>
                <p:cNvPr id="159" name="Shape 159"/>
                <p:cNvSpPr/>
                <p:nvPr/>
              </p:nvSpPr>
              <p:spPr>
                <a:xfrm flipH="1">
                  <a:off x="0" y="0"/>
                  <a:ext cx="351377" cy="881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7589" y="1054"/>
                      </a:lnTo>
                      <a:lnTo>
                        <a:pt x="14606" y="1580"/>
                      </a:lnTo>
                      <a:lnTo>
                        <a:pt x="11931" y="2634"/>
                      </a:lnTo>
                      <a:lnTo>
                        <a:pt x="9257" y="3951"/>
                      </a:lnTo>
                      <a:lnTo>
                        <a:pt x="7371" y="5005"/>
                      </a:lnTo>
                      <a:lnTo>
                        <a:pt x="5109" y="6454"/>
                      </a:lnTo>
                      <a:lnTo>
                        <a:pt x="3806" y="7376"/>
                      </a:lnTo>
                      <a:lnTo>
                        <a:pt x="2846" y="8166"/>
                      </a:lnTo>
                      <a:lnTo>
                        <a:pt x="2297" y="8693"/>
                      </a:lnTo>
                      <a:lnTo>
                        <a:pt x="1851" y="9088"/>
                      </a:lnTo>
                      <a:lnTo>
                        <a:pt x="1337" y="9746"/>
                      </a:lnTo>
                      <a:lnTo>
                        <a:pt x="789" y="10537"/>
                      </a:lnTo>
                      <a:lnTo>
                        <a:pt x="274" y="11590"/>
                      </a:lnTo>
                      <a:lnTo>
                        <a:pt x="34" y="12776"/>
                      </a:lnTo>
                      <a:lnTo>
                        <a:pt x="0" y="13698"/>
                      </a:lnTo>
                      <a:lnTo>
                        <a:pt x="103" y="15146"/>
                      </a:lnTo>
                      <a:lnTo>
                        <a:pt x="274" y="16595"/>
                      </a:lnTo>
                      <a:lnTo>
                        <a:pt x="549" y="17912"/>
                      </a:lnTo>
                      <a:lnTo>
                        <a:pt x="891" y="18834"/>
                      </a:lnTo>
                      <a:lnTo>
                        <a:pt x="1371" y="20020"/>
                      </a:lnTo>
                      <a:lnTo>
                        <a:pt x="1886" y="20810"/>
                      </a:lnTo>
                      <a:lnTo>
                        <a:pt x="2469" y="21073"/>
                      </a:lnTo>
                      <a:lnTo>
                        <a:pt x="3120" y="21468"/>
                      </a:lnTo>
                      <a:lnTo>
                        <a:pt x="3909" y="21600"/>
                      </a:lnTo>
                      <a:lnTo>
                        <a:pt x="4663" y="21337"/>
                      </a:lnTo>
                      <a:lnTo>
                        <a:pt x="5863" y="20678"/>
                      </a:lnTo>
                    </a:path>
                  </a:pathLst>
                </a:custGeom>
                <a:noFill/>
                <a:ln w="25400" cap="rnd">
                  <a:solidFill>
                    <a:srgbClr val="C0C0C0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grpSp>
              <p:nvGrpSpPr>
                <p:cNvPr id="169" name="Group 169"/>
                <p:cNvGrpSpPr/>
                <p:nvPr/>
              </p:nvGrpSpPr>
              <p:grpSpPr>
                <a:xfrm>
                  <a:off x="12828" y="44058"/>
                  <a:ext cx="249311" cy="87044"/>
                  <a:chOff x="0" y="0"/>
                  <a:chExt cx="249310" cy="87042"/>
                </a:xfrm>
              </p:grpSpPr>
              <p:grpSp>
                <p:nvGrpSpPr>
                  <p:cNvPr id="164" name="Group 164"/>
                  <p:cNvGrpSpPr/>
                  <p:nvPr/>
                </p:nvGrpSpPr>
                <p:grpSpPr>
                  <a:xfrm>
                    <a:off x="1115" y="-1"/>
                    <a:ext cx="243176" cy="87044"/>
                    <a:chOff x="0" y="0"/>
                    <a:chExt cx="243175" cy="87042"/>
                  </a:xfrm>
                </p:grpSpPr>
                <p:sp>
                  <p:nvSpPr>
                    <p:cNvPr id="160" name="Shape 160"/>
                    <p:cNvSpPr/>
                    <p:nvPr/>
                  </p:nvSpPr>
                  <p:spPr>
                    <a:xfrm flipH="1">
                      <a:off x="0" y="0"/>
                      <a:ext cx="148917" cy="5480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21600" y="12918"/>
                          </a:moveTo>
                          <a:lnTo>
                            <a:pt x="15937" y="0"/>
                          </a:lnTo>
                          <a:lnTo>
                            <a:pt x="0" y="7200"/>
                          </a:lnTo>
                          <a:lnTo>
                            <a:pt x="6310" y="21600"/>
                          </a:lnTo>
                          <a:lnTo>
                            <a:pt x="21600" y="12918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161" name="Shape 161"/>
                    <p:cNvSpPr/>
                    <p:nvPr/>
                  </p:nvSpPr>
                  <p:spPr>
                    <a:xfrm flipH="1">
                      <a:off x="557" y="35461"/>
                      <a:ext cx="104299" cy="5158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21600" y="0"/>
                          </a:moveTo>
                          <a:lnTo>
                            <a:pt x="21600" y="12150"/>
                          </a:lnTo>
                          <a:lnTo>
                            <a:pt x="21369" y="12150"/>
                          </a:lnTo>
                          <a:lnTo>
                            <a:pt x="0" y="21600"/>
                          </a:lnTo>
                          <a:lnTo>
                            <a:pt x="0" y="9225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162" name="Shape 162"/>
                    <p:cNvSpPr/>
                    <p:nvPr/>
                  </p:nvSpPr>
                  <p:spPr>
                    <a:xfrm flipH="1">
                      <a:off x="109317" y="19880"/>
                      <a:ext cx="133859" cy="6716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21600" y="11750"/>
                          </a:moveTo>
                          <a:lnTo>
                            <a:pt x="14760" y="0"/>
                          </a:lnTo>
                          <a:lnTo>
                            <a:pt x="0" y="3110"/>
                          </a:lnTo>
                          <a:lnTo>
                            <a:pt x="0" y="12096"/>
                          </a:lnTo>
                          <a:lnTo>
                            <a:pt x="21600" y="21600"/>
                          </a:lnTo>
                          <a:lnTo>
                            <a:pt x="21600" y="11750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163" name="Shape 163"/>
                    <p:cNvSpPr/>
                    <p:nvPr/>
                  </p:nvSpPr>
                  <p:spPr>
                    <a:xfrm flipH="1">
                      <a:off x="40157" y="0"/>
                      <a:ext cx="203019" cy="2525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21600" y="0"/>
                          </a:moveTo>
                          <a:lnTo>
                            <a:pt x="10800" y="5055"/>
                          </a:lnTo>
                          <a:lnTo>
                            <a:pt x="0" y="21600"/>
                          </a:lnTo>
                          <a:lnTo>
                            <a:pt x="9791" y="14706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  <p:grpSp>
                <p:nvGrpSpPr>
                  <p:cNvPr id="168" name="Group 168"/>
                  <p:cNvGrpSpPr/>
                  <p:nvPr/>
                </p:nvGrpSpPr>
                <p:grpSpPr>
                  <a:xfrm>
                    <a:off x="-1" y="25253"/>
                    <a:ext cx="249312" cy="42985"/>
                    <a:chOff x="0" y="0"/>
                    <a:chExt cx="249310" cy="42983"/>
                  </a:xfrm>
                </p:grpSpPr>
                <p:sp>
                  <p:nvSpPr>
                    <p:cNvPr id="165" name="Shape 165"/>
                    <p:cNvSpPr/>
                    <p:nvPr/>
                  </p:nvSpPr>
                  <p:spPr>
                    <a:xfrm>
                      <a:off x="0" y="19342"/>
                      <a:ext cx="113222" cy="19344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7F7F7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  <p:sp>
                  <p:nvSpPr>
                    <p:cNvPr id="166" name="Shape 166"/>
                    <p:cNvSpPr/>
                    <p:nvPr/>
                  </p:nvSpPr>
                  <p:spPr>
                    <a:xfrm flipV="1">
                      <a:off x="109317" y="0"/>
                      <a:ext cx="49640" cy="42984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5F5F5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  <p:sp>
                  <p:nvSpPr>
                    <p:cNvPr id="167" name="Shape 167"/>
                    <p:cNvSpPr/>
                    <p:nvPr/>
                  </p:nvSpPr>
                  <p:spPr>
                    <a:xfrm>
                      <a:off x="155609" y="4298"/>
                      <a:ext cx="93702" cy="2687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5F5F5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</p:grpSp>
            </p:grpSp>
          </p:grpSp>
          <p:sp>
            <p:nvSpPr>
              <p:cNvPr id="171" name="Shape 171"/>
              <p:cNvSpPr/>
              <p:nvPr/>
            </p:nvSpPr>
            <p:spPr>
              <a:xfrm flipH="1">
                <a:off x="1191334" y="784994"/>
                <a:ext cx="208596" cy="187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31"/>
                    </a:moveTo>
                    <a:lnTo>
                      <a:pt x="0" y="0"/>
                    </a:lnTo>
                    <a:lnTo>
                      <a:pt x="0" y="8727"/>
                    </a:lnTo>
                    <a:lnTo>
                      <a:pt x="21600" y="21600"/>
                    </a:lnTo>
                    <a:lnTo>
                      <a:pt x="21600" y="10831"/>
                    </a:lnTo>
                  </a:path>
                </a:pathLst>
              </a:custGeom>
              <a:solidFill>
                <a:srgbClr val="5F5F5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1189103" y="604999"/>
                <a:ext cx="215289" cy="279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569"/>
                    </a:moveTo>
                    <a:lnTo>
                      <a:pt x="0" y="0"/>
                    </a:lnTo>
                    <a:lnTo>
                      <a:pt x="0" y="14289"/>
                    </a:lnTo>
                    <a:lnTo>
                      <a:pt x="21544" y="21600"/>
                    </a:lnTo>
                    <a:lnTo>
                      <a:pt x="21600" y="4569"/>
                    </a:lnTo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595109" y="98863"/>
                <a:ext cx="537663" cy="4293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26" y="0"/>
                    </a:moveTo>
                    <a:lnTo>
                      <a:pt x="0" y="0"/>
                    </a:lnTo>
                    <a:lnTo>
                      <a:pt x="851" y="21600"/>
                    </a:lnTo>
                    <a:lnTo>
                      <a:pt x="21600" y="20356"/>
                    </a:lnTo>
                    <a:lnTo>
                      <a:pt x="20726" y="0"/>
                    </a:lnTo>
                  </a:path>
                </a:pathLst>
              </a:custGeom>
              <a:solidFill>
                <a:srgbClr val="C0C0C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174" name="Shape 174"/>
              <p:cNvSpPr/>
              <p:nvPr/>
            </p:nvSpPr>
            <p:spPr>
              <a:xfrm flipH="1">
                <a:off x="26771" y="800576"/>
                <a:ext cx="1006166" cy="19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80" y="0"/>
                    </a:moveTo>
                    <a:lnTo>
                      <a:pt x="0" y="8820"/>
                    </a:lnTo>
                    <a:lnTo>
                      <a:pt x="1281" y="16740"/>
                    </a:lnTo>
                    <a:lnTo>
                      <a:pt x="2514" y="21600"/>
                    </a:lnTo>
                    <a:lnTo>
                      <a:pt x="21600" y="10800"/>
                    </a:lnTo>
                    <a:lnTo>
                      <a:pt x="20175" y="7740"/>
                    </a:lnTo>
                    <a:lnTo>
                      <a:pt x="18080" y="0"/>
                    </a:lnTo>
                  </a:path>
                </a:pathLst>
              </a:custGeom>
              <a:solidFill>
                <a:srgbClr val="DFDFD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184" name="Group 184"/>
              <p:cNvGrpSpPr/>
              <p:nvPr/>
            </p:nvGrpSpPr>
            <p:grpSpPr>
              <a:xfrm>
                <a:off x="1186872" y="621118"/>
                <a:ext cx="221982" cy="248233"/>
                <a:chOff x="0" y="0"/>
                <a:chExt cx="221980" cy="248232"/>
              </a:xfrm>
            </p:grpSpPr>
            <p:sp>
              <p:nvSpPr>
                <p:cNvPr id="175" name="Shape 175"/>
                <p:cNvSpPr/>
                <p:nvPr/>
              </p:nvSpPr>
              <p:spPr>
                <a:xfrm flipV="1">
                  <a:off x="0" y="69311"/>
                  <a:ext cx="221981" cy="80059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76" name="Shape 176"/>
                <p:cNvSpPr/>
                <p:nvPr/>
              </p:nvSpPr>
              <p:spPr>
                <a:xfrm flipV="1">
                  <a:off x="37926" y="90803"/>
                  <a:ext cx="182940" cy="71462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 flipV="1">
                  <a:off x="37368" y="111758"/>
                  <a:ext cx="183498" cy="75223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 flipV="1">
                  <a:off x="37926" y="132175"/>
                  <a:ext cx="184055" cy="77372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 flipV="1">
                  <a:off x="37926" y="152593"/>
                  <a:ext cx="184055" cy="81670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 flipV="1">
                  <a:off x="37368" y="47282"/>
                  <a:ext cx="184056" cy="63940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 flipV="1">
                  <a:off x="38484" y="25253"/>
                  <a:ext cx="182940" cy="58029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 flipV="1">
                  <a:off x="37368" y="-1"/>
                  <a:ext cx="183498" cy="55881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 flipH="1">
                  <a:off x="39599" y="38148"/>
                  <a:ext cx="559" cy="210085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234" name="Group 234"/>
              <p:cNvGrpSpPr/>
              <p:nvPr/>
            </p:nvGrpSpPr>
            <p:grpSpPr>
              <a:xfrm>
                <a:off x="410389" y="0"/>
                <a:ext cx="888032" cy="632402"/>
                <a:chOff x="0" y="0"/>
                <a:chExt cx="888030" cy="632401"/>
              </a:xfrm>
            </p:grpSpPr>
            <p:grpSp>
              <p:nvGrpSpPr>
                <p:cNvPr id="215" name="Group 215"/>
                <p:cNvGrpSpPr/>
                <p:nvPr/>
              </p:nvGrpSpPr>
              <p:grpSpPr>
                <a:xfrm>
                  <a:off x="680551" y="12357"/>
                  <a:ext cx="207480" cy="619508"/>
                  <a:chOff x="0" y="0"/>
                  <a:chExt cx="207479" cy="619506"/>
                </a:xfrm>
              </p:grpSpPr>
              <p:grpSp>
                <p:nvGrpSpPr>
                  <p:cNvPr id="211" name="Group 211"/>
                  <p:cNvGrpSpPr/>
                  <p:nvPr/>
                </p:nvGrpSpPr>
                <p:grpSpPr>
                  <a:xfrm>
                    <a:off x="78641" y="79520"/>
                    <a:ext cx="128839" cy="517958"/>
                    <a:chOff x="0" y="0"/>
                    <a:chExt cx="128838" cy="517956"/>
                  </a:xfrm>
                </p:grpSpPr>
                <p:sp>
                  <p:nvSpPr>
                    <p:cNvPr id="185" name="Shape 185"/>
                    <p:cNvSpPr/>
                    <p:nvPr/>
                  </p:nvSpPr>
                  <p:spPr>
                    <a:xfrm flipH="1">
                      <a:off x="2788" y="0"/>
                      <a:ext cx="121589" cy="51795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19618" y="0"/>
                          </a:moveTo>
                          <a:lnTo>
                            <a:pt x="0" y="1770"/>
                          </a:lnTo>
                          <a:lnTo>
                            <a:pt x="1783" y="10217"/>
                          </a:lnTo>
                          <a:lnTo>
                            <a:pt x="3963" y="20345"/>
                          </a:lnTo>
                          <a:lnTo>
                            <a:pt x="21600" y="21600"/>
                          </a:lnTo>
                          <a:lnTo>
                            <a:pt x="19618" y="0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grpSp>
                  <p:nvGrpSpPr>
                    <p:cNvPr id="210" name="Group 210"/>
                    <p:cNvGrpSpPr/>
                    <p:nvPr/>
                  </p:nvGrpSpPr>
                  <p:grpSpPr>
                    <a:xfrm>
                      <a:off x="-1" y="24715"/>
                      <a:ext cx="128840" cy="438438"/>
                      <a:chOff x="0" y="0"/>
                      <a:chExt cx="128838" cy="438436"/>
                    </a:xfrm>
                  </p:grpSpPr>
                  <p:grpSp>
                    <p:nvGrpSpPr>
                      <p:cNvPr id="208" name="Group 208"/>
                      <p:cNvGrpSpPr/>
                      <p:nvPr/>
                    </p:nvGrpSpPr>
                    <p:grpSpPr>
                      <a:xfrm>
                        <a:off x="-1" y="-1"/>
                        <a:ext cx="128840" cy="438438"/>
                        <a:chOff x="0" y="0"/>
                        <a:chExt cx="128838" cy="438436"/>
                      </a:xfrm>
                    </p:grpSpPr>
                    <p:grpSp>
                      <p:nvGrpSpPr>
                        <p:cNvPr id="198" name="Group 198"/>
                        <p:cNvGrpSpPr/>
                        <p:nvPr/>
                      </p:nvGrpSpPr>
                      <p:grpSpPr>
                        <a:xfrm>
                          <a:off x="-1" y="-1"/>
                          <a:ext cx="128840" cy="258443"/>
                          <a:chOff x="0" y="0"/>
                          <a:chExt cx="128838" cy="258441"/>
                        </a:xfrm>
                      </p:grpSpPr>
                      <p:grpSp>
                        <p:nvGrpSpPr>
                          <p:cNvPr id="192" name="Group 192"/>
                          <p:cNvGrpSpPr/>
                          <p:nvPr/>
                        </p:nvGrpSpPr>
                        <p:grpSpPr>
                          <a:xfrm>
                            <a:off x="9481" y="0"/>
                            <a:ext cx="119358" cy="136475"/>
                            <a:chOff x="0" y="0"/>
                            <a:chExt cx="119356" cy="136474"/>
                          </a:xfrm>
                        </p:grpSpPr>
                        <p:sp>
                          <p:nvSpPr>
                            <p:cNvPr id="186" name="Shape 186"/>
                            <p:cNvSpPr/>
                            <p:nvPr/>
                          </p:nvSpPr>
                          <p:spPr>
                            <a:xfrm>
                              <a:off x="3346" y="0"/>
                              <a:ext cx="116011" cy="36000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187" name="Shape 187"/>
                            <p:cNvSpPr/>
                            <p:nvPr/>
                          </p:nvSpPr>
                          <p:spPr>
                            <a:xfrm>
                              <a:off x="1673" y="22566"/>
                              <a:ext cx="116011" cy="33314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188" name="Shape 188"/>
                            <p:cNvSpPr/>
                            <p:nvPr/>
                          </p:nvSpPr>
                          <p:spPr>
                            <a:xfrm>
                              <a:off x="2230" y="45670"/>
                              <a:ext cx="115454" cy="30627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189" name="Shape 189"/>
                            <p:cNvSpPr/>
                            <p:nvPr/>
                          </p:nvSpPr>
                          <p:spPr>
                            <a:xfrm>
                              <a:off x="1673" y="68774"/>
                              <a:ext cx="115453" cy="27940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190" name="Shape 190"/>
                            <p:cNvSpPr/>
                            <p:nvPr/>
                          </p:nvSpPr>
                          <p:spPr>
                            <a:xfrm>
                              <a:off x="0" y="90803"/>
                              <a:ext cx="115453" cy="26329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191" name="Shape 191"/>
                            <p:cNvSpPr/>
                            <p:nvPr/>
                          </p:nvSpPr>
                          <p:spPr>
                            <a:xfrm>
                              <a:off x="0" y="113907"/>
                              <a:ext cx="114337" cy="22568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</p:grpSp>
                      <p:sp>
                        <p:nvSpPr>
                          <p:cNvPr id="193" name="Shape 193"/>
                          <p:cNvSpPr/>
                          <p:nvPr/>
                        </p:nvSpPr>
                        <p:spPr>
                          <a:xfrm>
                            <a:off x="-1" y="160115"/>
                            <a:ext cx="119916" cy="1719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194" name="Shape 194"/>
                          <p:cNvSpPr/>
                          <p:nvPr/>
                        </p:nvSpPr>
                        <p:spPr>
                          <a:xfrm>
                            <a:off x="1115" y="182144"/>
                            <a:ext cx="118242" cy="1397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195" name="Shape 195"/>
                          <p:cNvSpPr/>
                          <p:nvPr/>
                        </p:nvSpPr>
                        <p:spPr>
                          <a:xfrm>
                            <a:off x="557" y="205785"/>
                            <a:ext cx="117685" cy="1182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196" name="Shape 196"/>
                          <p:cNvSpPr/>
                          <p:nvPr/>
                        </p:nvSpPr>
                        <p:spPr>
                          <a:xfrm>
                            <a:off x="1115" y="229426"/>
                            <a:ext cx="116569" cy="806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197" name="Shape 197"/>
                          <p:cNvSpPr/>
                          <p:nvPr/>
                        </p:nvSpPr>
                        <p:spPr>
                          <a:xfrm>
                            <a:off x="2230" y="253068"/>
                            <a:ext cx="115454" cy="537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207" name="Group 207"/>
                        <p:cNvGrpSpPr/>
                        <p:nvPr/>
                      </p:nvGrpSpPr>
                      <p:grpSpPr>
                        <a:xfrm>
                          <a:off x="1115" y="277246"/>
                          <a:ext cx="114338" cy="161191"/>
                          <a:chOff x="0" y="0"/>
                          <a:chExt cx="114336" cy="161189"/>
                        </a:xfrm>
                      </p:grpSpPr>
                      <p:sp>
                        <p:nvSpPr>
                          <p:cNvPr id="199" name="Shape 199"/>
                          <p:cNvSpPr/>
                          <p:nvPr/>
                        </p:nvSpPr>
                        <p:spPr>
                          <a:xfrm>
                            <a:off x="1115" y="0"/>
                            <a:ext cx="113222" cy="215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00" name="Shape 200"/>
                          <p:cNvSpPr/>
                          <p:nvPr/>
                        </p:nvSpPr>
                        <p:spPr>
                          <a:xfrm>
                            <a:off x="2788" y="20417"/>
                            <a:ext cx="109876" cy="3225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01" name="Shape 201"/>
                          <p:cNvSpPr/>
                          <p:nvPr/>
                        </p:nvSpPr>
                        <p:spPr>
                          <a:xfrm>
                            <a:off x="1115" y="44595"/>
                            <a:ext cx="110434" cy="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02" name="Shape 202"/>
                          <p:cNvSpPr/>
                          <p:nvPr/>
                        </p:nvSpPr>
                        <p:spPr>
                          <a:xfrm flipV="1">
                            <a:off x="1115" y="63401"/>
                            <a:ext cx="109876" cy="591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03" name="Shape 203"/>
                          <p:cNvSpPr/>
                          <p:nvPr/>
                        </p:nvSpPr>
                        <p:spPr>
                          <a:xfrm flipV="1">
                            <a:off x="1115" y="83281"/>
                            <a:ext cx="108203" cy="9135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04" name="Shape 204"/>
                          <p:cNvSpPr/>
                          <p:nvPr/>
                        </p:nvSpPr>
                        <p:spPr>
                          <a:xfrm flipV="1">
                            <a:off x="1115" y="103698"/>
                            <a:ext cx="108203" cy="1235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05" name="Shape 205"/>
                          <p:cNvSpPr/>
                          <p:nvPr/>
                        </p:nvSpPr>
                        <p:spPr>
                          <a:xfrm flipV="1">
                            <a:off x="0" y="123041"/>
                            <a:ext cx="108202" cy="15583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06" name="Shape 206"/>
                          <p:cNvSpPr/>
                          <p:nvPr/>
                        </p:nvSpPr>
                        <p:spPr>
                          <a:xfrm flipV="1">
                            <a:off x="1115" y="143996"/>
                            <a:ext cx="105414" cy="1719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</p:grpSp>
                  <p:sp>
                    <p:nvSpPr>
                      <p:cNvPr id="209" name="Shape 209"/>
                      <p:cNvSpPr/>
                      <p:nvPr/>
                    </p:nvSpPr>
                    <p:spPr>
                      <a:xfrm>
                        <a:off x="6135" y="137548"/>
                        <a:ext cx="116011" cy="19344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7F7F7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</a:defRPr>
                        </a:pPr>
                      </a:p>
                    </p:txBody>
                  </p:sp>
                </p:grpSp>
              </p:grpSp>
              <p:grpSp>
                <p:nvGrpSpPr>
                  <p:cNvPr id="214" name="Group 214"/>
                  <p:cNvGrpSpPr/>
                  <p:nvPr/>
                </p:nvGrpSpPr>
                <p:grpSpPr>
                  <a:xfrm>
                    <a:off x="0" y="0"/>
                    <a:ext cx="110262" cy="619507"/>
                    <a:chOff x="0" y="0"/>
                    <a:chExt cx="110261" cy="619506"/>
                  </a:xfrm>
                </p:grpSpPr>
                <p:sp>
                  <p:nvSpPr>
                    <p:cNvPr id="212" name="Shape 212"/>
                    <p:cNvSpPr/>
                    <p:nvPr/>
                  </p:nvSpPr>
                  <p:spPr>
                    <a:xfrm flipH="1">
                      <a:off x="0" y="0"/>
                      <a:ext cx="105971" cy="61950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16484" y="0"/>
                          </a:moveTo>
                          <a:lnTo>
                            <a:pt x="1251" y="1124"/>
                          </a:lnTo>
                          <a:lnTo>
                            <a:pt x="0" y="1349"/>
                          </a:lnTo>
                          <a:lnTo>
                            <a:pt x="4547" y="20720"/>
                          </a:lnTo>
                          <a:lnTo>
                            <a:pt x="6594" y="20963"/>
                          </a:lnTo>
                          <a:lnTo>
                            <a:pt x="21600" y="21600"/>
                          </a:lnTo>
                          <a:lnTo>
                            <a:pt x="19667" y="21244"/>
                          </a:lnTo>
                          <a:lnTo>
                            <a:pt x="19554" y="20982"/>
                          </a:lnTo>
                          <a:lnTo>
                            <a:pt x="16484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213" name="Shape 213"/>
                    <p:cNvSpPr/>
                    <p:nvPr/>
                  </p:nvSpPr>
                  <p:spPr>
                    <a:xfrm flipH="1">
                      <a:off x="92198" y="28579"/>
                      <a:ext cx="18064" cy="180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20464"/>
                          </a:moveTo>
                          <a:cubicBezTo>
                            <a:pt x="537" y="10059"/>
                            <a:pt x="8291" y="1488"/>
                            <a:pt x="18512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</p:grpSp>
            <p:grpSp>
              <p:nvGrpSpPr>
                <p:cNvPr id="233" name="Group 233"/>
                <p:cNvGrpSpPr/>
                <p:nvPr/>
              </p:nvGrpSpPr>
              <p:grpSpPr>
                <a:xfrm>
                  <a:off x="0" y="0"/>
                  <a:ext cx="712901" cy="632402"/>
                  <a:chOff x="0" y="0"/>
                  <a:chExt cx="712900" cy="632401"/>
                </a:xfrm>
              </p:grpSpPr>
              <p:grpSp>
                <p:nvGrpSpPr>
                  <p:cNvPr id="231" name="Group 231"/>
                  <p:cNvGrpSpPr/>
                  <p:nvPr/>
                </p:nvGrpSpPr>
                <p:grpSpPr>
                  <a:xfrm>
                    <a:off x="0" y="0"/>
                    <a:ext cx="712901" cy="632402"/>
                    <a:chOff x="0" y="0"/>
                    <a:chExt cx="712900" cy="632401"/>
                  </a:xfrm>
                </p:grpSpPr>
                <p:grpSp>
                  <p:nvGrpSpPr>
                    <p:cNvPr id="220" name="Group 220"/>
                    <p:cNvGrpSpPr/>
                    <p:nvPr/>
                  </p:nvGrpSpPr>
                  <p:grpSpPr>
                    <a:xfrm>
                      <a:off x="-1" y="0"/>
                      <a:ext cx="712902" cy="632402"/>
                      <a:chOff x="0" y="0"/>
                      <a:chExt cx="712900" cy="632401"/>
                    </a:xfrm>
                  </p:grpSpPr>
                  <p:sp>
                    <p:nvSpPr>
                      <p:cNvPr id="216" name="Shape 216"/>
                      <p:cNvSpPr/>
                      <p:nvPr/>
                    </p:nvSpPr>
                    <p:spPr>
                      <a:xfrm flipH="1">
                        <a:off x="3453" y="0"/>
                        <a:ext cx="709448" cy="63240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19885" y="367"/>
                            </a:moveTo>
                            <a:lnTo>
                              <a:pt x="18017" y="257"/>
                            </a:lnTo>
                            <a:lnTo>
                              <a:pt x="15504" y="73"/>
                            </a:lnTo>
                            <a:lnTo>
                              <a:pt x="12889" y="0"/>
                            </a:lnTo>
                            <a:lnTo>
                              <a:pt x="9832" y="0"/>
                            </a:lnTo>
                            <a:lnTo>
                              <a:pt x="7675" y="37"/>
                            </a:lnTo>
                            <a:lnTo>
                              <a:pt x="4364" y="165"/>
                            </a:lnTo>
                            <a:lnTo>
                              <a:pt x="1172" y="349"/>
                            </a:lnTo>
                            <a:lnTo>
                              <a:pt x="408" y="385"/>
                            </a:lnTo>
                            <a:lnTo>
                              <a:pt x="238" y="459"/>
                            </a:lnTo>
                            <a:lnTo>
                              <a:pt x="119" y="551"/>
                            </a:lnTo>
                            <a:lnTo>
                              <a:pt x="17" y="716"/>
                            </a:lnTo>
                            <a:lnTo>
                              <a:pt x="0" y="899"/>
                            </a:lnTo>
                            <a:lnTo>
                              <a:pt x="815" y="21196"/>
                            </a:lnTo>
                            <a:lnTo>
                              <a:pt x="917" y="21508"/>
                            </a:lnTo>
                            <a:lnTo>
                              <a:pt x="1172" y="21600"/>
                            </a:lnTo>
                            <a:lnTo>
                              <a:pt x="8151" y="21086"/>
                            </a:lnTo>
                            <a:lnTo>
                              <a:pt x="14977" y="20554"/>
                            </a:lnTo>
                            <a:lnTo>
                              <a:pt x="21277" y="20077"/>
                            </a:lnTo>
                            <a:lnTo>
                              <a:pt x="21600" y="19545"/>
                            </a:lnTo>
                            <a:lnTo>
                              <a:pt x="20632" y="1028"/>
                            </a:lnTo>
                            <a:lnTo>
                              <a:pt x="19885" y="367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  <p:sp>
                    <p:nvSpPr>
                      <p:cNvPr id="217" name="Shape 217"/>
                      <p:cNvSpPr/>
                      <p:nvPr/>
                    </p:nvSpPr>
                    <p:spPr>
                      <a:xfrm flipH="1">
                        <a:off x="694108" y="8968"/>
                        <a:ext cx="18063" cy="1806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0" y="20611"/>
                            </a:moveTo>
                            <a:cubicBezTo>
                              <a:pt x="503" y="9602"/>
                              <a:pt x="9187" y="729"/>
                              <a:pt x="20171" y="0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  <p:sp>
                    <p:nvSpPr>
                      <p:cNvPr id="218" name="Shape 218"/>
                      <p:cNvSpPr/>
                      <p:nvPr/>
                    </p:nvSpPr>
                    <p:spPr>
                      <a:xfrm flipH="1">
                        <a:off x="33013" y="11283"/>
                        <a:ext cx="33466" cy="2417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407" fill="norm" stroke="1" extrusionOk="0">
                            <a:moveTo>
                              <a:pt x="0" y="3"/>
                            </a:moveTo>
                            <a:cubicBezTo>
                              <a:pt x="11686" y="-193"/>
                              <a:pt x="21335" y="9153"/>
                              <a:pt x="21600" y="20922"/>
                            </a:cubicBezTo>
                            <a:lnTo>
                              <a:pt x="353" y="21407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  <p:sp>
                    <p:nvSpPr>
                      <p:cNvPr id="219" name="Shape 219"/>
                      <p:cNvSpPr/>
                      <p:nvPr/>
                    </p:nvSpPr>
                    <p:spPr>
                      <a:xfrm flipH="1">
                        <a:off x="0" y="570715"/>
                        <a:ext cx="18063" cy="1806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21600" y="0"/>
                            </a:moveTo>
                            <a:cubicBezTo>
                              <a:pt x="21600" y="11929"/>
                              <a:pt x="12347" y="21600"/>
                              <a:pt x="932" y="21600"/>
                            </a:cubicBezTo>
                            <a:cubicBezTo>
                              <a:pt x="621" y="21600"/>
                              <a:pt x="310" y="21593"/>
                              <a:pt x="0" y="21578"/>
                            </a:cubicBezTo>
                            <a:lnTo>
                              <a:pt x="932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</p:grpSp>
                <p:grpSp>
                  <p:nvGrpSpPr>
                    <p:cNvPr id="230" name="Group 230"/>
                    <p:cNvGrpSpPr/>
                    <p:nvPr/>
                  </p:nvGrpSpPr>
                  <p:grpSpPr>
                    <a:xfrm>
                      <a:off x="78190" y="91712"/>
                      <a:ext cx="538221" cy="435917"/>
                      <a:chOff x="0" y="0"/>
                      <a:chExt cx="538219" cy="435915"/>
                    </a:xfrm>
                  </p:grpSpPr>
                  <p:grpSp>
                    <p:nvGrpSpPr>
                      <p:cNvPr id="225" name="Group 225"/>
                      <p:cNvGrpSpPr/>
                      <p:nvPr/>
                    </p:nvGrpSpPr>
                    <p:grpSpPr>
                      <a:xfrm>
                        <a:off x="0" y="0"/>
                        <a:ext cx="538220" cy="435916"/>
                        <a:chOff x="0" y="0"/>
                        <a:chExt cx="538219" cy="435915"/>
                      </a:xfrm>
                    </p:grpSpPr>
                    <p:sp>
                      <p:nvSpPr>
                        <p:cNvPr id="221" name="Shape 221"/>
                        <p:cNvSpPr/>
                        <p:nvPr/>
                      </p:nvSpPr>
                      <p:spPr>
                        <a:xfrm flipH="1">
                          <a:off x="21751" y="0"/>
                          <a:ext cx="515354" cy="1806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1600" y="0"/>
                              </a:moveTo>
                              <a:lnTo>
                                <a:pt x="0" y="2400"/>
                              </a:lnTo>
                              <a:lnTo>
                                <a:pt x="491" y="21600"/>
                              </a:lnTo>
                              <a:lnTo>
                                <a:pt x="21132" y="21600"/>
                              </a:lnTo>
                              <a:lnTo>
                                <a:pt x="21600" y="0"/>
                              </a:lnTo>
                            </a:path>
                          </a:pathLst>
                        </a:custGeom>
                        <a:solidFill>
                          <a:srgbClr val="808080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222" name="Shape 222"/>
                        <p:cNvSpPr/>
                        <p:nvPr/>
                      </p:nvSpPr>
                      <p:spPr>
                        <a:xfrm flipH="1">
                          <a:off x="509217" y="6613"/>
                          <a:ext cx="29003" cy="42930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7892" y="433"/>
                              </a:moveTo>
                              <a:lnTo>
                                <a:pt x="0" y="0"/>
                              </a:lnTo>
                              <a:lnTo>
                                <a:pt x="7477" y="11733"/>
                              </a:lnTo>
                              <a:lnTo>
                                <a:pt x="14538" y="21600"/>
                              </a:lnTo>
                              <a:lnTo>
                                <a:pt x="21600" y="20978"/>
                              </a:lnTo>
                              <a:lnTo>
                                <a:pt x="7892" y="433"/>
                              </a:lnTo>
                            </a:path>
                          </a:pathLst>
                        </a:custGeom>
                        <a:blipFill rotWithShape="1">
                          <a:blip r:embed="rId2"/>
                          <a:srcRect l="0" t="0" r="0" b="0"/>
                          <a:tile tx="0" ty="0" sx="100000" sy="100000" flip="none" algn="tl"/>
                        </a:blip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223" name="Shape 223"/>
                        <p:cNvSpPr/>
                        <p:nvPr/>
                      </p:nvSpPr>
                      <p:spPr>
                        <a:xfrm flipH="1">
                          <a:off x="0" y="404752"/>
                          <a:ext cx="515911" cy="3116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1086" y="0"/>
                              </a:moveTo>
                              <a:lnTo>
                                <a:pt x="21600" y="6703"/>
                              </a:lnTo>
                              <a:lnTo>
                                <a:pt x="0" y="21600"/>
                              </a:lnTo>
                              <a:lnTo>
                                <a:pt x="467" y="14524"/>
                              </a:lnTo>
                              <a:lnTo>
                                <a:pt x="21086" y="0"/>
                              </a:lnTo>
                            </a:path>
                          </a:pathLst>
                        </a:custGeom>
                        <a:solidFill>
                          <a:srgbClr val="DFDFDF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224" name="Shape 224"/>
                        <p:cNvSpPr/>
                        <p:nvPr/>
                      </p:nvSpPr>
                      <p:spPr>
                        <a:xfrm flipH="1">
                          <a:off x="0" y="7150"/>
                          <a:ext cx="28445" cy="40458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7200" y="0"/>
                              </a:moveTo>
                              <a:lnTo>
                                <a:pt x="0" y="459"/>
                              </a:lnTo>
                              <a:lnTo>
                                <a:pt x="13553" y="20998"/>
                              </a:lnTo>
                              <a:lnTo>
                                <a:pt x="21600" y="21600"/>
                              </a:lnTo>
                              <a:lnTo>
                                <a:pt x="7200" y="0"/>
                              </a:lnTo>
                            </a:path>
                          </a:pathLst>
                        </a:custGeom>
                        <a:solidFill>
                          <a:srgbClr val="BFBFBF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</p:grpSp>
                  <p:grpSp>
                    <p:nvGrpSpPr>
                      <p:cNvPr id="229" name="Group 229"/>
                      <p:cNvGrpSpPr/>
                      <p:nvPr/>
                    </p:nvGrpSpPr>
                    <p:grpSpPr>
                      <a:xfrm>
                        <a:off x="11712" y="15747"/>
                        <a:ext cx="513680" cy="408349"/>
                        <a:chOff x="0" y="0"/>
                        <a:chExt cx="513679" cy="408347"/>
                      </a:xfrm>
                    </p:grpSpPr>
                    <p:sp>
                      <p:nvSpPr>
                        <p:cNvPr id="226" name="Shape 226"/>
                        <p:cNvSpPr/>
                        <p:nvPr/>
                      </p:nvSpPr>
                      <p:spPr>
                        <a:xfrm flipH="1">
                          <a:off x="0" y="0"/>
                          <a:ext cx="513680" cy="40834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0709" y="0"/>
                              </a:moveTo>
                              <a:lnTo>
                                <a:pt x="0" y="0"/>
                              </a:lnTo>
                              <a:lnTo>
                                <a:pt x="868" y="21600"/>
                              </a:lnTo>
                              <a:lnTo>
                                <a:pt x="21600" y="20349"/>
                              </a:lnTo>
                              <a:lnTo>
                                <a:pt x="20709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227" name="Shape 227"/>
                        <p:cNvSpPr/>
                        <p:nvPr/>
                      </p:nvSpPr>
                      <p:spPr>
                        <a:xfrm flipH="1">
                          <a:off x="17847" y="16119"/>
                          <a:ext cx="478543" cy="377185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0794" y="31"/>
                              </a:moveTo>
                              <a:lnTo>
                                <a:pt x="0" y="0"/>
                              </a:lnTo>
                              <a:lnTo>
                                <a:pt x="906" y="21600"/>
                              </a:lnTo>
                              <a:lnTo>
                                <a:pt x="21600" y="20492"/>
                              </a:lnTo>
                              <a:lnTo>
                                <a:pt x="20794" y="31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228" name="Shape 228"/>
                        <p:cNvSpPr/>
                        <p:nvPr/>
                      </p:nvSpPr>
                      <p:spPr>
                        <a:xfrm flipH="1">
                          <a:off x="25656" y="38685"/>
                          <a:ext cx="451213" cy="33957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0799" y="0"/>
                              </a:moveTo>
                              <a:lnTo>
                                <a:pt x="0" y="0"/>
                              </a:lnTo>
                              <a:lnTo>
                                <a:pt x="881" y="21600"/>
                              </a:lnTo>
                              <a:lnTo>
                                <a:pt x="21600" y="20506"/>
                              </a:lnTo>
                              <a:lnTo>
                                <a:pt x="20799" y="0"/>
                              </a:lnTo>
                            </a:path>
                          </a:pathLst>
                        </a:custGeom>
                        <a:solidFill>
                          <a:srgbClr val="0000FF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</p:grpSp>
                </p:grpSp>
              </p:grpSp>
              <p:sp>
                <p:nvSpPr>
                  <p:cNvPr id="232" name="Shape 232"/>
                  <p:cNvSpPr/>
                  <p:nvPr/>
                </p:nvSpPr>
                <p:spPr>
                  <a:xfrm flipH="1">
                    <a:off x="576253" y="578506"/>
                    <a:ext cx="25657" cy="1806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0"/>
                        </a:moveTo>
                        <a:lnTo>
                          <a:pt x="0" y="1964"/>
                        </a:lnTo>
                        <a:lnTo>
                          <a:pt x="0" y="21600"/>
                        </a:lnTo>
                        <a:lnTo>
                          <a:pt x="21600" y="17673"/>
                        </a:lnTo>
                        <a:lnTo>
                          <a:pt x="21600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</p:grpSp>
          <p:grpSp>
            <p:nvGrpSpPr>
              <p:cNvPr id="293" name="Group 293"/>
              <p:cNvGrpSpPr/>
              <p:nvPr/>
            </p:nvGrpSpPr>
            <p:grpSpPr>
              <a:xfrm>
                <a:off x="-1" y="810247"/>
                <a:ext cx="1011743" cy="218145"/>
                <a:chOff x="0" y="0"/>
                <a:chExt cx="1011741" cy="218143"/>
              </a:xfrm>
            </p:grpSpPr>
            <p:sp>
              <p:nvSpPr>
                <p:cNvPr id="235" name="Shape 235"/>
                <p:cNvSpPr/>
                <p:nvPr/>
              </p:nvSpPr>
              <p:spPr>
                <a:xfrm flipH="1">
                  <a:off x="696618" y="68237"/>
                  <a:ext cx="238156" cy="924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3253" y="0"/>
                      </a:moveTo>
                      <a:lnTo>
                        <a:pt x="18312" y="12558"/>
                      </a:lnTo>
                      <a:lnTo>
                        <a:pt x="21600" y="17958"/>
                      </a:lnTo>
                      <a:lnTo>
                        <a:pt x="7436" y="21600"/>
                      </a:lnTo>
                      <a:lnTo>
                        <a:pt x="4148" y="14819"/>
                      </a:lnTo>
                      <a:lnTo>
                        <a:pt x="0" y="2888"/>
                      </a:lnTo>
                      <a:lnTo>
                        <a:pt x="13253" y="0"/>
                      </a:lnTo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grpSp>
              <p:nvGrpSpPr>
                <p:cNvPr id="292" name="Group 292"/>
                <p:cNvGrpSpPr/>
                <p:nvPr/>
              </p:nvGrpSpPr>
              <p:grpSpPr>
                <a:xfrm>
                  <a:off x="-1" y="0"/>
                  <a:ext cx="1011743" cy="218144"/>
                  <a:chOff x="0" y="0"/>
                  <a:chExt cx="1011741" cy="218143"/>
                </a:xfrm>
              </p:grpSpPr>
              <p:sp>
                <p:nvSpPr>
                  <p:cNvPr id="236" name="Shape 236"/>
                  <p:cNvSpPr/>
                  <p:nvPr/>
                </p:nvSpPr>
                <p:spPr>
                  <a:xfrm flipH="1">
                    <a:off x="557" y="89191"/>
                    <a:ext cx="888482" cy="12895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0"/>
                        </a:moveTo>
                        <a:lnTo>
                          <a:pt x="21600" y="5580"/>
                        </a:lnTo>
                        <a:lnTo>
                          <a:pt x="0" y="21600"/>
                        </a:lnTo>
                        <a:lnTo>
                          <a:pt x="14" y="15930"/>
                        </a:lnTo>
                        <a:lnTo>
                          <a:pt x="2160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237" name="Shape 237"/>
                  <p:cNvSpPr/>
                  <p:nvPr/>
                </p:nvSpPr>
                <p:spPr>
                  <a:xfrm flipH="1">
                    <a:off x="892943" y="70923"/>
                    <a:ext cx="113222" cy="14722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16712"/>
                        </a:moveTo>
                        <a:lnTo>
                          <a:pt x="21600" y="21600"/>
                        </a:lnTo>
                        <a:lnTo>
                          <a:pt x="12130" y="16634"/>
                        </a:lnTo>
                        <a:lnTo>
                          <a:pt x="8406" y="13717"/>
                        </a:lnTo>
                        <a:lnTo>
                          <a:pt x="0" y="6149"/>
                        </a:lnTo>
                        <a:lnTo>
                          <a:pt x="0" y="0"/>
                        </a:lnTo>
                        <a:lnTo>
                          <a:pt x="10960" y="10248"/>
                        </a:lnTo>
                        <a:lnTo>
                          <a:pt x="21600" y="16712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238" name="Shape 238"/>
                  <p:cNvSpPr/>
                  <p:nvPr/>
                </p:nvSpPr>
                <p:spPr>
                  <a:xfrm>
                    <a:off x="0" y="102624"/>
                    <a:ext cx="896848" cy="91879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7F7F7F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  <p:grpSp>
                <p:nvGrpSpPr>
                  <p:cNvPr id="288" name="Group 288"/>
                  <p:cNvGrpSpPr/>
                  <p:nvPr/>
                </p:nvGrpSpPr>
                <p:grpSpPr>
                  <a:xfrm>
                    <a:off x="59120" y="0"/>
                    <a:ext cx="862268" cy="168713"/>
                    <a:chOff x="0" y="0"/>
                    <a:chExt cx="862267" cy="168712"/>
                  </a:xfrm>
                </p:grpSpPr>
                <p:sp>
                  <p:nvSpPr>
                    <p:cNvPr id="239" name="Shape 239"/>
                    <p:cNvSpPr/>
                    <p:nvPr/>
                  </p:nvSpPr>
                  <p:spPr>
                    <a:xfrm flipH="1">
                      <a:off x="0" y="8596"/>
                      <a:ext cx="656461" cy="12787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17875" y="0"/>
                          </a:moveTo>
                          <a:lnTo>
                            <a:pt x="20444" y="9439"/>
                          </a:lnTo>
                          <a:lnTo>
                            <a:pt x="21600" y="12343"/>
                          </a:lnTo>
                          <a:lnTo>
                            <a:pt x="3267" y="21600"/>
                          </a:lnTo>
                          <a:lnTo>
                            <a:pt x="1964" y="17425"/>
                          </a:lnTo>
                          <a:lnTo>
                            <a:pt x="0" y="8713"/>
                          </a:lnTo>
                          <a:lnTo>
                            <a:pt x="17875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grpSp>
                  <p:nvGrpSpPr>
                    <p:cNvPr id="287" name="Group 287"/>
                    <p:cNvGrpSpPr/>
                    <p:nvPr/>
                  </p:nvGrpSpPr>
                  <p:grpSpPr>
                    <a:xfrm>
                      <a:off x="12270" y="0"/>
                      <a:ext cx="849998" cy="168713"/>
                      <a:chOff x="0" y="0"/>
                      <a:chExt cx="849997" cy="168712"/>
                    </a:xfrm>
                  </p:grpSpPr>
                  <p:grpSp>
                    <p:nvGrpSpPr>
                      <p:cNvPr id="273" name="Group 273"/>
                      <p:cNvGrpSpPr/>
                      <p:nvPr/>
                    </p:nvGrpSpPr>
                    <p:grpSpPr>
                      <a:xfrm>
                        <a:off x="15616" y="0"/>
                        <a:ext cx="620209" cy="139698"/>
                        <a:chOff x="0" y="0"/>
                        <a:chExt cx="620207" cy="139697"/>
                      </a:xfrm>
                    </p:grpSpPr>
                    <p:grpSp>
                      <p:nvGrpSpPr>
                        <p:cNvPr id="242" name="Group 242"/>
                        <p:cNvGrpSpPr/>
                        <p:nvPr/>
                      </p:nvGrpSpPr>
                      <p:grpSpPr>
                        <a:xfrm>
                          <a:off x="-1" y="0"/>
                          <a:ext cx="133302" cy="94565"/>
                          <a:chOff x="0" y="0"/>
                          <a:chExt cx="133300" cy="94564"/>
                        </a:xfrm>
                      </p:grpSpPr>
                      <p:sp>
                        <p:nvSpPr>
                          <p:cNvPr id="240" name="Shape 240"/>
                          <p:cNvSpPr/>
                          <p:nvPr/>
                        </p:nvSpPr>
                        <p:spPr>
                          <a:xfrm flipV="1">
                            <a:off x="0" y="69311"/>
                            <a:ext cx="46293" cy="2525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41" name="Shape 241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1471" cy="7361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245" name="Group 245"/>
                        <p:cNvGrpSpPr/>
                        <p:nvPr/>
                      </p:nvGrpSpPr>
                      <p:grpSpPr>
                        <a:xfrm>
                          <a:off x="50196" y="4835"/>
                          <a:ext cx="133859" cy="94566"/>
                          <a:chOff x="0" y="0"/>
                          <a:chExt cx="133857" cy="94564"/>
                        </a:xfrm>
                      </p:grpSpPr>
                      <p:sp>
                        <p:nvSpPr>
                          <p:cNvPr id="243" name="Shape 243"/>
                          <p:cNvSpPr/>
                          <p:nvPr/>
                        </p:nvSpPr>
                        <p:spPr>
                          <a:xfrm flipV="1">
                            <a:off x="0" y="69311"/>
                            <a:ext cx="46293" cy="2525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44" name="Shape 244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2028" cy="7361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248" name="Group 248"/>
                        <p:cNvGrpSpPr/>
                        <p:nvPr/>
                      </p:nvGrpSpPr>
                      <p:grpSpPr>
                        <a:xfrm>
                          <a:off x="102066" y="8059"/>
                          <a:ext cx="133859" cy="94566"/>
                          <a:chOff x="0" y="0"/>
                          <a:chExt cx="133857" cy="94564"/>
                        </a:xfrm>
                      </p:grpSpPr>
                      <p:sp>
                        <p:nvSpPr>
                          <p:cNvPr id="246" name="Shape 246"/>
                          <p:cNvSpPr/>
                          <p:nvPr/>
                        </p:nvSpPr>
                        <p:spPr>
                          <a:xfrm flipV="1">
                            <a:off x="0" y="69311"/>
                            <a:ext cx="46293" cy="2525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47" name="Shape 247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2028" cy="7361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251" name="Group 251"/>
                        <p:cNvGrpSpPr/>
                        <p:nvPr/>
                      </p:nvGrpSpPr>
                      <p:grpSpPr>
                        <a:xfrm>
                          <a:off x="148916" y="14507"/>
                          <a:ext cx="133859" cy="94565"/>
                          <a:chOff x="0" y="0"/>
                          <a:chExt cx="133857" cy="94564"/>
                        </a:xfrm>
                      </p:grpSpPr>
                      <p:sp>
                        <p:nvSpPr>
                          <p:cNvPr id="249" name="Shape 249"/>
                          <p:cNvSpPr/>
                          <p:nvPr/>
                        </p:nvSpPr>
                        <p:spPr>
                          <a:xfrm flipV="1">
                            <a:off x="0" y="69311"/>
                            <a:ext cx="46851" cy="2525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50" name="Shape 250"/>
                          <p:cNvSpPr/>
                          <p:nvPr/>
                        </p:nvSpPr>
                        <p:spPr>
                          <a:xfrm flipV="1">
                            <a:off x="42388" y="-1"/>
                            <a:ext cx="91470" cy="7361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254" name="Group 254"/>
                        <p:cNvGrpSpPr/>
                        <p:nvPr/>
                      </p:nvGrpSpPr>
                      <p:grpSpPr>
                        <a:xfrm>
                          <a:off x="201344" y="17730"/>
                          <a:ext cx="133301" cy="94566"/>
                          <a:chOff x="0" y="0"/>
                          <a:chExt cx="133300" cy="94564"/>
                        </a:xfrm>
                      </p:grpSpPr>
                      <p:sp>
                        <p:nvSpPr>
                          <p:cNvPr id="252" name="Shape 252"/>
                          <p:cNvSpPr/>
                          <p:nvPr/>
                        </p:nvSpPr>
                        <p:spPr>
                          <a:xfrm flipV="1">
                            <a:off x="0" y="69311"/>
                            <a:ext cx="46293" cy="2525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53" name="Shape 253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1471" cy="7361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257" name="Group 257"/>
                        <p:cNvGrpSpPr/>
                        <p:nvPr/>
                      </p:nvGrpSpPr>
                      <p:grpSpPr>
                        <a:xfrm>
                          <a:off x="249867" y="20954"/>
                          <a:ext cx="133301" cy="94566"/>
                          <a:chOff x="0" y="0"/>
                          <a:chExt cx="133300" cy="94564"/>
                        </a:xfrm>
                      </p:grpSpPr>
                      <p:sp>
                        <p:nvSpPr>
                          <p:cNvPr id="255" name="Shape 255"/>
                          <p:cNvSpPr/>
                          <p:nvPr/>
                        </p:nvSpPr>
                        <p:spPr>
                          <a:xfrm flipV="1">
                            <a:off x="0" y="69311"/>
                            <a:ext cx="46293" cy="2525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56" name="Shape 256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1471" cy="7361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260" name="Group 260"/>
                        <p:cNvGrpSpPr/>
                        <p:nvPr/>
                      </p:nvGrpSpPr>
                      <p:grpSpPr>
                        <a:xfrm>
                          <a:off x="298391" y="25790"/>
                          <a:ext cx="133301" cy="94566"/>
                          <a:chOff x="0" y="0"/>
                          <a:chExt cx="133300" cy="94564"/>
                        </a:xfrm>
                      </p:grpSpPr>
                      <p:sp>
                        <p:nvSpPr>
                          <p:cNvPr id="258" name="Shape 258"/>
                          <p:cNvSpPr/>
                          <p:nvPr/>
                        </p:nvSpPr>
                        <p:spPr>
                          <a:xfrm flipV="1">
                            <a:off x="0" y="69311"/>
                            <a:ext cx="46293" cy="2525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59" name="Shape 259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1471" cy="7361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263" name="Group 263"/>
                        <p:cNvGrpSpPr/>
                        <p:nvPr/>
                      </p:nvGrpSpPr>
                      <p:grpSpPr>
                        <a:xfrm>
                          <a:off x="343568" y="32237"/>
                          <a:ext cx="133301" cy="94566"/>
                          <a:chOff x="0" y="0"/>
                          <a:chExt cx="133300" cy="94564"/>
                        </a:xfrm>
                      </p:grpSpPr>
                      <p:sp>
                        <p:nvSpPr>
                          <p:cNvPr id="261" name="Shape 261"/>
                          <p:cNvSpPr/>
                          <p:nvPr/>
                        </p:nvSpPr>
                        <p:spPr>
                          <a:xfrm flipV="1">
                            <a:off x="0" y="69311"/>
                            <a:ext cx="46293" cy="2525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62" name="Shape 262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1471" cy="7361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266" name="Group 266"/>
                        <p:cNvGrpSpPr/>
                        <p:nvPr/>
                      </p:nvGrpSpPr>
                      <p:grpSpPr>
                        <a:xfrm>
                          <a:off x="392091" y="38685"/>
                          <a:ext cx="133301" cy="94566"/>
                          <a:chOff x="0" y="0"/>
                          <a:chExt cx="133300" cy="94564"/>
                        </a:xfrm>
                      </p:grpSpPr>
                      <p:sp>
                        <p:nvSpPr>
                          <p:cNvPr id="264" name="Shape 264"/>
                          <p:cNvSpPr/>
                          <p:nvPr/>
                        </p:nvSpPr>
                        <p:spPr>
                          <a:xfrm flipV="1">
                            <a:off x="0" y="69311"/>
                            <a:ext cx="46293" cy="2525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65" name="Shape 265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1471" cy="7361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269" name="Group 269"/>
                        <p:cNvGrpSpPr/>
                        <p:nvPr/>
                      </p:nvGrpSpPr>
                      <p:grpSpPr>
                        <a:xfrm>
                          <a:off x="440615" y="41909"/>
                          <a:ext cx="132743" cy="94566"/>
                          <a:chOff x="0" y="0"/>
                          <a:chExt cx="132742" cy="94564"/>
                        </a:xfrm>
                      </p:grpSpPr>
                      <p:sp>
                        <p:nvSpPr>
                          <p:cNvPr id="267" name="Shape 267"/>
                          <p:cNvSpPr/>
                          <p:nvPr/>
                        </p:nvSpPr>
                        <p:spPr>
                          <a:xfrm flipV="1">
                            <a:off x="0" y="69311"/>
                            <a:ext cx="46293" cy="2525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68" name="Shape 268"/>
                          <p:cNvSpPr/>
                          <p:nvPr/>
                        </p:nvSpPr>
                        <p:spPr>
                          <a:xfrm flipV="1">
                            <a:off x="41830" y="0"/>
                            <a:ext cx="90913" cy="7361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272" name="Group 272"/>
                        <p:cNvGrpSpPr/>
                        <p:nvPr/>
                      </p:nvGrpSpPr>
                      <p:grpSpPr>
                        <a:xfrm>
                          <a:off x="487465" y="45133"/>
                          <a:ext cx="132743" cy="94565"/>
                          <a:chOff x="0" y="0"/>
                          <a:chExt cx="132742" cy="94564"/>
                        </a:xfrm>
                      </p:grpSpPr>
                      <p:sp>
                        <p:nvSpPr>
                          <p:cNvPr id="270" name="Shape 270"/>
                          <p:cNvSpPr/>
                          <p:nvPr/>
                        </p:nvSpPr>
                        <p:spPr>
                          <a:xfrm flipV="1">
                            <a:off x="0" y="69311"/>
                            <a:ext cx="46293" cy="2525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71" name="Shape 271"/>
                          <p:cNvSpPr/>
                          <p:nvPr/>
                        </p:nvSpPr>
                        <p:spPr>
                          <a:xfrm flipV="1">
                            <a:off x="41830" y="0"/>
                            <a:ext cx="90913" cy="7361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</p:grpSp>
                  <p:grpSp>
                    <p:nvGrpSpPr>
                      <p:cNvPr id="283" name="Group 283"/>
                      <p:cNvGrpSpPr/>
                      <p:nvPr/>
                    </p:nvGrpSpPr>
                    <p:grpSpPr>
                      <a:xfrm>
                        <a:off x="653114" y="59640"/>
                        <a:ext cx="190191" cy="109073"/>
                        <a:chOff x="0" y="0"/>
                        <a:chExt cx="190189" cy="109071"/>
                      </a:xfrm>
                    </p:grpSpPr>
                    <p:grpSp>
                      <p:nvGrpSpPr>
                        <p:cNvPr id="276" name="Group 276"/>
                        <p:cNvGrpSpPr/>
                        <p:nvPr/>
                      </p:nvGrpSpPr>
                      <p:grpSpPr>
                        <a:xfrm>
                          <a:off x="76968" y="6447"/>
                          <a:ext cx="113222" cy="102625"/>
                          <a:chOff x="0" y="0"/>
                          <a:chExt cx="113221" cy="102624"/>
                        </a:xfrm>
                      </p:grpSpPr>
                      <p:sp>
                        <p:nvSpPr>
                          <p:cNvPr id="274" name="Shape 274"/>
                          <p:cNvSpPr/>
                          <p:nvPr/>
                        </p:nvSpPr>
                        <p:spPr>
                          <a:xfrm flipV="1">
                            <a:off x="0" y="72535"/>
                            <a:ext cx="41273" cy="3009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75" name="Shape 275"/>
                          <p:cNvSpPr/>
                          <p:nvPr/>
                        </p:nvSpPr>
                        <p:spPr>
                          <a:xfrm flipV="1">
                            <a:off x="36810" y="0"/>
                            <a:ext cx="76412" cy="7683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279" name="Group 279"/>
                        <p:cNvGrpSpPr/>
                        <p:nvPr/>
                      </p:nvGrpSpPr>
                      <p:grpSpPr>
                        <a:xfrm>
                          <a:off x="38484" y="1611"/>
                          <a:ext cx="114895" cy="104238"/>
                          <a:chOff x="0" y="0"/>
                          <a:chExt cx="114894" cy="104236"/>
                        </a:xfrm>
                      </p:grpSpPr>
                      <p:sp>
                        <p:nvSpPr>
                          <p:cNvPr id="277" name="Shape 277"/>
                          <p:cNvSpPr/>
                          <p:nvPr/>
                        </p:nvSpPr>
                        <p:spPr>
                          <a:xfrm flipV="1">
                            <a:off x="0" y="74147"/>
                            <a:ext cx="41273" cy="3009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78" name="Shape 278"/>
                          <p:cNvSpPr/>
                          <p:nvPr/>
                        </p:nvSpPr>
                        <p:spPr>
                          <a:xfrm flipV="1">
                            <a:off x="36810" y="0"/>
                            <a:ext cx="78085" cy="78446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282" name="Group 282"/>
                        <p:cNvGrpSpPr/>
                        <p:nvPr/>
                      </p:nvGrpSpPr>
                      <p:grpSpPr>
                        <a:xfrm>
                          <a:off x="0" y="-1"/>
                          <a:ext cx="111549" cy="101014"/>
                          <a:chOff x="0" y="0"/>
                          <a:chExt cx="111548" cy="101012"/>
                        </a:xfrm>
                      </p:grpSpPr>
                      <p:sp>
                        <p:nvSpPr>
                          <p:cNvPr id="280" name="Shape 280"/>
                          <p:cNvSpPr/>
                          <p:nvPr/>
                        </p:nvSpPr>
                        <p:spPr>
                          <a:xfrm flipV="1">
                            <a:off x="0" y="70923"/>
                            <a:ext cx="41273" cy="3009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281" name="Shape 281"/>
                          <p:cNvSpPr/>
                          <p:nvPr/>
                        </p:nvSpPr>
                        <p:spPr>
                          <a:xfrm flipV="1">
                            <a:off x="36810" y="-1"/>
                            <a:ext cx="74739" cy="75223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</p:grpSp>
                  <p:sp>
                    <p:nvSpPr>
                      <p:cNvPr id="284" name="Shape 284"/>
                      <p:cNvSpPr/>
                      <p:nvPr/>
                    </p:nvSpPr>
                    <p:spPr>
                      <a:xfrm>
                        <a:off x="60793" y="31700"/>
                        <a:ext cx="789205" cy="68238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DFDFD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</a:defRPr>
                        </a:pPr>
                      </a:p>
                    </p:txBody>
                  </p:sp>
                  <p:sp>
                    <p:nvSpPr>
                      <p:cNvPr id="285" name="Shape 285"/>
                      <p:cNvSpPr/>
                      <p:nvPr/>
                    </p:nvSpPr>
                    <p:spPr>
                      <a:xfrm>
                        <a:off x="32348" y="51043"/>
                        <a:ext cx="804264" cy="69850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DFDFD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</a:defRPr>
                        </a:pPr>
                      </a:p>
                    </p:txBody>
                  </p:sp>
                  <p:sp>
                    <p:nvSpPr>
                      <p:cNvPr id="286" name="Shape 286"/>
                      <p:cNvSpPr/>
                      <p:nvPr/>
                    </p:nvSpPr>
                    <p:spPr>
                      <a:xfrm>
                        <a:off x="-1" y="72535"/>
                        <a:ext cx="817092" cy="71999"/>
                      </a:xfrm>
                      <a:prstGeom prst="line">
                        <a:avLst/>
                      </a:prstGeom>
                      <a:noFill/>
                      <a:ln w="25400" cap="flat">
                        <a:solidFill>
                          <a:srgbClr val="DFDFD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</a:defRPr>
                        </a:pPr>
                      </a:p>
                    </p:txBody>
                  </p:sp>
                </p:grpSp>
              </p:grpSp>
              <p:grpSp>
                <p:nvGrpSpPr>
                  <p:cNvPr id="291" name="Group 291"/>
                  <p:cNvGrpSpPr/>
                  <p:nvPr/>
                </p:nvGrpSpPr>
                <p:grpSpPr>
                  <a:xfrm>
                    <a:off x="891827" y="81132"/>
                    <a:ext cx="119915" cy="118744"/>
                    <a:chOff x="0" y="0"/>
                    <a:chExt cx="119914" cy="118743"/>
                  </a:xfrm>
                </p:grpSpPr>
                <p:sp>
                  <p:nvSpPr>
                    <p:cNvPr id="289" name="Shape 289"/>
                    <p:cNvSpPr/>
                    <p:nvPr/>
                  </p:nvSpPr>
                  <p:spPr>
                    <a:xfrm flipV="1">
                      <a:off x="-1" y="65550"/>
                      <a:ext cx="64699" cy="53194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3F3F3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  <p:sp>
                  <p:nvSpPr>
                    <p:cNvPr id="290" name="Shape 290"/>
                    <p:cNvSpPr/>
                    <p:nvPr/>
                  </p:nvSpPr>
                  <p:spPr>
                    <a:xfrm flipV="1">
                      <a:off x="60793" y="0"/>
                      <a:ext cx="59122" cy="69849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3F3F3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</p:grpSp>
            </p:grpSp>
          </p:grpSp>
        </p:grpSp>
        <p:grpSp>
          <p:nvGrpSpPr>
            <p:cNvPr id="442" name="Group 442"/>
            <p:cNvGrpSpPr/>
            <p:nvPr/>
          </p:nvGrpSpPr>
          <p:grpSpPr>
            <a:xfrm>
              <a:off x="1842346" y="1842346"/>
              <a:ext cx="1517228" cy="1191517"/>
              <a:chOff x="0" y="0"/>
              <a:chExt cx="1517226" cy="1191515"/>
            </a:xfrm>
          </p:grpSpPr>
          <p:sp>
            <p:nvSpPr>
              <p:cNvPr id="295" name="Shape 295"/>
              <p:cNvSpPr/>
              <p:nvPr/>
            </p:nvSpPr>
            <p:spPr>
              <a:xfrm flipH="1">
                <a:off x="165177" y="911958"/>
                <a:ext cx="151363" cy="88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29" y="0"/>
                    </a:moveTo>
                    <a:lnTo>
                      <a:pt x="5314" y="0"/>
                    </a:lnTo>
                    <a:lnTo>
                      <a:pt x="8143" y="576"/>
                    </a:lnTo>
                    <a:lnTo>
                      <a:pt x="10800" y="1296"/>
                    </a:lnTo>
                    <a:lnTo>
                      <a:pt x="14057" y="2304"/>
                    </a:lnTo>
                    <a:lnTo>
                      <a:pt x="16629" y="3456"/>
                    </a:lnTo>
                    <a:lnTo>
                      <a:pt x="18343" y="4464"/>
                    </a:lnTo>
                    <a:lnTo>
                      <a:pt x="19543" y="5616"/>
                    </a:lnTo>
                    <a:lnTo>
                      <a:pt x="20486" y="6768"/>
                    </a:lnTo>
                    <a:lnTo>
                      <a:pt x="21171" y="8208"/>
                    </a:lnTo>
                    <a:lnTo>
                      <a:pt x="21600" y="9792"/>
                    </a:lnTo>
                    <a:lnTo>
                      <a:pt x="21514" y="11520"/>
                    </a:lnTo>
                    <a:lnTo>
                      <a:pt x="20914" y="12960"/>
                    </a:lnTo>
                    <a:lnTo>
                      <a:pt x="20143" y="13824"/>
                    </a:lnTo>
                    <a:lnTo>
                      <a:pt x="18600" y="14256"/>
                    </a:lnTo>
                    <a:lnTo>
                      <a:pt x="16800" y="14256"/>
                    </a:lnTo>
                    <a:lnTo>
                      <a:pt x="14914" y="13968"/>
                    </a:lnTo>
                    <a:lnTo>
                      <a:pt x="12514" y="13536"/>
                    </a:lnTo>
                    <a:lnTo>
                      <a:pt x="10200" y="13824"/>
                    </a:lnTo>
                    <a:lnTo>
                      <a:pt x="8571" y="14256"/>
                    </a:lnTo>
                    <a:lnTo>
                      <a:pt x="6857" y="14976"/>
                    </a:lnTo>
                    <a:lnTo>
                      <a:pt x="5057" y="16272"/>
                    </a:lnTo>
                    <a:lnTo>
                      <a:pt x="0" y="21600"/>
                    </a:lnTo>
                    <a:lnTo>
                      <a:pt x="257" y="21600"/>
                    </a:lnTo>
                    <a:lnTo>
                      <a:pt x="171" y="21168"/>
                    </a:lnTo>
                  </a:path>
                </a:pathLst>
              </a:custGeom>
              <a:noFill/>
              <a:ln w="63500" cap="rnd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303" name="Group 303"/>
              <p:cNvGrpSpPr/>
              <p:nvPr/>
            </p:nvGrpSpPr>
            <p:grpSpPr>
              <a:xfrm>
                <a:off x="294916" y="661953"/>
                <a:ext cx="1213302" cy="406629"/>
                <a:chOff x="0" y="0"/>
                <a:chExt cx="1213300" cy="406628"/>
              </a:xfrm>
            </p:grpSpPr>
            <p:sp>
              <p:nvSpPr>
                <p:cNvPr id="296" name="Shape 296"/>
                <p:cNvSpPr/>
                <p:nvPr/>
              </p:nvSpPr>
              <p:spPr>
                <a:xfrm flipH="1">
                  <a:off x="8408" y="206269"/>
                  <a:ext cx="1204893" cy="2003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338"/>
                      </a:moveTo>
                      <a:lnTo>
                        <a:pt x="21600" y="10832"/>
                      </a:lnTo>
                      <a:lnTo>
                        <a:pt x="4059" y="21600"/>
                      </a:lnTo>
                      <a:lnTo>
                        <a:pt x="0" y="8411"/>
                      </a:lnTo>
                      <a:lnTo>
                        <a:pt x="0" y="0"/>
                      </a:lnTo>
                      <a:lnTo>
                        <a:pt x="4210" y="11405"/>
                      </a:lnTo>
                      <a:lnTo>
                        <a:pt x="21600" y="1338"/>
                      </a:lnTo>
                    </a:path>
                  </a:pathLst>
                </a:custGeom>
                <a:solidFill>
                  <a:srgbClr val="9F9F9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97" name="Shape 297"/>
                <p:cNvSpPr/>
                <p:nvPr/>
              </p:nvSpPr>
              <p:spPr>
                <a:xfrm flipH="1">
                  <a:off x="0" y="0"/>
                  <a:ext cx="981453" cy="3120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4745"/>
                      </a:lnTo>
                      <a:lnTo>
                        <a:pt x="0" y="21600"/>
                      </a:lnTo>
                      <a:lnTo>
                        <a:pt x="21600" y="15136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grpSp>
              <p:nvGrpSpPr>
                <p:cNvPr id="302" name="Group 302"/>
                <p:cNvGrpSpPr/>
                <p:nvPr/>
              </p:nvGrpSpPr>
              <p:grpSpPr>
                <a:xfrm>
                  <a:off x="600" y="59693"/>
                  <a:ext cx="988661" cy="121163"/>
                  <a:chOff x="0" y="0"/>
                  <a:chExt cx="988660" cy="121161"/>
                </a:xfrm>
              </p:grpSpPr>
              <p:sp>
                <p:nvSpPr>
                  <p:cNvPr id="298" name="Shape 298"/>
                  <p:cNvSpPr/>
                  <p:nvPr/>
                </p:nvSpPr>
                <p:spPr>
                  <a:xfrm>
                    <a:off x="0" y="0"/>
                    <a:ext cx="987459" cy="68560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  <p:sp>
                <p:nvSpPr>
                  <p:cNvPr id="299" name="Shape 299"/>
                  <p:cNvSpPr/>
                  <p:nvPr/>
                </p:nvSpPr>
                <p:spPr>
                  <a:xfrm>
                    <a:off x="718370" y="61467"/>
                    <a:ext cx="215632" cy="768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  <p:sp>
                <p:nvSpPr>
                  <p:cNvPr id="300" name="Shape 300"/>
                  <p:cNvSpPr/>
                  <p:nvPr/>
                </p:nvSpPr>
                <p:spPr>
                  <a:xfrm>
                    <a:off x="477512" y="43736"/>
                    <a:ext cx="216232" cy="7093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  <p:sp>
                <p:nvSpPr>
                  <p:cNvPr id="301" name="Shape 301"/>
                  <p:cNvSpPr/>
                  <p:nvPr/>
                </p:nvSpPr>
                <p:spPr>
                  <a:xfrm>
                    <a:off x="0" y="41963"/>
                    <a:ext cx="988661" cy="79199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</p:grpSp>
          </p:grpSp>
          <p:grpSp>
            <p:nvGrpSpPr>
              <p:cNvPr id="306" name="Group 306"/>
              <p:cNvGrpSpPr/>
              <p:nvPr/>
            </p:nvGrpSpPr>
            <p:grpSpPr>
              <a:xfrm>
                <a:off x="294916" y="618808"/>
                <a:ext cx="1216305" cy="108159"/>
                <a:chOff x="0" y="0"/>
                <a:chExt cx="1216304" cy="108158"/>
              </a:xfrm>
            </p:grpSpPr>
            <p:sp>
              <p:nvSpPr>
                <p:cNvPr id="304" name="Shape 304"/>
                <p:cNvSpPr/>
                <p:nvPr/>
              </p:nvSpPr>
              <p:spPr>
                <a:xfrm flipH="1">
                  <a:off x="0" y="0"/>
                  <a:ext cx="1216305" cy="1081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8262"/>
                      </a:moveTo>
                      <a:lnTo>
                        <a:pt x="4160" y="21600"/>
                      </a:lnTo>
                      <a:lnTo>
                        <a:pt x="0" y="8970"/>
                      </a:lnTo>
                      <a:lnTo>
                        <a:pt x="1461" y="7200"/>
                      </a:lnTo>
                      <a:lnTo>
                        <a:pt x="14944" y="0"/>
                      </a:lnTo>
                      <a:lnTo>
                        <a:pt x="21600" y="8262"/>
                      </a:lnTo>
                    </a:path>
                  </a:pathLst>
                </a:custGeom>
                <a:solidFill>
                  <a:srgbClr val="DFDFD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05" name="Shape 305"/>
                <p:cNvSpPr/>
                <p:nvPr/>
              </p:nvSpPr>
              <p:spPr>
                <a:xfrm flipH="1">
                  <a:off x="278098" y="23641"/>
                  <a:ext cx="892558" cy="673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856" y="0"/>
                      </a:moveTo>
                      <a:lnTo>
                        <a:pt x="21600" y="7958"/>
                      </a:lnTo>
                      <a:lnTo>
                        <a:pt x="4172" y="21600"/>
                      </a:lnTo>
                      <a:lnTo>
                        <a:pt x="1337" y="12126"/>
                      </a:lnTo>
                      <a:lnTo>
                        <a:pt x="1555" y="10611"/>
                      </a:lnTo>
                      <a:lnTo>
                        <a:pt x="0" y="5305"/>
                      </a:lnTo>
                      <a:lnTo>
                        <a:pt x="974" y="4168"/>
                      </a:lnTo>
                      <a:lnTo>
                        <a:pt x="19856" y="0"/>
                      </a:lnTo>
                    </a:path>
                  </a:pathLst>
                </a:custGeom>
                <a:solidFill>
                  <a:srgbClr val="5F5F5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318" name="Group 318"/>
              <p:cNvGrpSpPr/>
              <p:nvPr/>
            </p:nvGrpSpPr>
            <p:grpSpPr>
              <a:xfrm>
                <a:off x="1048724" y="1047304"/>
                <a:ext cx="378407" cy="144212"/>
                <a:chOff x="0" y="0"/>
                <a:chExt cx="378405" cy="144211"/>
              </a:xfrm>
            </p:grpSpPr>
            <p:sp>
              <p:nvSpPr>
                <p:cNvPr id="307" name="Shape 307"/>
                <p:cNvSpPr/>
                <p:nvPr/>
              </p:nvSpPr>
              <p:spPr>
                <a:xfrm flipH="1">
                  <a:off x="0" y="0"/>
                  <a:ext cx="378406" cy="96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7589" y="1054"/>
                      </a:lnTo>
                      <a:lnTo>
                        <a:pt x="14606" y="1580"/>
                      </a:lnTo>
                      <a:lnTo>
                        <a:pt x="11931" y="2634"/>
                      </a:lnTo>
                      <a:lnTo>
                        <a:pt x="9257" y="3951"/>
                      </a:lnTo>
                      <a:lnTo>
                        <a:pt x="7371" y="5005"/>
                      </a:lnTo>
                      <a:lnTo>
                        <a:pt x="5109" y="6454"/>
                      </a:lnTo>
                      <a:lnTo>
                        <a:pt x="3806" y="7376"/>
                      </a:lnTo>
                      <a:lnTo>
                        <a:pt x="2846" y="8166"/>
                      </a:lnTo>
                      <a:lnTo>
                        <a:pt x="2297" y="8693"/>
                      </a:lnTo>
                      <a:lnTo>
                        <a:pt x="1851" y="9088"/>
                      </a:lnTo>
                      <a:lnTo>
                        <a:pt x="1337" y="9746"/>
                      </a:lnTo>
                      <a:lnTo>
                        <a:pt x="789" y="10537"/>
                      </a:lnTo>
                      <a:lnTo>
                        <a:pt x="274" y="11590"/>
                      </a:lnTo>
                      <a:lnTo>
                        <a:pt x="34" y="12776"/>
                      </a:lnTo>
                      <a:lnTo>
                        <a:pt x="0" y="13698"/>
                      </a:lnTo>
                      <a:lnTo>
                        <a:pt x="103" y="15146"/>
                      </a:lnTo>
                      <a:lnTo>
                        <a:pt x="274" y="16595"/>
                      </a:lnTo>
                      <a:lnTo>
                        <a:pt x="549" y="17912"/>
                      </a:lnTo>
                      <a:lnTo>
                        <a:pt x="891" y="18834"/>
                      </a:lnTo>
                      <a:lnTo>
                        <a:pt x="1371" y="20020"/>
                      </a:lnTo>
                      <a:lnTo>
                        <a:pt x="1886" y="20810"/>
                      </a:lnTo>
                      <a:lnTo>
                        <a:pt x="2469" y="21073"/>
                      </a:lnTo>
                      <a:lnTo>
                        <a:pt x="3120" y="21468"/>
                      </a:lnTo>
                      <a:lnTo>
                        <a:pt x="3909" y="21600"/>
                      </a:lnTo>
                      <a:lnTo>
                        <a:pt x="4663" y="21337"/>
                      </a:lnTo>
                      <a:lnTo>
                        <a:pt x="5863" y="20678"/>
                      </a:lnTo>
                    </a:path>
                  </a:pathLst>
                </a:custGeom>
                <a:noFill/>
                <a:ln w="25400" cap="rnd">
                  <a:solidFill>
                    <a:srgbClr val="C0C0C0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grpSp>
              <p:nvGrpSpPr>
                <p:cNvPr id="317" name="Group 317"/>
                <p:cNvGrpSpPr/>
                <p:nvPr/>
              </p:nvGrpSpPr>
              <p:grpSpPr>
                <a:xfrm>
                  <a:off x="13814" y="48464"/>
                  <a:ext cx="268489" cy="95748"/>
                  <a:chOff x="0" y="0"/>
                  <a:chExt cx="268487" cy="95746"/>
                </a:xfrm>
              </p:grpSpPr>
              <p:grpSp>
                <p:nvGrpSpPr>
                  <p:cNvPr id="312" name="Group 312"/>
                  <p:cNvGrpSpPr/>
                  <p:nvPr/>
                </p:nvGrpSpPr>
                <p:grpSpPr>
                  <a:xfrm>
                    <a:off x="1201" y="0"/>
                    <a:ext cx="261882" cy="95747"/>
                    <a:chOff x="0" y="0"/>
                    <a:chExt cx="261880" cy="95746"/>
                  </a:xfrm>
                </p:grpSpPr>
                <p:sp>
                  <p:nvSpPr>
                    <p:cNvPr id="308" name="Shape 308"/>
                    <p:cNvSpPr/>
                    <p:nvPr/>
                  </p:nvSpPr>
                  <p:spPr>
                    <a:xfrm flipH="1">
                      <a:off x="0" y="0"/>
                      <a:ext cx="160372" cy="6028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21600" y="12918"/>
                          </a:moveTo>
                          <a:lnTo>
                            <a:pt x="15937" y="0"/>
                          </a:lnTo>
                          <a:lnTo>
                            <a:pt x="0" y="7200"/>
                          </a:lnTo>
                          <a:lnTo>
                            <a:pt x="6310" y="21600"/>
                          </a:lnTo>
                          <a:lnTo>
                            <a:pt x="21600" y="12918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309" name="Shape 309"/>
                    <p:cNvSpPr/>
                    <p:nvPr/>
                  </p:nvSpPr>
                  <p:spPr>
                    <a:xfrm flipH="1">
                      <a:off x="600" y="39007"/>
                      <a:ext cx="112322" cy="5674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21600" y="0"/>
                          </a:moveTo>
                          <a:lnTo>
                            <a:pt x="21600" y="12150"/>
                          </a:lnTo>
                          <a:lnTo>
                            <a:pt x="21369" y="12150"/>
                          </a:lnTo>
                          <a:lnTo>
                            <a:pt x="0" y="21600"/>
                          </a:lnTo>
                          <a:lnTo>
                            <a:pt x="0" y="9225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310" name="Shape 310"/>
                    <p:cNvSpPr/>
                    <p:nvPr/>
                  </p:nvSpPr>
                  <p:spPr>
                    <a:xfrm flipH="1">
                      <a:off x="117726" y="21868"/>
                      <a:ext cx="144155" cy="7387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21600" y="11750"/>
                          </a:moveTo>
                          <a:lnTo>
                            <a:pt x="14760" y="0"/>
                          </a:lnTo>
                          <a:lnTo>
                            <a:pt x="0" y="3110"/>
                          </a:lnTo>
                          <a:lnTo>
                            <a:pt x="0" y="12096"/>
                          </a:lnTo>
                          <a:lnTo>
                            <a:pt x="21600" y="21600"/>
                          </a:lnTo>
                          <a:lnTo>
                            <a:pt x="21600" y="11750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311" name="Shape 311"/>
                    <p:cNvSpPr/>
                    <p:nvPr/>
                  </p:nvSpPr>
                  <p:spPr>
                    <a:xfrm flipH="1">
                      <a:off x="43246" y="0"/>
                      <a:ext cx="218635" cy="2777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21600" y="0"/>
                          </a:moveTo>
                          <a:lnTo>
                            <a:pt x="10800" y="5055"/>
                          </a:lnTo>
                          <a:lnTo>
                            <a:pt x="0" y="21600"/>
                          </a:lnTo>
                          <a:lnTo>
                            <a:pt x="9791" y="14706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  <p:grpSp>
                <p:nvGrpSpPr>
                  <p:cNvPr id="316" name="Group 316"/>
                  <p:cNvGrpSpPr/>
                  <p:nvPr/>
                </p:nvGrpSpPr>
                <p:grpSpPr>
                  <a:xfrm>
                    <a:off x="-1" y="27778"/>
                    <a:ext cx="268489" cy="47283"/>
                    <a:chOff x="0" y="0"/>
                    <a:chExt cx="268487" cy="47282"/>
                  </a:xfrm>
                </p:grpSpPr>
                <p:sp>
                  <p:nvSpPr>
                    <p:cNvPr id="313" name="Shape 313"/>
                    <p:cNvSpPr/>
                    <p:nvPr/>
                  </p:nvSpPr>
                  <p:spPr>
                    <a:xfrm>
                      <a:off x="0" y="21277"/>
                      <a:ext cx="121931" cy="21278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7F7F7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  <p:sp>
                  <p:nvSpPr>
                    <p:cNvPr id="314" name="Shape 314"/>
                    <p:cNvSpPr/>
                    <p:nvPr/>
                  </p:nvSpPr>
                  <p:spPr>
                    <a:xfrm flipV="1">
                      <a:off x="117726" y="-1"/>
                      <a:ext cx="53458" cy="47284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5F5F5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  <p:sp>
                  <p:nvSpPr>
                    <p:cNvPr id="315" name="Shape 315"/>
                    <p:cNvSpPr/>
                    <p:nvPr/>
                  </p:nvSpPr>
                  <p:spPr>
                    <a:xfrm>
                      <a:off x="167579" y="4728"/>
                      <a:ext cx="100909" cy="2956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5F5F5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</p:grpSp>
            </p:grpSp>
          </p:grpSp>
          <p:sp>
            <p:nvSpPr>
              <p:cNvPr id="319" name="Shape 319"/>
              <p:cNvSpPr/>
              <p:nvPr/>
            </p:nvSpPr>
            <p:spPr>
              <a:xfrm flipH="1">
                <a:off x="1282975" y="863494"/>
                <a:ext cx="224642" cy="2062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31"/>
                    </a:moveTo>
                    <a:lnTo>
                      <a:pt x="0" y="0"/>
                    </a:lnTo>
                    <a:lnTo>
                      <a:pt x="0" y="8727"/>
                    </a:lnTo>
                    <a:lnTo>
                      <a:pt x="21600" y="21600"/>
                    </a:lnTo>
                    <a:lnTo>
                      <a:pt x="21600" y="10831"/>
                    </a:lnTo>
                  </a:path>
                </a:pathLst>
              </a:custGeom>
              <a:solidFill>
                <a:srgbClr val="5F5F5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20" name="Shape 320"/>
              <p:cNvSpPr/>
              <p:nvPr/>
            </p:nvSpPr>
            <p:spPr>
              <a:xfrm flipH="1">
                <a:off x="1280573" y="665499"/>
                <a:ext cx="231849" cy="307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569"/>
                    </a:moveTo>
                    <a:lnTo>
                      <a:pt x="0" y="0"/>
                    </a:lnTo>
                    <a:lnTo>
                      <a:pt x="0" y="14289"/>
                    </a:lnTo>
                    <a:lnTo>
                      <a:pt x="21544" y="21600"/>
                    </a:lnTo>
                    <a:lnTo>
                      <a:pt x="21600" y="4569"/>
                    </a:lnTo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21" name="Shape 321"/>
              <p:cNvSpPr/>
              <p:nvPr/>
            </p:nvSpPr>
            <p:spPr>
              <a:xfrm flipH="1">
                <a:off x="640887" y="108749"/>
                <a:ext cx="579021" cy="4722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26" y="0"/>
                    </a:moveTo>
                    <a:lnTo>
                      <a:pt x="0" y="0"/>
                    </a:lnTo>
                    <a:lnTo>
                      <a:pt x="851" y="21600"/>
                    </a:lnTo>
                    <a:lnTo>
                      <a:pt x="21600" y="20356"/>
                    </a:lnTo>
                    <a:lnTo>
                      <a:pt x="20726" y="0"/>
                    </a:lnTo>
                  </a:path>
                </a:pathLst>
              </a:custGeom>
              <a:solidFill>
                <a:srgbClr val="C0C0C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322" name="Shape 322"/>
              <p:cNvSpPr/>
              <p:nvPr/>
            </p:nvSpPr>
            <p:spPr>
              <a:xfrm flipH="1">
                <a:off x="28830" y="880634"/>
                <a:ext cx="1083563" cy="212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80" y="0"/>
                    </a:moveTo>
                    <a:lnTo>
                      <a:pt x="0" y="8820"/>
                    </a:lnTo>
                    <a:lnTo>
                      <a:pt x="1281" y="16740"/>
                    </a:lnTo>
                    <a:lnTo>
                      <a:pt x="2514" y="21600"/>
                    </a:lnTo>
                    <a:lnTo>
                      <a:pt x="21600" y="10800"/>
                    </a:lnTo>
                    <a:lnTo>
                      <a:pt x="20175" y="7740"/>
                    </a:lnTo>
                    <a:lnTo>
                      <a:pt x="18080" y="0"/>
                    </a:lnTo>
                  </a:path>
                </a:pathLst>
              </a:custGeom>
              <a:solidFill>
                <a:srgbClr val="DFDFD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332" name="Group 332"/>
              <p:cNvGrpSpPr/>
              <p:nvPr/>
            </p:nvGrpSpPr>
            <p:grpSpPr>
              <a:xfrm>
                <a:off x="1278170" y="683230"/>
                <a:ext cx="239057" cy="273056"/>
                <a:chOff x="0" y="0"/>
                <a:chExt cx="239056" cy="273055"/>
              </a:xfrm>
            </p:grpSpPr>
            <p:sp>
              <p:nvSpPr>
                <p:cNvPr id="323" name="Shape 323"/>
                <p:cNvSpPr/>
                <p:nvPr/>
              </p:nvSpPr>
              <p:spPr>
                <a:xfrm flipV="1">
                  <a:off x="-1" y="76242"/>
                  <a:ext cx="239058" cy="88065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 flipV="1">
                  <a:off x="40843" y="99884"/>
                  <a:ext cx="197013" cy="78607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flipV="1">
                  <a:off x="40243" y="122934"/>
                  <a:ext cx="197613" cy="82745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flipV="1">
                  <a:off x="40843" y="145393"/>
                  <a:ext cx="198214" cy="85109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27" name="Shape 327"/>
                <p:cNvSpPr/>
                <p:nvPr/>
              </p:nvSpPr>
              <p:spPr>
                <a:xfrm flipV="1">
                  <a:off x="40843" y="167852"/>
                  <a:ext cx="198214" cy="89837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28" name="Shape 328"/>
                <p:cNvSpPr/>
                <p:nvPr/>
              </p:nvSpPr>
              <p:spPr>
                <a:xfrm flipV="1">
                  <a:off x="40243" y="52010"/>
                  <a:ext cx="198213" cy="70334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flipV="1">
                  <a:off x="41444" y="27778"/>
                  <a:ext cx="197012" cy="63832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 flipV="1">
                  <a:off x="40243" y="0"/>
                  <a:ext cx="197613" cy="61468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 flipH="1">
                  <a:off x="42645" y="41963"/>
                  <a:ext cx="602" cy="231093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382" name="Group 382"/>
              <p:cNvGrpSpPr/>
              <p:nvPr/>
            </p:nvGrpSpPr>
            <p:grpSpPr>
              <a:xfrm>
                <a:off x="442653" y="-1"/>
                <a:ext cx="955647" cy="695643"/>
                <a:chOff x="0" y="0"/>
                <a:chExt cx="955646" cy="695641"/>
              </a:xfrm>
            </p:grpSpPr>
            <p:grpSp>
              <p:nvGrpSpPr>
                <p:cNvPr id="363" name="Group 363"/>
                <p:cNvGrpSpPr/>
                <p:nvPr/>
              </p:nvGrpSpPr>
              <p:grpSpPr>
                <a:xfrm>
                  <a:off x="732206" y="13593"/>
                  <a:ext cx="223441" cy="681458"/>
                  <a:chOff x="0" y="0"/>
                  <a:chExt cx="223439" cy="681457"/>
                </a:xfrm>
              </p:grpSpPr>
              <p:grpSp>
                <p:nvGrpSpPr>
                  <p:cNvPr id="359" name="Group 359"/>
                  <p:cNvGrpSpPr/>
                  <p:nvPr/>
                </p:nvGrpSpPr>
                <p:grpSpPr>
                  <a:xfrm>
                    <a:off x="84690" y="87472"/>
                    <a:ext cx="138750" cy="569753"/>
                    <a:chOff x="0" y="0"/>
                    <a:chExt cx="138748" cy="569752"/>
                  </a:xfrm>
                </p:grpSpPr>
                <p:sp>
                  <p:nvSpPr>
                    <p:cNvPr id="333" name="Shape 333"/>
                    <p:cNvSpPr/>
                    <p:nvPr/>
                  </p:nvSpPr>
                  <p:spPr>
                    <a:xfrm flipH="1">
                      <a:off x="3003" y="0"/>
                      <a:ext cx="130941" cy="56975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19618" y="0"/>
                          </a:moveTo>
                          <a:lnTo>
                            <a:pt x="0" y="1770"/>
                          </a:lnTo>
                          <a:lnTo>
                            <a:pt x="1783" y="10217"/>
                          </a:lnTo>
                          <a:lnTo>
                            <a:pt x="3963" y="20345"/>
                          </a:lnTo>
                          <a:lnTo>
                            <a:pt x="21600" y="21600"/>
                          </a:lnTo>
                          <a:lnTo>
                            <a:pt x="19618" y="0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grpSp>
                  <p:nvGrpSpPr>
                    <p:cNvPr id="358" name="Group 358"/>
                    <p:cNvGrpSpPr/>
                    <p:nvPr/>
                  </p:nvGrpSpPr>
                  <p:grpSpPr>
                    <a:xfrm>
                      <a:off x="0" y="27187"/>
                      <a:ext cx="138749" cy="482281"/>
                      <a:chOff x="0" y="0"/>
                      <a:chExt cx="138748" cy="482280"/>
                    </a:xfrm>
                  </p:grpSpPr>
                  <p:grpSp>
                    <p:nvGrpSpPr>
                      <p:cNvPr id="356" name="Group 356"/>
                      <p:cNvGrpSpPr/>
                      <p:nvPr/>
                    </p:nvGrpSpPr>
                    <p:grpSpPr>
                      <a:xfrm>
                        <a:off x="0" y="-1"/>
                        <a:ext cx="138749" cy="482282"/>
                        <a:chOff x="0" y="0"/>
                        <a:chExt cx="138748" cy="482280"/>
                      </a:xfrm>
                    </p:grpSpPr>
                    <p:grpSp>
                      <p:nvGrpSpPr>
                        <p:cNvPr id="346" name="Group 346"/>
                        <p:cNvGrpSpPr/>
                        <p:nvPr/>
                      </p:nvGrpSpPr>
                      <p:grpSpPr>
                        <a:xfrm>
                          <a:off x="-1" y="-1"/>
                          <a:ext cx="138750" cy="284287"/>
                          <a:chOff x="0" y="0"/>
                          <a:chExt cx="138748" cy="284285"/>
                        </a:xfrm>
                      </p:grpSpPr>
                      <p:grpSp>
                        <p:nvGrpSpPr>
                          <p:cNvPr id="340" name="Group 340"/>
                          <p:cNvGrpSpPr/>
                          <p:nvPr/>
                        </p:nvGrpSpPr>
                        <p:grpSpPr>
                          <a:xfrm>
                            <a:off x="10210" y="-1"/>
                            <a:ext cx="128539" cy="150123"/>
                            <a:chOff x="0" y="0"/>
                            <a:chExt cx="128537" cy="150121"/>
                          </a:xfrm>
                        </p:grpSpPr>
                        <p:sp>
                          <p:nvSpPr>
                            <p:cNvPr id="334" name="Shape 334"/>
                            <p:cNvSpPr/>
                            <p:nvPr/>
                          </p:nvSpPr>
                          <p:spPr>
                            <a:xfrm>
                              <a:off x="3603" y="0"/>
                              <a:ext cx="124935" cy="39599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335" name="Shape 335"/>
                            <p:cNvSpPr/>
                            <p:nvPr/>
                          </p:nvSpPr>
                          <p:spPr>
                            <a:xfrm>
                              <a:off x="1801" y="24823"/>
                              <a:ext cx="124935" cy="36645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336" name="Shape 336"/>
                            <p:cNvSpPr/>
                            <p:nvPr/>
                          </p:nvSpPr>
                          <p:spPr>
                            <a:xfrm>
                              <a:off x="2402" y="50237"/>
                              <a:ext cx="124334" cy="33690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337" name="Shape 337"/>
                            <p:cNvSpPr/>
                            <p:nvPr/>
                          </p:nvSpPr>
                          <p:spPr>
                            <a:xfrm>
                              <a:off x="1801" y="75651"/>
                              <a:ext cx="124335" cy="30735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338" name="Shape 338"/>
                            <p:cNvSpPr/>
                            <p:nvPr/>
                          </p:nvSpPr>
                          <p:spPr>
                            <a:xfrm>
                              <a:off x="0" y="99884"/>
                              <a:ext cx="124334" cy="28961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339" name="Shape 339"/>
                            <p:cNvSpPr/>
                            <p:nvPr/>
                          </p:nvSpPr>
                          <p:spPr>
                            <a:xfrm>
                              <a:off x="0" y="125298"/>
                              <a:ext cx="123133" cy="24824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</p:grpSp>
                      <p:sp>
                        <p:nvSpPr>
                          <p:cNvPr id="341" name="Shape 341"/>
                          <p:cNvSpPr/>
                          <p:nvPr/>
                        </p:nvSpPr>
                        <p:spPr>
                          <a:xfrm>
                            <a:off x="0" y="176126"/>
                            <a:ext cx="129139" cy="1891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42" name="Shape 342"/>
                          <p:cNvSpPr/>
                          <p:nvPr/>
                        </p:nvSpPr>
                        <p:spPr>
                          <a:xfrm>
                            <a:off x="1201" y="200359"/>
                            <a:ext cx="127337" cy="15367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43" name="Shape 343"/>
                          <p:cNvSpPr/>
                          <p:nvPr/>
                        </p:nvSpPr>
                        <p:spPr>
                          <a:xfrm>
                            <a:off x="600" y="226364"/>
                            <a:ext cx="126737" cy="13003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44" name="Shape 344"/>
                          <p:cNvSpPr/>
                          <p:nvPr/>
                        </p:nvSpPr>
                        <p:spPr>
                          <a:xfrm>
                            <a:off x="1201" y="252369"/>
                            <a:ext cx="125535" cy="8867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45" name="Shape 345"/>
                          <p:cNvSpPr/>
                          <p:nvPr/>
                        </p:nvSpPr>
                        <p:spPr>
                          <a:xfrm>
                            <a:off x="2402" y="278374"/>
                            <a:ext cx="124334" cy="591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355" name="Group 355"/>
                        <p:cNvGrpSpPr/>
                        <p:nvPr/>
                      </p:nvGrpSpPr>
                      <p:grpSpPr>
                        <a:xfrm>
                          <a:off x="1201" y="304971"/>
                          <a:ext cx="123133" cy="177310"/>
                          <a:chOff x="0" y="0"/>
                          <a:chExt cx="123132" cy="177308"/>
                        </a:xfrm>
                      </p:grpSpPr>
                      <p:sp>
                        <p:nvSpPr>
                          <p:cNvPr id="347" name="Shape 347"/>
                          <p:cNvSpPr/>
                          <p:nvPr/>
                        </p:nvSpPr>
                        <p:spPr>
                          <a:xfrm>
                            <a:off x="1201" y="0"/>
                            <a:ext cx="121932" cy="2365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48" name="Shape 348"/>
                          <p:cNvSpPr/>
                          <p:nvPr/>
                        </p:nvSpPr>
                        <p:spPr>
                          <a:xfrm>
                            <a:off x="3003" y="22459"/>
                            <a:ext cx="118328" cy="3547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49" name="Shape 349"/>
                          <p:cNvSpPr/>
                          <p:nvPr/>
                        </p:nvSpPr>
                        <p:spPr>
                          <a:xfrm>
                            <a:off x="1201" y="49055"/>
                            <a:ext cx="118928" cy="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50" name="Shape 350"/>
                          <p:cNvSpPr/>
                          <p:nvPr/>
                        </p:nvSpPr>
                        <p:spPr>
                          <a:xfrm flipV="1">
                            <a:off x="1201" y="69741"/>
                            <a:ext cx="118328" cy="650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51" name="Shape 351"/>
                          <p:cNvSpPr/>
                          <p:nvPr/>
                        </p:nvSpPr>
                        <p:spPr>
                          <a:xfrm flipV="1">
                            <a:off x="1201" y="91609"/>
                            <a:ext cx="116526" cy="1004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52" name="Shape 352"/>
                          <p:cNvSpPr/>
                          <p:nvPr/>
                        </p:nvSpPr>
                        <p:spPr>
                          <a:xfrm flipV="1">
                            <a:off x="1201" y="114068"/>
                            <a:ext cx="116526" cy="13595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53" name="Shape 353"/>
                          <p:cNvSpPr/>
                          <p:nvPr/>
                        </p:nvSpPr>
                        <p:spPr>
                          <a:xfrm flipV="1">
                            <a:off x="-1" y="135345"/>
                            <a:ext cx="116526" cy="1714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54" name="Shape 354"/>
                          <p:cNvSpPr/>
                          <p:nvPr/>
                        </p:nvSpPr>
                        <p:spPr>
                          <a:xfrm flipV="1">
                            <a:off x="1201" y="158395"/>
                            <a:ext cx="113522" cy="18914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</p:grpSp>
                  <p:sp>
                    <p:nvSpPr>
                      <p:cNvPr id="357" name="Shape 357"/>
                      <p:cNvSpPr/>
                      <p:nvPr/>
                    </p:nvSpPr>
                    <p:spPr>
                      <a:xfrm>
                        <a:off x="6607" y="151303"/>
                        <a:ext cx="124935" cy="21278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7F7F7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</a:defRPr>
                        </a:pPr>
                      </a:p>
                    </p:txBody>
                  </p:sp>
                </p:grpSp>
              </p:grpSp>
              <p:grpSp>
                <p:nvGrpSpPr>
                  <p:cNvPr id="362" name="Group 362"/>
                  <p:cNvGrpSpPr/>
                  <p:nvPr/>
                </p:nvGrpSpPr>
                <p:grpSpPr>
                  <a:xfrm>
                    <a:off x="0" y="0"/>
                    <a:ext cx="118048" cy="681458"/>
                    <a:chOff x="0" y="0"/>
                    <a:chExt cx="118047" cy="681457"/>
                  </a:xfrm>
                </p:grpSpPr>
                <p:sp>
                  <p:nvSpPr>
                    <p:cNvPr id="360" name="Shape 360"/>
                    <p:cNvSpPr/>
                    <p:nvPr/>
                  </p:nvSpPr>
                  <p:spPr>
                    <a:xfrm flipH="1">
                      <a:off x="0" y="0"/>
                      <a:ext cx="114123" cy="68145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16484" y="0"/>
                          </a:moveTo>
                          <a:lnTo>
                            <a:pt x="1251" y="1124"/>
                          </a:lnTo>
                          <a:lnTo>
                            <a:pt x="0" y="1349"/>
                          </a:lnTo>
                          <a:lnTo>
                            <a:pt x="4547" y="20720"/>
                          </a:lnTo>
                          <a:lnTo>
                            <a:pt x="6594" y="20963"/>
                          </a:lnTo>
                          <a:lnTo>
                            <a:pt x="21600" y="21600"/>
                          </a:lnTo>
                          <a:lnTo>
                            <a:pt x="19667" y="21244"/>
                          </a:lnTo>
                          <a:lnTo>
                            <a:pt x="19554" y="20982"/>
                          </a:lnTo>
                          <a:lnTo>
                            <a:pt x="16484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361" name="Shape 361"/>
                    <p:cNvSpPr/>
                    <p:nvPr/>
                  </p:nvSpPr>
                  <p:spPr>
                    <a:xfrm flipH="1">
                      <a:off x="99985" y="32341"/>
                      <a:ext cx="18063" cy="1806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20464"/>
                          </a:moveTo>
                          <a:cubicBezTo>
                            <a:pt x="537" y="10059"/>
                            <a:pt x="8291" y="1488"/>
                            <a:pt x="18512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</p:grpSp>
            <p:grpSp>
              <p:nvGrpSpPr>
                <p:cNvPr id="381" name="Group 381"/>
                <p:cNvGrpSpPr/>
                <p:nvPr/>
              </p:nvGrpSpPr>
              <p:grpSpPr>
                <a:xfrm>
                  <a:off x="0" y="-1"/>
                  <a:ext cx="767044" cy="695643"/>
                  <a:chOff x="0" y="0"/>
                  <a:chExt cx="767043" cy="695641"/>
                </a:xfrm>
              </p:grpSpPr>
              <p:grpSp>
                <p:nvGrpSpPr>
                  <p:cNvPr id="379" name="Group 379"/>
                  <p:cNvGrpSpPr/>
                  <p:nvPr/>
                </p:nvGrpSpPr>
                <p:grpSpPr>
                  <a:xfrm>
                    <a:off x="0" y="-1"/>
                    <a:ext cx="767044" cy="695643"/>
                    <a:chOff x="0" y="0"/>
                    <a:chExt cx="767043" cy="695641"/>
                  </a:xfrm>
                </p:grpSpPr>
                <p:grpSp>
                  <p:nvGrpSpPr>
                    <p:cNvPr id="368" name="Group 368"/>
                    <p:cNvGrpSpPr/>
                    <p:nvPr/>
                  </p:nvGrpSpPr>
                  <p:grpSpPr>
                    <a:xfrm>
                      <a:off x="-1" y="-1"/>
                      <a:ext cx="767045" cy="695643"/>
                      <a:chOff x="0" y="0"/>
                      <a:chExt cx="767043" cy="695641"/>
                    </a:xfrm>
                  </p:grpSpPr>
                  <p:sp>
                    <p:nvSpPr>
                      <p:cNvPr id="364" name="Shape 364"/>
                      <p:cNvSpPr/>
                      <p:nvPr/>
                    </p:nvSpPr>
                    <p:spPr>
                      <a:xfrm flipH="1">
                        <a:off x="3024" y="0"/>
                        <a:ext cx="764020" cy="6956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19885" y="367"/>
                            </a:moveTo>
                            <a:lnTo>
                              <a:pt x="18017" y="257"/>
                            </a:lnTo>
                            <a:lnTo>
                              <a:pt x="15504" y="73"/>
                            </a:lnTo>
                            <a:lnTo>
                              <a:pt x="12889" y="0"/>
                            </a:lnTo>
                            <a:lnTo>
                              <a:pt x="9832" y="0"/>
                            </a:lnTo>
                            <a:lnTo>
                              <a:pt x="7675" y="37"/>
                            </a:lnTo>
                            <a:lnTo>
                              <a:pt x="4364" y="165"/>
                            </a:lnTo>
                            <a:lnTo>
                              <a:pt x="1172" y="349"/>
                            </a:lnTo>
                            <a:lnTo>
                              <a:pt x="408" y="385"/>
                            </a:lnTo>
                            <a:lnTo>
                              <a:pt x="238" y="459"/>
                            </a:lnTo>
                            <a:lnTo>
                              <a:pt x="119" y="551"/>
                            </a:lnTo>
                            <a:lnTo>
                              <a:pt x="17" y="716"/>
                            </a:lnTo>
                            <a:lnTo>
                              <a:pt x="0" y="899"/>
                            </a:lnTo>
                            <a:lnTo>
                              <a:pt x="815" y="21196"/>
                            </a:lnTo>
                            <a:lnTo>
                              <a:pt x="917" y="21508"/>
                            </a:lnTo>
                            <a:lnTo>
                              <a:pt x="1172" y="21600"/>
                            </a:lnTo>
                            <a:lnTo>
                              <a:pt x="8151" y="21086"/>
                            </a:lnTo>
                            <a:lnTo>
                              <a:pt x="14977" y="20554"/>
                            </a:lnTo>
                            <a:lnTo>
                              <a:pt x="21277" y="20077"/>
                            </a:lnTo>
                            <a:lnTo>
                              <a:pt x="21600" y="19545"/>
                            </a:lnTo>
                            <a:lnTo>
                              <a:pt x="20632" y="1028"/>
                            </a:lnTo>
                            <a:lnTo>
                              <a:pt x="19885" y="367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  <p:sp>
                    <p:nvSpPr>
                      <p:cNvPr id="365" name="Shape 365"/>
                      <p:cNvSpPr/>
                      <p:nvPr/>
                    </p:nvSpPr>
                    <p:spPr>
                      <a:xfrm flipH="1">
                        <a:off x="747501" y="10768"/>
                        <a:ext cx="18063" cy="1806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0" y="20611"/>
                            </a:moveTo>
                            <a:cubicBezTo>
                              <a:pt x="503" y="9602"/>
                              <a:pt x="9187" y="729"/>
                              <a:pt x="20171" y="0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  <p:sp>
                    <p:nvSpPr>
                      <p:cNvPr id="366" name="Shape 366"/>
                      <p:cNvSpPr/>
                      <p:nvPr/>
                    </p:nvSpPr>
                    <p:spPr>
                      <a:xfrm flipH="1">
                        <a:off x="34858" y="12411"/>
                        <a:ext cx="36040" cy="2659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407" fill="norm" stroke="1" extrusionOk="0">
                            <a:moveTo>
                              <a:pt x="0" y="3"/>
                            </a:moveTo>
                            <a:cubicBezTo>
                              <a:pt x="11686" y="-193"/>
                              <a:pt x="21335" y="9153"/>
                              <a:pt x="21600" y="20922"/>
                            </a:cubicBezTo>
                            <a:lnTo>
                              <a:pt x="353" y="21407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  <p:sp>
                    <p:nvSpPr>
                      <p:cNvPr id="367" name="Shape 367"/>
                      <p:cNvSpPr/>
                      <p:nvPr/>
                    </p:nvSpPr>
                    <p:spPr>
                      <a:xfrm flipH="1">
                        <a:off x="0" y="628264"/>
                        <a:ext cx="18063" cy="1891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21600" y="0"/>
                            </a:moveTo>
                            <a:cubicBezTo>
                              <a:pt x="21600" y="11929"/>
                              <a:pt x="12347" y="21600"/>
                              <a:pt x="932" y="21600"/>
                            </a:cubicBezTo>
                            <a:cubicBezTo>
                              <a:pt x="621" y="21600"/>
                              <a:pt x="310" y="21593"/>
                              <a:pt x="0" y="21578"/>
                            </a:cubicBezTo>
                            <a:lnTo>
                              <a:pt x="932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</p:grpSp>
                <p:grpSp>
                  <p:nvGrpSpPr>
                    <p:cNvPr id="378" name="Group 378"/>
                    <p:cNvGrpSpPr/>
                    <p:nvPr/>
                  </p:nvGrpSpPr>
                  <p:grpSpPr>
                    <a:xfrm>
                      <a:off x="83510" y="101786"/>
                      <a:ext cx="579623" cy="478606"/>
                      <a:chOff x="0" y="0"/>
                      <a:chExt cx="579621" cy="478604"/>
                    </a:xfrm>
                  </p:grpSpPr>
                  <p:grpSp>
                    <p:nvGrpSpPr>
                      <p:cNvPr id="373" name="Group 373"/>
                      <p:cNvGrpSpPr/>
                      <p:nvPr/>
                    </p:nvGrpSpPr>
                    <p:grpSpPr>
                      <a:xfrm>
                        <a:off x="0" y="0"/>
                        <a:ext cx="579622" cy="478605"/>
                        <a:chOff x="0" y="0"/>
                        <a:chExt cx="579621" cy="478604"/>
                      </a:xfrm>
                    </p:grpSpPr>
                    <p:sp>
                      <p:nvSpPr>
                        <p:cNvPr id="369" name="Shape 369"/>
                        <p:cNvSpPr/>
                        <p:nvPr/>
                      </p:nvSpPr>
                      <p:spPr>
                        <a:xfrm flipH="1">
                          <a:off x="23425" y="0"/>
                          <a:ext cx="554996" cy="1806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1600" y="0"/>
                              </a:moveTo>
                              <a:lnTo>
                                <a:pt x="0" y="2400"/>
                              </a:lnTo>
                              <a:lnTo>
                                <a:pt x="491" y="21600"/>
                              </a:lnTo>
                              <a:lnTo>
                                <a:pt x="21132" y="21600"/>
                              </a:lnTo>
                              <a:lnTo>
                                <a:pt x="21600" y="0"/>
                              </a:lnTo>
                            </a:path>
                          </a:pathLst>
                        </a:custGeom>
                        <a:solidFill>
                          <a:srgbClr val="808080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370" name="Shape 370"/>
                        <p:cNvSpPr/>
                        <p:nvPr/>
                      </p:nvSpPr>
                      <p:spPr>
                        <a:xfrm flipH="1">
                          <a:off x="548387" y="6371"/>
                          <a:ext cx="31235" cy="47223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7892" y="433"/>
                              </a:moveTo>
                              <a:lnTo>
                                <a:pt x="0" y="0"/>
                              </a:lnTo>
                              <a:lnTo>
                                <a:pt x="7477" y="11733"/>
                              </a:lnTo>
                              <a:lnTo>
                                <a:pt x="14538" y="21600"/>
                              </a:lnTo>
                              <a:lnTo>
                                <a:pt x="21600" y="20978"/>
                              </a:lnTo>
                              <a:lnTo>
                                <a:pt x="7892" y="433"/>
                              </a:lnTo>
                            </a:path>
                          </a:pathLst>
                        </a:custGeom>
                        <a:blipFill rotWithShape="1">
                          <a:blip r:embed="rId2"/>
                          <a:srcRect l="0" t="0" r="0" b="0"/>
                          <a:tile tx="0" ty="0" sx="100000" sy="100000" flip="none" algn="tl"/>
                        </a:blip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371" name="Shape 371"/>
                        <p:cNvSpPr/>
                        <p:nvPr/>
                      </p:nvSpPr>
                      <p:spPr>
                        <a:xfrm flipH="1">
                          <a:off x="0" y="444324"/>
                          <a:ext cx="555596" cy="3428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1086" y="0"/>
                              </a:moveTo>
                              <a:lnTo>
                                <a:pt x="21600" y="6703"/>
                              </a:lnTo>
                              <a:lnTo>
                                <a:pt x="0" y="21600"/>
                              </a:lnTo>
                              <a:lnTo>
                                <a:pt x="467" y="14524"/>
                              </a:lnTo>
                              <a:lnTo>
                                <a:pt x="21086" y="0"/>
                              </a:lnTo>
                            </a:path>
                          </a:pathLst>
                        </a:custGeom>
                        <a:solidFill>
                          <a:srgbClr val="DFDFDF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372" name="Shape 372"/>
                        <p:cNvSpPr/>
                        <p:nvPr/>
                      </p:nvSpPr>
                      <p:spPr>
                        <a:xfrm flipH="1">
                          <a:off x="0" y="6962"/>
                          <a:ext cx="30633" cy="44504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7200" y="0"/>
                              </a:moveTo>
                              <a:lnTo>
                                <a:pt x="0" y="459"/>
                              </a:lnTo>
                              <a:lnTo>
                                <a:pt x="13553" y="20998"/>
                              </a:lnTo>
                              <a:lnTo>
                                <a:pt x="21600" y="21600"/>
                              </a:lnTo>
                              <a:lnTo>
                                <a:pt x="7200" y="0"/>
                              </a:lnTo>
                            </a:path>
                          </a:pathLst>
                        </a:custGeom>
                        <a:solidFill>
                          <a:srgbClr val="BFBFBF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</p:grpSp>
                  <p:grpSp>
                    <p:nvGrpSpPr>
                      <p:cNvPr id="377" name="Group 377"/>
                      <p:cNvGrpSpPr/>
                      <p:nvPr/>
                    </p:nvGrpSpPr>
                    <p:grpSpPr>
                      <a:xfrm>
                        <a:off x="12613" y="16418"/>
                        <a:ext cx="553194" cy="449184"/>
                        <a:chOff x="0" y="0"/>
                        <a:chExt cx="553193" cy="449182"/>
                      </a:xfrm>
                    </p:grpSpPr>
                    <p:sp>
                      <p:nvSpPr>
                        <p:cNvPr id="374" name="Shape 374"/>
                        <p:cNvSpPr/>
                        <p:nvPr/>
                      </p:nvSpPr>
                      <p:spPr>
                        <a:xfrm flipH="1">
                          <a:off x="-1" y="0"/>
                          <a:ext cx="553195" cy="44918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0709" y="0"/>
                              </a:moveTo>
                              <a:lnTo>
                                <a:pt x="0" y="0"/>
                              </a:lnTo>
                              <a:lnTo>
                                <a:pt x="868" y="21600"/>
                              </a:lnTo>
                              <a:lnTo>
                                <a:pt x="21600" y="20349"/>
                              </a:lnTo>
                              <a:lnTo>
                                <a:pt x="20709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375" name="Shape 375"/>
                        <p:cNvSpPr/>
                        <p:nvPr/>
                      </p:nvSpPr>
                      <p:spPr>
                        <a:xfrm flipH="1">
                          <a:off x="19220" y="17730"/>
                          <a:ext cx="515354" cy="414904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0794" y="31"/>
                              </a:moveTo>
                              <a:lnTo>
                                <a:pt x="0" y="0"/>
                              </a:lnTo>
                              <a:lnTo>
                                <a:pt x="906" y="21600"/>
                              </a:lnTo>
                              <a:lnTo>
                                <a:pt x="21600" y="20492"/>
                              </a:lnTo>
                              <a:lnTo>
                                <a:pt x="20794" y="31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376" name="Shape 376"/>
                        <p:cNvSpPr/>
                        <p:nvPr/>
                      </p:nvSpPr>
                      <p:spPr>
                        <a:xfrm flipH="1">
                          <a:off x="27629" y="42554"/>
                          <a:ext cx="485922" cy="37353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0799" y="0"/>
                              </a:moveTo>
                              <a:lnTo>
                                <a:pt x="0" y="0"/>
                              </a:lnTo>
                              <a:lnTo>
                                <a:pt x="881" y="21600"/>
                              </a:lnTo>
                              <a:lnTo>
                                <a:pt x="21600" y="20506"/>
                              </a:lnTo>
                              <a:lnTo>
                                <a:pt x="20799" y="0"/>
                              </a:lnTo>
                            </a:path>
                          </a:pathLst>
                        </a:custGeom>
                        <a:solidFill>
                          <a:srgbClr val="0000FF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</p:grpSp>
                </p:grpSp>
              </p:grpSp>
              <p:sp>
                <p:nvSpPr>
                  <p:cNvPr id="380" name="Shape 380"/>
                  <p:cNvSpPr/>
                  <p:nvPr/>
                </p:nvSpPr>
                <p:spPr>
                  <a:xfrm flipH="1">
                    <a:off x="619886" y="637259"/>
                    <a:ext cx="27630" cy="180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0"/>
                        </a:moveTo>
                        <a:lnTo>
                          <a:pt x="0" y="1964"/>
                        </a:lnTo>
                        <a:lnTo>
                          <a:pt x="0" y="21600"/>
                        </a:lnTo>
                        <a:lnTo>
                          <a:pt x="21600" y="17673"/>
                        </a:lnTo>
                        <a:lnTo>
                          <a:pt x="21600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</p:grpSp>
          <p:grpSp>
            <p:nvGrpSpPr>
              <p:cNvPr id="441" name="Group 441"/>
              <p:cNvGrpSpPr/>
              <p:nvPr/>
            </p:nvGrpSpPr>
            <p:grpSpPr>
              <a:xfrm>
                <a:off x="-1" y="891272"/>
                <a:ext cx="1089570" cy="239959"/>
                <a:chOff x="0" y="0"/>
                <a:chExt cx="1089568" cy="239958"/>
              </a:xfrm>
            </p:grpSpPr>
            <p:sp>
              <p:nvSpPr>
                <p:cNvPr id="383" name="Shape 383"/>
                <p:cNvSpPr/>
                <p:nvPr/>
              </p:nvSpPr>
              <p:spPr>
                <a:xfrm flipH="1">
                  <a:off x="750204" y="75060"/>
                  <a:ext cx="256476" cy="1016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3253" y="0"/>
                      </a:moveTo>
                      <a:lnTo>
                        <a:pt x="18312" y="12558"/>
                      </a:lnTo>
                      <a:lnTo>
                        <a:pt x="21600" y="17958"/>
                      </a:lnTo>
                      <a:lnTo>
                        <a:pt x="7436" y="21600"/>
                      </a:lnTo>
                      <a:lnTo>
                        <a:pt x="4148" y="14819"/>
                      </a:lnTo>
                      <a:lnTo>
                        <a:pt x="0" y="2888"/>
                      </a:lnTo>
                      <a:lnTo>
                        <a:pt x="13253" y="0"/>
                      </a:lnTo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grpSp>
              <p:nvGrpSpPr>
                <p:cNvPr id="440" name="Group 440"/>
                <p:cNvGrpSpPr/>
                <p:nvPr/>
              </p:nvGrpSpPr>
              <p:grpSpPr>
                <a:xfrm>
                  <a:off x="-1" y="0"/>
                  <a:ext cx="1089570" cy="239959"/>
                  <a:chOff x="0" y="0"/>
                  <a:chExt cx="1089568" cy="239958"/>
                </a:xfrm>
              </p:grpSpPr>
              <p:sp>
                <p:nvSpPr>
                  <p:cNvPr id="384" name="Shape 384"/>
                  <p:cNvSpPr/>
                  <p:nvPr/>
                </p:nvSpPr>
                <p:spPr>
                  <a:xfrm flipH="1">
                    <a:off x="600" y="98110"/>
                    <a:ext cx="956827" cy="1418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0"/>
                        </a:moveTo>
                        <a:lnTo>
                          <a:pt x="21600" y="5580"/>
                        </a:lnTo>
                        <a:lnTo>
                          <a:pt x="0" y="21600"/>
                        </a:lnTo>
                        <a:lnTo>
                          <a:pt x="14" y="15930"/>
                        </a:lnTo>
                        <a:lnTo>
                          <a:pt x="2160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385" name="Shape 385"/>
                  <p:cNvSpPr/>
                  <p:nvPr/>
                </p:nvSpPr>
                <p:spPr>
                  <a:xfrm flipH="1">
                    <a:off x="961631" y="78015"/>
                    <a:ext cx="121931" cy="161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16712"/>
                        </a:moveTo>
                        <a:lnTo>
                          <a:pt x="21600" y="21600"/>
                        </a:lnTo>
                        <a:lnTo>
                          <a:pt x="12130" y="16634"/>
                        </a:lnTo>
                        <a:lnTo>
                          <a:pt x="8406" y="13717"/>
                        </a:lnTo>
                        <a:lnTo>
                          <a:pt x="0" y="6149"/>
                        </a:lnTo>
                        <a:lnTo>
                          <a:pt x="0" y="0"/>
                        </a:lnTo>
                        <a:lnTo>
                          <a:pt x="10960" y="10248"/>
                        </a:lnTo>
                        <a:lnTo>
                          <a:pt x="21600" y="16712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386" name="Shape 386"/>
                  <p:cNvSpPr/>
                  <p:nvPr/>
                </p:nvSpPr>
                <p:spPr>
                  <a:xfrm>
                    <a:off x="0" y="112886"/>
                    <a:ext cx="965836" cy="101067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7F7F7F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  <p:grpSp>
                <p:nvGrpSpPr>
                  <p:cNvPr id="436" name="Group 436"/>
                  <p:cNvGrpSpPr/>
                  <p:nvPr/>
                </p:nvGrpSpPr>
                <p:grpSpPr>
                  <a:xfrm>
                    <a:off x="63668" y="0"/>
                    <a:ext cx="928596" cy="185584"/>
                    <a:chOff x="0" y="0"/>
                    <a:chExt cx="928595" cy="185583"/>
                  </a:xfrm>
                </p:grpSpPr>
                <p:sp>
                  <p:nvSpPr>
                    <p:cNvPr id="387" name="Shape 387"/>
                    <p:cNvSpPr/>
                    <p:nvPr/>
                  </p:nvSpPr>
                  <p:spPr>
                    <a:xfrm flipH="1">
                      <a:off x="-1" y="9456"/>
                      <a:ext cx="706959" cy="14066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17875" y="0"/>
                          </a:moveTo>
                          <a:lnTo>
                            <a:pt x="20444" y="9439"/>
                          </a:lnTo>
                          <a:lnTo>
                            <a:pt x="21600" y="12343"/>
                          </a:lnTo>
                          <a:lnTo>
                            <a:pt x="3267" y="21600"/>
                          </a:lnTo>
                          <a:lnTo>
                            <a:pt x="1964" y="17425"/>
                          </a:lnTo>
                          <a:lnTo>
                            <a:pt x="0" y="8713"/>
                          </a:lnTo>
                          <a:lnTo>
                            <a:pt x="17875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grpSp>
                  <p:nvGrpSpPr>
                    <p:cNvPr id="435" name="Group 435"/>
                    <p:cNvGrpSpPr/>
                    <p:nvPr/>
                  </p:nvGrpSpPr>
                  <p:grpSpPr>
                    <a:xfrm>
                      <a:off x="13214" y="0"/>
                      <a:ext cx="915382" cy="185584"/>
                      <a:chOff x="0" y="0"/>
                      <a:chExt cx="915381" cy="185583"/>
                    </a:xfrm>
                  </p:grpSpPr>
                  <p:grpSp>
                    <p:nvGrpSpPr>
                      <p:cNvPr id="421" name="Group 421"/>
                      <p:cNvGrpSpPr/>
                      <p:nvPr/>
                    </p:nvGrpSpPr>
                    <p:grpSpPr>
                      <a:xfrm>
                        <a:off x="16818" y="0"/>
                        <a:ext cx="667917" cy="153668"/>
                        <a:chOff x="0" y="0"/>
                        <a:chExt cx="667916" cy="153667"/>
                      </a:xfrm>
                    </p:grpSpPr>
                    <p:grpSp>
                      <p:nvGrpSpPr>
                        <p:cNvPr id="390" name="Group 390"/>
                        <p:cNvGrpSpPr/>
                        <p:nvPr/>
                      </p:nvGrpSpPr>
                      <p:grpSpPr>
                        <a:xfrm>
                          <a:off x="-1" y="0"/>
                          <a:ext cx="143555" cy="104022"/>
                          <a:chOff x="0" y="0"/>
                          <a:chExt cx="143553" cy="104021"/>
                        </a:xfrm>
                      </p:grpSpPr>
                      <p:sp>
                        <p:nvSpPr>
                          <p:cNvPr id="388" name="Shape 388"/>
                          <p:cNvSpPr/>
                          <p:nvPr/>
                        </p:nvSpPr>
                        <p:spPr>
                          <a:xfrm flipV="1">
                            <a:off x="0" y="76242"/>
                            <a:ext cx="49854" cy="2778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89" name="Shape 389"/>
                          <p:cNvSpPr/>
                          <p:nvPr/>
                        </p:nvSpPr>
                        <p:spPr>
                          <a:xfrm flipV="1">
                            <a:off x="45048" y="0"/>
                            <a:ext cx="98506" cy="8097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393" name="Group 393"/>
                        <p:cNvGrpSpPr/>
                        <p:nvPr/>
                      </p:nvGrpSpPr>
                      <p:grpSpPr>
                        <a:xfrm>
                          <a:off x="54057" y="5319"/>
                          <a:ext cx="144156" cy="104022"/>
                          <a:chOff x="0" y="0"/>
                          <a:chExt cx="144154" cy="104021"/>
                        </a:xfrm>
                      </p:grpSpPr>
                      <p:sp>
                        <p:nvSpPr>
                          <p:cNvPr id="391" name="Shape 391"/>
                          <p:cNvSpPr/>
                          <p:nvPr/>
                        </p:nvSpPr>
                        <p:spPr>
                          <a:xfrm flipV="1">
                            <a:off x="0" y="76242"/>
                            <a:ext cx="49854" cy="2778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92" name="Shape 392"/>
                          <p:cNvSpPr/>
                          <p:nvPr/>
                        </p:nvSpPr>
                        <p:spPr>
                          <a:xfrm flipV="1">
                            <a:off x="45048" y="-1"/>
                            <a:ext cx="99107" cy="80973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396" name="Group 396"/>
                        <p:cNvGrpSpPr/>
                        <p:nvPr/>
                      </p:nvGrpSpPr>
                      <p:grpSpPr>
                        <a:xfrm>
                          <a:off x="109917" y="8865"/>
                          <a:ext cx="144156" cy="104022"/>
                          <a:chOff x="0" y="0"/>
                          <a:chExt cx="144154" cy="104021"/>
                        </a:xfrm>
                      </p:grpSpPr>
                      <p:sp>
                        <p:nvSpPr>
                          <p:cNvPr id="394" name="Shape 394"/>
                          <p:cNvSpPr/>
                          <p:nvPr/>
                        </p:nvSpPr>
                        <p:spPr>
                          <a:xfrm flipV="1">
                            <a:off x="0" y="76242"/>
                            <a:ext cx="49854" cy="2778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95" name="Shape 395"/>
                          <p:cNvSpPr/>
                          <p:nvPr/>
                        </p:nvSpPr>
                        <p:spPr>
                          <a:xfrm flipV="1">
                            <a:off x="45048" y="-1"/>
                            <a:ext cx="99107" cy="80973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399" name="Group 399"/>
                        <p:cNvGrpSpPr/>
                        <p:nvPr/>
                      </p:nvGrpSpPr>
                      <p:grpSpPr>
                        <a:xfrm>
                          <a:off x="160371" y="15957"/>
                          <a:ext cx="144156" cy="104023"/>
                          <a:chOff x="0" y="0"/>
                          <a:chExt cx="144154" cy="104021"/>
                        </a:xfrm>
                      </p:grpSpPr>
                      <p:sp>
                        <p:nvSpPr>
                          <p:cNvPr id="397" name="Shape 397"/>
                          <p:cNvSpPr/>
                          <p:nvPr/>
                        </p:nvSpPr>
                        <p:spPr>
                          <a:xfrm flipV="1">
                            <a:off x="0" y="76242"/>
                            <a:ext cx="50455" cy="2778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398" name="Shape 398"/>
                          <p:cNvSpPr/>
                          <p:nvPr/>
                        </p:nvSpPr>
                        <p:spPr>
                          <a:xfrm flipV="1">
                            <a:off x="45648" y="0"/>
                            <a:ext cx="98507" cy="8097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402" name="Group 402"/>
                        <p:cNvGrpSpPr/>
                        <p:nvPr/>
                      </p:nvGrpSpPr>
                      <p:grpSpPr>
                        <a:xfrm>
                          <a:off x="216832" y="19503"/>
                          <a:ext cx="143555" cy="104023"/>
                          <a:chOff x="0" y="0"/>
                          <a:chExt cx="143553" cy="104021"/>
                        </a:xfrm>
                      </p:grpSpPr>
                      <p:sp>
                        <p:nvSpPr>
                          <p:cNvPr id="400" name="Shape 400"/>
                          <p:cNvSpPr/>
                          <p:nvPr/>
                        </p:nvSpPr>
                        <p:spPr>
                          <a:xfrm flipV="1">
                            <a:off x="0" y="76242"/>
                            <a:ext cx="49854" cy="2778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01" name="Shape 401"/>
                          <p:cNvSpPr/>
                          <p:nvPr/>
                        </p:nvSpPr>
                        <p:spPr>
                          <a:xfrm flipV="1">
                            <a:off x="45048" y="0"/>
                            <a:ext cx="98506" cy="8097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405" name="Group 405"/>
                        <p:cNvGrpSpPr/>
                        <p:nvPr/>
                      </p:nvGrpSpPr>
                      <p:grpSpPr>
                        <a:xfrm>
                          <a:off x="269088" y="23050"/>
                          <a:ext cx="143555" cy="104022"/>
                          <a:chOff x="0" y="0"/>
                          <a:chExt cx="143553" cy="104021"/>
                        </a:xfrm>
                      </p:grpSpPr>
                      <p:sp>
                        <p:nvSpPr>
                          <p:cNvPr id="403" name="Shape 403"/>
                          <p:cNvSpPr/>
                          <p:nvPr/>
                        </p:nvSpPr>
                        <p:spPr>
                          <a:xfrm flipV="1">
                            <a:off x="0" y="76242"/>
                            <a:ext cx="49854" cy="2778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04" name="Shape 404"/>
                          <p:cNvSpPr/>
                          <p:nvPr/>
                        </p:nvSpPr>
                        <p:spPr>
                          <a:xfrm flipV="1">
                            <a:off x="45048" y="0"/>
                            <a:ext cx="98506" cy="8097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408" name="Group 408"/>
                        <p:cNvGrpSpPr/>
                        <p:nvPr/>
                      </p:nvGrpSpPr>
                      <p:grpSpPr>
                        <a:xfrm>
                          <a:off x="321344" y="28369"/>
                          <a:ext cx="143555" cy="104022"/>
                          <a:chOff x="0" y="0"/>
                          <a:chExt cx="143553" cy="104021"/>
                        </a:xfrm>
                      </p:grpSpPr>
                      <p:sp>
                        <p:nvSpPr>
                          <p:cNvPr id="406" name="Shape 406"/>
                          <p:cNvSpPr/>
                          <p:nvPr/>
                        </p:nvSpPr>
                        <p:spPr>
                          <a:xfrm flipV="1">
                            <a:off x="0" y="76242"/>
                            <a:ext cx="49854" cy="2778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07" name="Shape 407"/>
                          <p:cNvSpPr/>
                          <p:nvPr/>
                        </p:nvSpPr>
                        <p:spPr>
                          <a:xfrm flipV="1">
                            <a:off x="45048" y="0"/>
                            <a:ext cx="98506" cy="8097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411" name="Group 411"/>
                        <p:cNvGrpSpPr/>
                        <p:nvPr/>
                      </p:nvGrpSpPr>
                      <p:grpSpPr>
                        <a:xfrm>
                          <a:off x="369996" y="35461"/>
                          <a:ext cx="143555" cy="104022"/>
                          <a:chOff x="0" y="0"/>
                          <a:chExt cx="143553" cy="104021"/>
                        </a:xfrm>
                      </p:grpSpPr>
                      <p:sp>
                        <p:nvSpPr>
                          <p:cNvPr id="409" name="Shape 409"/>
                          <p:cNvSpPr/>
                          <p:nvPr/>
                        </p:nvSpPr>
                        <p:spPr>
                          <a:xfrm flipV="1">
                            <a:off x="0" y="76242"/>
                            <a:ext cx="49854" cy="2778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10" name="Shape 410"/>
                          <p:cNvSpPr/>
                          <p:nvPr/>
                        </p:nvSpPr>
                        <p:spPr>
                          <a:xfrm flipV="1">
                            <a:off x="45048" y="0"/>
                            <a:ext cx="98506" cy="8097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414" name="Group 414"/>
                        <p:cNvGrpSpPr/>
                        <p:nvPr/>
                      </p:nvGrpSpPr>
                      <p:grpSpPr>
                        <a:xfrm>
                          <a:off x="422252" y="42554"/>
                          <a:ext cx="143555" cy="104022"/>
                          <a:chOff x="0" y="0"/>
                          <a:chExt cx="143553" cy="104021"/>
                        </a:xfrm>
                      </p:grpSpPr>
                      <p:sp>
                        <p:nvSpPr>
                          <p:cNvPr id="412" name="Shape 412"/>
                          <p:cNvSpPr/>
                          <p:nvPr/>
                        </p:nvSpPr>
                        <p:spPr>
                          <a:xfrm flipV="1">
                            <a:off x="0" y="76242"/>
                            <a:ext cx="49854" cy="2778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13" name="Shape 413"/>
                          <p:cNvSpPr/>
                          <p:nvPr/>
                        </p:nvSpPr>
                        <p:spPr>
                          <a:xfrm flipV="1">
                            <a:off x="45048" y="0"/>
                            <a:ext cx="98506" cy="8097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417" name="Group 417"/>
                        <p:cNvGrpSpPr/>
                        <p:nvPr/>
                      </p:nvGrpSpPr>
                      <p:grpSpPr>
                        <a:xfrm>
                          <a:off x="474508" y="46100"/>
                          <a:ext cx="142955" cy="104022"/>
                          <a:chOff x="0" y="0"/>
                          <a:chExt cx="142953" cy="104021"/>
                        </a:xfrm>
                      </p:grpSpPr>
                      <p:sp>
                        <p:nvSpPr>
                          <p:cNvPr id="415" name="Shape 415"/>
                          <p:cNvSpPr/>
                          <p:nvPr/>
                        </p:nvSpPr>
                        <p:spPr>
                          <a:xfrm flipV="1">
                            <a:off x="0" y="76242"/>
                            <a:ext cx="49854" cy="2778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16" name="Shape 416"/>
                          <p:cNvSpPr/>
                          <p:nvPr/>
                        </p:nvSpPr>
                        <p:spPr>
                          <a:xfrm flipV="1">
                            <a:off x="45048" y="-1"/>
                            <a:ext cx="97906" cy="80973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420" name="Group 420"/>
                        <p:cNvGrpSpPr/>
                        <p:nvPr/>
                      </p:nvGrpSpPr>
                      <p:grpSpPr>
                        <a:xfrm>
                          <a:off x="524962" y="49646"/>
                          <a:ext cx="142955" cy="104022"/>
                          <a:chOff x="0" y="0"/>
                          <a:chExt cx="142953" cy="104021"/>
                        </a:xfrm>
                      </p:grpSpPr>
                      <p:sp>
                        <p:nvSpPr>
                          <p:cNvPr id="418" name="Shape 418"/>
                          <p:cNvSpPr/>
                          <p:nvPr/>
                        </p:nvSpPr>
                        <p:spPr>
                          <a:xfrm flipV="1">
                            <a:off x="0" y="76242"/>
                            <a:ext cx="49854" cy="2778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19" name="Shape 419"/>
                          <p:cNvSpPr/>
                          <p:nvPr/>
                        </p:nvSpPr>
                        <p:spPr>
                          <a:xfrm flipV="1">
                            <a:off x="45048" y="-1"/>
                            <a:ext cx="97906" cy="80973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</p:grpSp>
                  <p:grpSp>
                    <p:nvGrpSpPr>
                      <p:cNvPr id="431" name="Group 431"/>
                      <p:cNvGrpSpPr/>
                      <p:nvPr/>
                    </p:nvGrpSpPr>
                    <p:grpSpPr>
                      <a:xfrm>
                        <a:off x="703354" y="65604"/>
                        <a:ext cx="204820" cy="119980"/>
                        <a:chOff x="0" y="0"/>
                        <a:chExt cx="204819" cy="119979"/>
                      </a:xfrm>
                    </p:grpSpPr>
                    <p:grpSp>
                      <p:nvGrpSpPr>
                        <p:cNvPr id="424" name="Group 424"/>
                        <p:cNvGrpSpPr/>
                        <p:nvPr/>
                      </p:nvGrpSpPr>
                      <p:grpSpPr>
                        <a:xfrm>
                          <a:off x="82888" y="7092"/>
                          <a:ext cx="121932" cy="112888"/>
                          <a:chOff x="0" y="0"/>
                          <a:chExt cx="121930" cy="112886"/>
                        </a:xfrm>
                      </p:grpSpPr>
                      <p:sp>
                        <p:nvSpPr>
                          <p:cNvPr id="422" name="Shape 422"/>
                          <p:cNvSpPr/>
                          <p:nvPr/>
                        </p:nvSpPr>
                        <p:spPr>
                          <a:xfrm flipV="1">
                            <a:off x="0" y="79788"/>
                            <a:ext cx="44448" cy="3309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23" name="Shape 423"/>
                          <p:cNvSpPr/>
                          <p:nvPr/>
                        </p:nvSpPr>
                        <p:spPr>
                          <a:xfrm flipV="1">
                            <a:off x="39642" y="-1"/>
                            <a:ext cx="82289" cy="8451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427" name="Group 427"/>
                        <p:cNvGrpSpPr/>
                        <p:nvPr/>
                      </p:nvGrpSpPr>
                      <p:grpSpPr>
                        <a:xfrm>
                          <a:off x="41444" y="1773"/>
                          <a:ext cx="123734" cy="114660"/>
                          <a:chOff x="0" y="0"/>
                          <a:chExt cx="123732" cy="114659"/>
                        </a:xfrm>
                      </p:grpSpPr>
                      <p:sp>
                        <p:nvSpPr>
                          <p:cNvPr id="425" name="Shape 425"/>
                          <p:cNvSpPr/>
                          <p:nvPr/>
                        </p:nvSpPr>
                        <p:spPr>
                          <a:xfrm flipV="1">
                            <a:off x="0" y="81562"/>
                            <a:ext cx="44448" cy="33098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26" name="Shape 426"/>
                          <p:cNvSpPr/>
                          <p:nvPr/>
                        </p:nvSpPr>
                        <p:spPr>
                          <a:xfrm flipV="1">
                            <a:off x="39642" y="0"/>
                            <a:ext cx="84091" cy="8629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430" name="Group 430"/>
                        <p:cNvGrpSpPr/>
                        <p:nvPr/>
                      </p:nvGrpSpPr>
                      <p:grpSpPr>
                        <a:xfrm>
                          <a:off x="0" y="0"/>
                          <a:ext cx="120129" cy="111114"/>
                          <a:chOff x="0" y="0"/>
                          <a:chExt cx="120128" cy="111113"/>
                        </a:xfrm>
                      </p:grpSpPr>
                      <p:sp>
                        <p:nvSpPr>
                          <p:cNvPr id="428" name="Shape 428"/>
                          <p:cNvSpPr/>
                          <p:nvPr/>
                        </p:nvSpPr>
                        <p:spPr>
                          <a:xfrm flipV="1">
                            <a:off x="0" y="78015"/>
                            <a:ext cx="44448" cy="3309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29" name="Shape 429"/>
                          <p:cNvSpPr/>
                          <p:nvPr/>
                        </p:nvSpPr>
                        <p:spPr>
                          <a:xfrm flipV="1">
                            <a:off x="39642" y="0"/>
                            <a:ext cx="80487" cy="82745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</p:grpSp>
                  <p:sp>
                    <p:nvSpPr>
                      <p:cNvPr id="432" name="Shape 432"/>
                      <p:cNvSpPr/>
                      <p:nvPr/>
                    </p:nvSpPr>
                    <p:spPr>
                      <a:xfrm>
                        <a:off x="65470" y="34870"/>
                        <a:ext cx="849912" cy="75062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DFDFD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</a:defRPr>
                        </a:pPr>
                      </a:p>
                    </p:txBody>
                  </p:sp>
                  <p:sp>
                    <p:nvSpPr>
                      <p:cNvPr id="433" name="Shape 433"/>
                      <p:cNvSpPr/>
                      <p:nvPr/>
                    </p:nvSpPr>
                    <p:spPr>
                      <a:xfrm>
                        <a:off x="34837" y="56147"/>
                        <a:ext cx="866130" cy="76835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DFDFD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</a:defRPr>
                        </a:pPr>
                      </a:p>
                    </p:txBody>
                  </p:sp>
                  <p:sp>
                    <p:nvSpPr>
                      <p:cNvPr id="434" name="Shape 434"/>
                      <p:cNvSpPr/>
                      <p:nvPr/>
                    </p:nvSpPr>
                    <p:spPr>
                      <a:xfrm>
                        <a:off x="-1" y="79789"/>
                        <a:ext cx="879945" cy="79198"/>
                      </a:xfrm>
                      <a:prstGeom prst="line">
                        <a:avLst/>
                      </a:prstGeom>
                      <a:noFill/>
                      <a:ln w="25400" cap="flat">
                        <a:solidFill>
                          <a:srgbClr val="DFDFD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</a:defRPr>
                        </a:pPr>
                      </a:p>
                    </p:txBody>
                  </p:sp>
                </p:grpSp>
              </p:grpSp>
              <p:grpSp>
                <p:nvGrpSpPr>
                  <p:cNvPr id="439" name="Group 439"/>
                  <p:cNvGrpSpPr/>
                  <p:nvPr/>
                </p:nvGrpSpPr>
                <p:grpSpPr>
                  <a:xfrm>
                    <a:off x="960429" y="89245"/>
                    <a:ext cx="129140" cy="130619"/>
                    <a:chOff x="0" y="0"/>
                    <a:chExt cx="129138" cy="130617"/>
                  </a:xfrm>
                </p:grpSpPr>
                <p:sp>
                  <p:nvSpPr>
                    <p:cNvPr id="437" name="Shape 437"/>
                    <p:cNvSpPr/>
                    <p:nvPr/>
                  </p:nvSpPr>
                  <p:spPr>
                    <a:xfrm flipV="1">
                      <a:off x="-1" y="72105"/>
                      <a:ext cx="69676" cy="58513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3F3F3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  <p:sp>
                  <p:nvSpPr>
                    <p:cNvPr id="438" name="Shape 438"/>
                    <p:cNvSpPr/>
                    <p:nvPr/>
                  </p:nvSpPr>
                  <p:spPr>
                    <a:xfrm flipV="1">
                      <a:off x="65470" y="-1"/>
                      <a:ext cx="63669" cy="76835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3F3F3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</p:grpSp>
            </p:grpSp>
          </p:grpSp>
        </p:grpSp>
        <p:grpSp>
          <p:nvGrpSpPr>
            <p:cNvPr id="590" name="Group 590"/>
            <p:cNvGrpSpPr/>
            <p:nvPr/>
          </p:nvGrpSpPr>
          <p:grpSpPr>
            <a:xfrm>
              <a:off x="1950720" y="3359573"/>
              <a:ext cx="1408854" cy="1141870"/>
              <a:chOff x="0" y="0"/>
              <a:chExt cx="1408853" cy="1141869"/>
            </a:xfrm>
          </p:grpSpPr>
          <p:sp>
            <p:nvSpPr>
              <p:cNvPr id="443" name="Shape 443"/>
              <p:cNvSpPr/>
              <p:nvPr/>
            </p:nvSpPr>
            <p:spPr>
              <a:xfrm flipH="1">
                <a:off x="153378" y="873960"/>
                <a:ext cx="140552" cy="8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29" y="0"/>
                    </a:moveTo>
                    <a:lnTo>
                      <a:pt x="5314" y="0"/>
                    </a:lnTo>
                    <a:lnTo>
                      <a:pt x="8143" y="576"/>
                    </a:lnTo>
                    <a:lnTo>
                      <a:pt x="10800" y="1296"/>
                    </a:lnTo>
                    <a:lnTo>
                      <a:pt x="14057" y="2304"/>
                    </a:lnTo>
                    <a:lnTo>
                      <a:pt x="16629" y="3456"/>
                    </a:lnTo>
                    <a:lnTo>
                      <a:pt x="18343" y="4464"/>
                    </a:lnTo>
                    <a:lnTo>
                      <a:pt x="19543" y="5616"/>
                    </a:lnTo>
                    <a:lnTo>
                      <a:pt x="20486" y="6768"/>
                    </a:lnTo>
                    <a:lnTo>
                      <a:pt x="21171" y="8208"/>
                    </a:lnTo>
                    <a:lnTo>
                      <a:pt x="21600" y="9792"/>
                    </a:lnTo>
                    <a:lnTo>
                      <a:pt x="21514" y="11520"/>
                    </a:lnTo>
                    <a:lnTo>
                      <a:pt x="20914" y="12960"/>
                    </a:lnTo>
                    <a:lnTo>
                      <a:pt x="20143" y="13824"/>
                    </a:lnTo>
                    <a:lnTo>
                      <a:pt x="18600" y="14256"/>
                    </a:lnTo>
                    <a:lnTo>
                      <a:pt x="16800" y="14256"/>
                    </a:lnTo>
                    <a:lnTo>
                      <a:pt x="14914" y="13968"/>
                    </a:lnTo>
                    <a:lnTo>
                      <a:pt x="12514" y="13536"/>
                    </a:lnTo>
                    <a:lnTo>
                      <a:pt x="10200" y="13824"/>
                    </a:lnTo>
                    <a:lnTo>
                      <a:pt x="8571" y="14256"/>
                    </a:lnTo>
                    <a:lnTo>
                      <a:pt x="6857" y="14976"/>
                    </a:lnTo>
                    <a:lnTo>
                      <a:pt x="5057" y="16272"/>
                    </a:lnTo>
                    <a:lnTo>
                      <a:pt x="0" y="21600"/>
                    </a:lnTo>
                    <a:lnTo>
                      <a:pt x="257" y="21600"/>
                    </a:lnTo>
                    <a:lnTo>
                      <a:pt x="171" y="21168"/>
                    </a:lnTo>
                  </a:path>
                </a:pathLst>
              </a:custGeom>
              <a:noFill/>
              <a:ln w="63500" cap="rnd">
                <a:solidFill>
                  <a:srgbClr val="808080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451" name="Group 451"/>
              <p:cNvGrpSpPr/>
              <p:nvPr/>
            </p:nvGrpSpPr>
            <p:grpSpPr>
              <a:xfrm>
                <a:off x="273850" y="634371"/>
                <a:ext cx="1126638" cy="389687"/>
                <a:chOff x="0" y="0"/>
                <a:chExt cx="1126636" cy="389685"/>
              </a:xfrm>
            </p:grpSpPr>
            <p:sp>
              <p:nvSpPr>
                <p:cNvPr id="444" name="Shape 444"/>
                <p:cNvSpPr/>
                <p:nvPr/>
              </p:nvSpPr>
              <p:spPr>
                <a:xfrm flipH="1">
                  <a:off x="7808" y="197674"/>
                  <a:ext cx="1118829" cy="1920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338"/>
                      </a:moveTo>
                      <a:lnTo>
                        <a:pt x="21600" y="10832"/>
                      </a:lnTo>
                      <a:lnTo>
                        <a:pt x="4059" y="21600"/>
                      </a:lnTo>
                      <a:lnTo>
                        <a:pt x="0" y="8411"/>
                      </a:lnTo>
                      <a:lnTo>
                        <a:pt x="0" y="0"/>
                      </a:lnTo>
                      <a:lnTo>
                        <a:pt x="4210" y="11405"/>
                      </a:lnTo>
                      <a:lnTo>
                        <a:pt x="21600" y="1338"/>
                      </a:lnTo>
                    </a:path>
                  </a:pathLst>
                </a:custGeom>
                <a:solidFill>
                  <a:srgbClr val="9F9F9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 flipH="1">
                  <a:off x="0" y="0"/>
                  <a:ext cx="911349" cy="2990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4745"/>
                      </a:lnTo>
                      <a:lnTo>
                        <a:pt x="0" y="21600"/>
                      </a:lnTo>
                      <a:lnTo>
                        <a:pt x="21600" y="15136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C0C0C0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grpSp>
              <p:nvGrpSpPr>
                <p:cNvPr id="450" name="Group 450"/>
                <p:cNvGrpSpPr/>
                <p:nvPr/>
              </p:nvGrpSpPr>
              <p:grpSpPr>
                <a:xfrm>
                  <a:off x="557" y="57206"/>
                  <a:ext cx="918043" cy="116114"/>
                  <a:chOff x="0" y="0"/>
                  <a:chExt cx="918041" cy="116112"/>
                </a:xfrm>
              </p:grpSpPr>
              <p:sp>
                <p:nvSpPr>
                  <p:cNvPr id="446" name="Shape 446"/>
                  <p:cNvSpPr/>
                  <p:nvPr/>
                </p:nvSpPr>
                <p:spPr>
                  <a:xfrm>
                    <a:off x="0" y="0"/>
                    <a:ext cx="916926" cy="65703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  <p:sp>
                <p:nvSpPr>
                  <p:cNvPr id="447" name="Shape 447"/>
                  <p:cNvSpPr/>
                  <p:nvPr/>
                </p:nvSpPr>
                <p:spPr>
                  <a:xfrm>
                    <a:off x="667058" y="58905"/>
                    <a:ext cx="200230" cy="736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  <p:sp>
                <p:nvSpPr>
                  <p:cNvPr id="448" name="Shape 448"/>
                  <p:cNvSpPr/>
                  <p:nvPr/>
                </p:nvSpPr>
                <p:spPr>
                  <a:xfrm>
                    <a:off x="443403" y="41913"/>
                    <a:ext cx="200788" cy="6798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  <p:sp>
                <p:nvSpPr>
                  <p:cNvPr id="449" name="Shape 449"/>
                  <p:cNvSpPr/>
                  <p:nvPr/>
                </p:nvSpPr>
                <p:spPr>
                  <a:xfrm>
                    <a:off x="-1" y="40214"/>
                    <a:ext cx="918043" cy="75899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</p:grpSp>
          </p:grpSp>
          <p:grpSp>
            <p:nvGrpSpPr>
              <p:cNvPr id="454" name="Group 454"/>
              <p:cNvGrpSpPr/>
              <p:nvPr/>
            </p:nvGrpSpPr>
            <p:grpSpPr>
              <a:xfrm>
                <a:off x="273850" y="593024"/>
                <a:ext cx="1129426" cy="103653"/>
                <a:chOff x="0" y="0"/>
                <a:chExt cx="1129425" cy="103651"/>
              </a:xfrm>
            </p:grpSpPr>
            <p:sp>
              <p:nvSpPr>
                <p:cNvPr id="452" name="Shape 452"/>
                <p:cNvSpPr/>
                <p:nvPr/>
              </p:nvSpPr>
              <p:spPr>
                <a:xfrm flipH="1">
                  <a:off x="0" y="0"/>
                  <a:ext cx="1129426" cy="1036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8262"/>
                      </a:moveTo>
                      <a:lnTo>
                        <a:pt x="4160" y="21600"/>
                      </a:lnTo>
                      <a:lnTo>
                        <a:pt x="0" y="8970"/>
                      </a:lnTo>
                      <a:lnTo>
                        <a:pt x="1461" y="7200"/>
                      </a:lnTo>
                      <a:lnTo>
                        <a:pt x="14944" y="0"/>
                      </a:lnTo>
                      <a:lnTo>
                        <a:pt x="21600" y="8262"/>
                      </a:lnTo>
                    </a:path>
                  </a:pathLst>
                </a:custGeom>
                <a:solidFill>
                  <a:srgbClr val="DFDFD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 flipH="1">
                  <a:off x="258234" y="22656"/>
                  <a:ext cx="828803" cy="645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856" y="0"/>
                      </a:moveTo>
                      <a:lnTo>
                        <a:pt x="21600" y="7958"/>
                      </a:lnTo>
                      <a:lnTo>
                        <a:pt x="4172" y="21600"/>
                      </a:lnTo>
                      <a:lnTo>
                        <a:pt x="1337" y="12126"/>
                      </a:lnTo>
                      <a:lnTo>
                        <a:pt x="1555" y="10611"/>
                      </a:lnTo>
                      <a:lnTo>
                        <a:pt x="0" y="5305"/>
                      </a:lnTo>
                      <a:lnTo>
                        <a:pt x="974" y="4168"/>
                      </a:lnTo>
                      <a:lnTo>
                        <a:pt x="19856" y="0"/>
                      </a:lnTo>
                    </a:path>
                  </a:pathLst>
                </a:custGeom>
                <a:solidFill>
                  <a:srgbClr val="5F5F5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466" name="Group 466"/>
              <p:cNvGrpSpPr/>
              <p:nvPr/>
            </p:nvGrpSpPr>
            <p:grpSpPr>
              <a:xfrm>
                <a:off x="973815" y="1003666"/>
                <a:ext cx="351378" cy="138204"/>
                <a:chOff x="0" y="0"/>
                <a:chExt cx="351376" cy="138202"/>
              </a:xfrm>
            </p:grpSpPr>
            <p:sp>
              <p:nvSpPr>
                <p:cNvPr id="455" name="Shape 455"/>
                <p:cNvSpPr/>
                <p:nvPr/>
              </p:nvSpPr>
              <p:spPr>
                <a:xfrm flipH="1">
                  <a:off x="0" y="0"/>
                  <a:ext cx="351377" cy="928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7589" y="1054"/>
                      </a:lnTo>
                      <a:lnTo>
                        <a:pt x="14606" y="1580"/>
                      </a:lnTo>
                      <a:lnTo>
                        <a:pt x="11931" y="2634"/>
                      </a:lnTo>
                      <a:lnTo>
                        <a:pt x="9257" y="3951"/>
                      </a:lnTo>
                      <a:lnTo>
                        <a:pt x="7371" y="5005"/>
                      </a:lnTo>
                      <a:lnTo>
                        <a:pt x="5109" y="6454"/>
                      </a:lnTo>
                      <a:lnTo>
                        <a:pt x="3806" y="7376"/>
                      </a:lnTo>
                      <a:lnTo>
                        <a:pt x="2846" y="8166"/>
                      </a:lnTo>
                      <a:lnTo>
                        <a:pt x="2297" y="8693"/>
                      </a:lnTo>
                      <a:lnTo>
                        <a:pt x="1851" y="9088"/>
                      </a:lnTo>
                      <a:lnTo>
                        <a:pt x="1337" y="9746"/>
                      </a:lnTo>
                      <a:lnTo>
                        <a:pt x="789" y="10537"/>
                      </a:lnTo>
                      <a:lnTo>
                        <a:pt x="274" y="11590"/>
                      </a:lnTo>
                      <a:lnTo>
                        <a:pt x="34" y="12776"/>
                      </a:lnTo>
                      <a:lnTo>
                        <a:pt x="0" y="13698"/>
                      </a:lnTo>
                      <a:lnTo>
                        <a:pt x="103" y="15146"/>
                      </a:lnTo>
                      <a:lnTo>
                        <a:pt x="274" y="16595"/>
                      </a:lnTo>
                      <a:lnTo>
                        <a:pt x="549" y="17912"/>
                      </a:lnTo>
                      <a:lnTo>
                        <a:pt x="891" y="18834"/>
                      </a:lnTo>
                      <a:lnTo>
                        <a:pt x="1371" y="20020"/>
                      </a:lnTo>
                      <a:lnTo>
                        <a:pt x="1886" y="20810"/>
                      </a:lnTo>
                      <a:lnTo>
                        <a:pt x="2469" y="21073"/>
                      </a:lnTo>
                      <a:lnTo>
                        <a:pt x="3120" y="21468"/>
                      </a:lnTo>
                      <a:lnTo>
                        <a:pt x="3909" y="21600"/>
                      </a:lnTo>
                      <a:lnTo>
                        <a:pt x="4663" y="21337"/>
                      </a:lnTo>
                      <a:lnTo>
                        <a:pt x="5863" y="20678"/>
                      </a:lnTo>
                    </a:path>
                  </a:pathLst>
                </a:custGeom>
                <a:noFill/>
                <a:ln w="25400" cap="rnd">
                  <a:solidFill>
                    <a:srgbClr val="C0C0C0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grpSp>
              <p:nvGrpSpPr>
                <p:cNvPr id="465" name="Group 465"/>
                <p:cNvGrpSpPr/>
                <p:nvPr/>
              </p:nvGrpSpPr>
              <p:grpSpPr>
                <a:xfrm>
                  <a:off x="12828" y="46445"/>
                  <a:ext cx="249311" cy="91758"/>
                  <a:chOff x="0" y="0"/>
                  <a:chExt cx="249310" cy="91757"/>
                </a:xfrm>
              </p:grpSpPr>
              <p:grpSp>
                <p:nvGrpSpPr>
                  <p:cNvPr id="460" name="Group 460"/>
                  <p:cNvGrpSpPr/>
                  <p:nvPr/>
                </p:nvGrpSpPr>
                <p:grpSpPr>
                  <a:xfrm>
                    <a:off x="1115" y="0"/>
                    <a:ext cx="243176" cy="91758"/>
                    <a:chOff x="0" y="0"/>
                    <a:chExt cx="243175" cy="91757"/>
                  </a:xfrm>
                </p:grpSpPr>
                <p:sp>
                  <p:nvSpPr>
                    <p:cNvPr id="456" name="Shape 456"/>
                    <p:cNvSpPr/>
                    <p:nvPr/>
                  </p:nvSpPr>
                  <p:spPr>
                    <a:xfrm flipH="1">
                      <a:off x="0" y="0"/>
                      <a:ext cx="148917" cy="5777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21600" y="12918"/>
                          </a:moveTo>
                          <a:lnTo>
                            <a:pt x="15937" y="0"/>
                          </a:lnTo>
                          <a:lnTo>
                            <a:pt x="0" y="7200"/>
                          </a:lnTo>
                          <a:lnTo>
                            <a:pt x="6310" y="21600"/>
                          </a:lnTo>
                          <a:lnTo>
                            <a:pt x="21600" y="12918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457" name="Shape 457"/>
                    <p:cNvSpPr/>
                    <p:nvPr/>
                  </p:nvSpPr>
                  <p:spPr>
                    <a:xfrm flipH="1">
                      <a:off x="557" y="37382"/>
                      <a:ext cx="104299" cy="5437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21600" y="0"/>
                          </a:moveTo>
                          <a:lnTo>
                            <a:pt x="21600" y="12150"/>
                          </a:lnTo>
                          <a:lnTo>
                            <a:pt x="21369" y="12150"/>
                          </a:lnTo>
                          <a:lnTo>
                            <a:pt x="0" y="21600"/>
                          </a:lnTo>
                          <a:lnTo>
                            <a:pt x="0" y="9225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458" name="Shape 458"/>
                    <p:cNvSpPr/>
                    <p:nvPr/>
                  </p:nvSpPr>
                  <p:spPr>
                    <a:xfrm flipH="1">
                      <a:off x="109317" y="20956"/>
                      <a:ext cx="133859" cy="7080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21600" y="11750"/>
                          </a:moveTo>
                          <a:lnTo>
                            <a:pt x="14760" y="0"/>
                          </a:lnTo>
                          <a:lnTo>
                            <a:pt x="0" y="3110"/>
                          </a:lnTo>
                          <a:lnTo>
                            <a:pt x="0" y="12096"/>
                          </a:lnTo>
                          <a:lnTo>
                            <a:pt x="21600" y="21600"/>
                          </a:lnTo>
                          <a:lnTo>
                            <a:pt x="21600" y="11750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459" name="Shape 459"/>
                    <p:cNvSpPr/>
                    <p:nvPr/>
                  </p:nvSpPr>
                  <p:spPr>
                    <a:xfrm flipH="1">
                      <a:off x="40157" y="0"/>
                      <a:ext cx="203019" cy="2662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21600" y="0"/>
                          </a:moveTo>
                          <a:lnTo>
                            <a:pt x="10800" y="5055"/>
                          </a:lnTo>
                          <a:lnTo>
                            <a:pt x="0" y="21600"/>
                          </a:lnTo>
                          <a:lnTo>
                            <a:pt x="9791" y="14706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  <p:grpSp>
                <p:nvGrpSpPr>
                  <p:cNvPr id="464" name="Group 464"/>
                  <p:cNvGrpSpPr/>
                  <p:nvPr/>
                </p:nvGrpSpPr>
                <p:grpSpPr>
                  <a:xfrm>
                    <a:off x="-1" y="26620"/>
                    <a:ext cx="249312" cy="45314"/>
                    <a:chOff x="0" y="0"/>
                    <a:chExt cx="249310" cy="45312"/>
                  </a:xfrm>
                </p:grpSpPr>
                <p:sp>
                  <p:nvSpPr>
                    <p:cNvPr id="461" name="Shape 461"/>
                    <p:cNvSpPr/>
                    <p:nvPr/>
                  </p:nvSpPr>
                  <p:spPr>
                    <a:xfrm>
                      <a:off x="0" y="20390"/>
                      <a:ext cx="113222" cy="20392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7F7F7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  <p:sp>
                  <p:nvSpPr>
                    <p:cNvPr id="462" name="Shape 462"/>
                    <p:cNvSpPr/>
                    <p:nvPr/>
                  </p:nvSpPr>
                  <p:spPr>
                    <a:xfrm flipV="1">
                      <a:off x="109317" y="-1"/>
                      <a:ext cx="49640" cy="45314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5F5F5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  <p:sp>
                  <p:nvSpPr>
                    <p:cNvPr id="463" name="Shape 463"/>
                    <p:cNvSpPr/>
                    <p:nvPr/>
                  </p:nvSpPr>
                  <p:spPr>
                    <a:xfrm>
                      <a:off x="155609" y="4531"/>
                      <a:ext cx="93702" cy="2833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5F5F5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</p:grpSp>
            </p:grpSp>
          </p:grpSp>
          <p:sp>
            <p:nvSpPr>
              <p:cNvPr id="467" name="Shape 467"/>
              <p:cNvSpPr/>
              <p:nvPr/>
            </p:nvSpPr>
            <p:spPr>
              <a:xfrm flipH="1">
                <a:off x="1191334" y="827515"/>
                <a:ext cx="208596" cy="197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31"/>
                    </a:moveTo>
                    <a:lnTo>
                      <a:pt x="0" y="0"/>
                    </a:lnTo>
                    <a:lnTo>
                      <a:pt x="0" y="8727"/>
                    </a:lnTo>
                    <a:lnTo>
                      <a:pt x="21600" y="21600"/>
                    </a:lnTo>
                    <a:lnTo>
                      <a:pt x="21600" y="10831"/>
                    </a:lnTo>
                  </a:path>
                </a:pathLst>
              </a:custGeom>
              <a:solidFill>
                <a:srgbClr val="5F5F5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68" name="Shape 468"/>
              <p:cNvSpPr/>
              <p:nvPr/>
            </p:nvSpPr>
            <p:spPr>
              <a:xfrm flipH="1">
                <a:off x="1189103" y="637770"/>
                <a:ext cx="215289" cy="294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569"/>
                    </a:moveTo>
                    <a:lnTo>
                      <a:pt x="0" y="0"/>
                    </a:lnTo>
                    <a:lnTo>
                      <a:pt x="0" y="14289"/>
                    </a:lnTo>
                    <a:lnTo>
                      <a:pt x="21544" y="21600"/>
                    </a:lnTo>
                    <a:lnTo>
                      <a:pt x="21600" y="4569"/>
                    </a:lnTo>
                  </a:path>
                </a:pathLst>
              </a:custGeom>
              <a:solidFill>
                <a:srgbClr val="BFBFB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69" name="Shape 469"/>
              <p:cNvSpPr/>
              <p:nvPr/>
            </p:nvSpPr>
            <p:spPr>
              <a:xfrm flipH="1">
                <a:off x="595109" y="104218"/>
                <a:ext cx="537663" cy="4525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26" y="0"/>
                    </a:moveTo>
                    <a:lnTo>
                      <a:pt x="0" y="0"/>
                    </a:lnTo>
                    <a:lnTo>
                      <a:pt x="851" y="21600"/>
                    </a:lnTo>
                    <a:lnTo>
                      <a:pt x="21600" y="20356"/>
                    </a:lnTo>
                    <a:lnTo>
                      <a:pt x="20726" y="0"/>
                    </a:lnTo>
                  </a:path>
                </a:pathLst>
              </a:custGeom>
              <a:solidFill>
                <a:srgbClr val="C0C0C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470" name="Shape 470"/>
              <p:cNvSpPr/>
              <p:nvPr/>
            </p:nvSpPr>
            <p:spPr>
              <a:xfrm flipH="1">
                <a:off x="26771" y="843941"/>
                <a:ext cx="1006166" cy="203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80" y="0"/>
                    </a:moveTo>
                    <a:lnTo>
                      <a:pt x="0" y="8820"/>
                    </a:lnTo>
                    <a:lnTo>
                      <a:pt x="1281" y="16740"/>
                    </a:lnTo>
                    <a:lnTo>
                      <a:pt x="2514" y="21600"/>
                    </a:lnTo>
                    <a:lnTo>
                      <a:pt x="21600" y="10800"/>
                    </a:lnTo>
                    <a:lnTo>
                      <a:pt x="20175" y="7740"/>
                    </a:lnTo>
                    <a:lnTo>
                      <a:pt x="18080" y="0"/>
                    </a:lnTo>
                  </a:path>
                </a:pathLst>
              </a:custGeom>
              <a:solidFill>
                <a:srgbClr val="DFDFD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grpSp>
            <p:nvGrpSpPr>
              <p:cNvPr id="480" name="Group 480"/>
              <p:cNvGrpSpPr/>
              <p:nvPr/>
            </p:nvGrpSpPr>
            <p:grpSpPr>
              <a:xfrm>
                <a:off x="1186872" y="654762"/>
                <a:ext cx="221982" cy="261679"/>
                <a:chOff x="0" y="0"/>
                <a:chExt cx="221980" cy="261678"/>
              </a:xfrm>
            </p:grpSpPr>
            <p:sp>
              <p:nvSpPr>
                <p:cNvPr id="471" name="Shape 471"/>
                <p:cNvSpPr/>
                <p:nvPr/>
              </p:nvSpPr>
              <p:spPr>
                <a:xfrm flipV="1">
                  <a:off x="0" y="73066"/>
                  <a:ext cx="221981" cy="84395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72" name="Shape 472"/>
                <p:cNvSpPr/>
                <p:nvPr/>
              </p:nvSpPr>
              <p:spPr>
                <a:xfrm flipV="1">
                  <a:off x="37926" y="95722"/>
                  <a:ext cx="182940" cy="75332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73" name="Shape 473"/>
                <p:cNvSpPr/>
                <p:nvPr/>
              </p:nvSpPr>
              <p:spPr>
                <a:xfrm flipV="1">
                  <a:off x="37368" y="117811"/>
                  <a:ext cx="183498" cy="79298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 flipV="1">
                  <a:off x="37926" y="139335"/>
                  <a:ext cx="184055" cy="81563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75" name="Shape 475"/>
                <p:cNvSpPr/>
                <p:nvPr/>
              </p:nvSpPr>
              <p:spPr>
                <a:xfrm flipV="1">
                  <a:off x="37926" y="160858"/>
                  <a:ext cx="184055" cy="86094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76" name="Shape 476"/>
                <p:cNvSpPr/>
                <p:nvPr/>
              </p:nvSpPr>
              <p:spPr>
                <a:xfrm flipV="1">
                  <a:off x="37368" y="49843"/>
                  <a:ext cx="184056" cy="67403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77" name="Shape 477"/>
                <p:cNvSpPr/>
                <p:nvPr/>
              </p:nvSpPr>
              <p:spPr>
                <a:xfrm flipV="1">
                  <a:off x="38484" y="26620"/>
                  <a:ext cx="182940" cy="61173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78" name="Shape 478"/>
                <p:cNvSpPr/>
                <p:nvPr/>
              </p:nvSpPr>
              <p:spPr>
                <a:xfrm flipV="1">
                  <a:off x="37368" y="0"/>
                  <a:ext cx="183498" cy="58906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79" name="Shape 479"/>
                <p:cNvSpPr/>
                <p:nvPr/>
              </p:nvSpPr>
              <p:spPr>
                <a:xfrm flipH="1">
                  <a:off x="39599" y="40214"/>
                  <a:ext cx="559" cy="221465"/>
                </a:xfrm>
                <a:prstGeom prst="line">
                  <a:avLst/>
                </a:prstGeom>
                <a:noFill/>
                <a:ln w="12700" cap="flat">
                  <a:solidFill>
                    <a:srgbClr val="808080"/>
                  </a:solidFill>
                  <a:prstDash val="solid"/>
                  <a:round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530" name="Group 530"/>
              <p:cNvGrpSpPr/>
              <p:nvPr/>
            </p:nvGrpSpPr>
            <p:grpSpPr>
              <a:xfrm>
                <a:off x="410389" y="-1"/>
                <a:ext cx="888032" cy="666658"/>
                <a:chOff x="0" y="0"/>
                <a:chExt cx="888030" cy="666656"/>
              </a:xfrm>
            </p:grpSpPr>
            <p:grpSp>
              <p:nvGrpSpPr>
                <p:cNvPr id="511" name="Group 511"/>
                <p:cNvGrpSpPr/>
                <p:nvPr/>
              </p:nvGrpSpPr>
              <p:grpSpPr>
                <a:xfrm>
                  <a:off x="680551" y="13027"/>
                  <a:ext cx="207480" cy="653064"/>
                  <a:chOff x="0" y="0"/>
                  <a:chExt cx="207479" cy="653063"/>
                </a:xfrm>
              </p:grpSpPr>
              <p:grpSp>
                <p:nvGrpSpPr>
                  <p:cNvPr id="507" name="Group 507"/>
                  <p:cNvGrpSpPr/>
                  <p:nvPr/>
                </p:nvGrpSpPr>
                <p:grpSpPr>
                  <a:xfrm>
                    <a:off x="78641" y="83827"/>
                    <a:ext cx="128839" cy="546014"/>
                    <a:chOff x="0" y="0"/>
                    <a:chExt cx="128838" cy="546012"/>
                  </a:xfrm>
                </p:grpSpPr>
                <p:sp>
                  <p:nvSpPr>
                    <p:cNvPr id="481" name="Shape 481"/>
                    <p:cNvSpPr/>
                    <p:nvPr/>
                  </p:nvSpPr>
                  <p:spPr>
                    <a:xfrm flipH="1">
                      <a:off x="2788" y="0"/>
                      <a:ext cx="121589" cy="54601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19618" y="0"/>
                          </a:moveTo>
                          <a:lnTo>
                            <a:pt x="0" y="1770"/>
                          </a:lnTo>
                          <a:lnTo>
                            <a:pt x="1783" y="10217"/>
                          </a:lnTo>
                          <a:lnTo>
                            <a:pt x="3963" y="20345"/>
                          </a:lnTo>
                          <a:lnTo>
                            <a:pt x="21600" y="21600"/>
                          </a:lnTo>
                          <a:lnTo>
                            <a:pt x="19618" y="0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grpSp>
                  <p:nvGrpSpPr>
                    <p:cNvPr id="506" name="Group 506"/>
                    <p:cNvGrpSpPr/>
                    <p:nvPr/>
                  </p:nvGrpSpPr>
                  <p:grpSpPr>
                    <a:xfrm>
                      <a:off x="-1" y="26054"/>
                      <a:ext cx="128840" cy="462186"/>
                      <a:chOff x="0" y="0"/>
                      <a:chExt cx="128838" cy="462185"/>
                    </a:xfrm>
                  </p:grpSpPr>
                  <p:grpSp>
                    <p:nvGrpSpPr>
                      <p:cNvPr id="504" name="Group 504"/>
                      <p:cNvGrpSpPr/>
                      <p:nvPr/>
                    </p:nvGrpSpPr>
                    <p:grpSpPr>
                      <a:xfrm>
                        <a:off x="-1" y="-1"/>
                        <a:ext cx="128840" cy="462187"/>
                        <a:chOff x="0" y="0"/>
                        <a:chExt cx="128838" cy="462185"/>
                      </a:xfrm>
                    </p:grpSpPr>
                    <p:grpSp>
                      <p:nvGrpSpPr>
                        <p:cNvPr id="494" name="Group 494"/>
                        <p:cNvGrpSpPr/>
                        <p:nvPr/>
                      </p:nvGrpSpPr>
                      <p:grpSpPr>
                        <a:xfrm>
                          <a:off x="-1" y="0"/>
                          <a:ext cx="128840" cy="272441"/>
                          <a:chOff x="0" y="0"/>
                          <a:chExt cx="128838" cy="272440"/>
                        </a:xfrm>
                      </p:grpSpPr>
                      <p:grpSp>
                        <p:nvGrpSpPr>
                          <p:cNvPr id="488" name="Group 488"/>
                          <p:cNvGrpSpPr/>
                          <p:nvPr/>
                        </p:nvGrpSpPr>
                        <p:grpSpPr>
                          <a:xfrm>
                            <a:off x="9481" y="0"/>
                            <a:ext cx="119358" cy="143867"/>
                            <a:chOff x="0" y="0"/>
                            <a:chExt cx="119356" cy="143866"/>
                          </a:xfrm>
                        </p:grpSpPr>
                        <p:sp>
                          <p:nvSpPr>
                            <p:cNvPr id="482" name="Shape 482"/>
                            <p:cNvSpPr/>
                            <p:nvPr/>
                          </p:nvSpPr>
                          <p:spPr>
                            <a:xfrm>
                              <a:off x="3346" y="0"/>
                              <a:ext cx="116011" cy="37950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483" name="Shape 483"/>
                            <p:cNvSpPr/>
                            <p:nvPr/>
                          </p:nvSpPr>
                          <p:spPr>
                            <a:xfrm>
                              <a:off x="1673" y="23788"/>
                              <a:ext cx="116011" cy="35118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484" name="Shape 484"/>
                            <p:cNvSpPr/>
                            <p:nvPr/>
                          </p:nvSpPr>
                          <p:spPr>
                            <a:xfrm>
                              <a:off x="2230" y="48144"/>
                              <a:ext cx="115454" cy="32286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485" name="Shape 485"/>
                            <p:cNvSpPr/>
                            <p:nvPr/>
                          </p:nvSpPr>
                          <p:spPr>
                            <a:xfrm>
                              <a:off x="1673" y="72499"/>
                              <a:ext cx="115453" cy="29454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486" name="Shape 486"/>
                            <p:cNvSpPr/>
                            <p:nvPr/>
                          </p:nvSpPr>
                          <p:spPr>
                            <a:xfrm>
                              <a:off x="0" y="95722"/>
                              <a:ext cx="115453" cy="27754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  <p:sp>
                          <p:nvSpPr>
                            <p:cNvPr id="487" name="Shape 487"/>
                            <p:cNvSpPr/>
                            <p:nvPr/>
                          </p:nvSpPr>
                          <p:spPr>
                            <a:xfrm>
                              <a:off x="0" y="120077"/>
                              <a:ext cx="114337" cy="23790"/>
                            </a:xfrm>
                            <a:prstGeom prst="line">
                              <a:avLst/>
                            </a:prstGeom>
                            <a:noFill/>
                            <a:ln w="12700" cap="flat">
                              <a:solidFill>
                                <a:srgbClr val="7F7F7F"/>
                              </a:solidFill>
                              <a:prstDash val="solid"/>
                              <a:round/>
                            </a:ln>
                            <a:effectLst/>
                          </p:spPr>
                          <p:txBody>
                            <a:bodyPr wrap="square" lIns="50800" tIns="50800" rIns="50800" bIns="50800" numCol="1" anchor="ctr">
                              <a:noAutofit/>
                            </a:bodyPr>
                            <a:lstStyle/>
                            <a:p>
                              <a:pPr>
                                <a:defRPr i="0" sz="3000">
                                  <a:solidFill>
                                    <a:srgbClr val="3E3B39"/>
                                  </a:solidFill>
                                  <a:effectLst>
                                    <a:outerShdw sx="100000" sy="100000" kx="0" ky="0" algn="b" rotWithShape="0" blurRad="25400" dist="12700" dir="4920000">
                                      <a:srgbClr val="FFFFFF">
                                        <a:alpha val="50000"/>
                                      </a:srgbClr>
                                    </a:outerShdw>
                                  </a:effectLst>
                                </a:defRPr>
                              </a:pPr>
                            </a:p>
                          </p:txBody>
                        </p:sp>
                      </p:grpSp>
                      <p:sp>
                        <p:nvSpPr>
                          <p:cNvPr id="489" name="Shape 489"/>
                          <p:cNvSpPr/>
                          <p:nvPr/>
                        </p:nvSpPr>
                        <p:spPr>
                          <a:xfrm>
                            <a:off x="0" y="168788"/>
                            <a:ext cx="119915" cy="18126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90" name="Shape 490"/>
                          <p:cNvSpPr/>
                          <p:nvPr/>
                        </p:nvSpPr>
                        <p:spPr>
                          <a:xfrm>
                            <a:off x="1115" y="192010"/>
                            <a:ext cx="118242" cy="14728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91" name="Shape 491"/>
                          <p:cNvSpPr/>
                          <p:nvPr/>
                        </p:nvSpPr>
                        <p:spPr>
                          <a:xfrm>
                            <a:off x="557" y="216932"/>
                            <a:ext cx="117685" cy="1246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92" name="Shape 492"/>
                          <p:cNvSpPr/>
                          <p:nvPr/>
                        </p:nvSpPr>
                        <p:spPr>
                          <a:xfrm>
                            <a:off x="1115" y="241854"/>
                            <a:ext cx="116569" cy="8497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93" name="Shape 493"/>
                          <p:cNvSpPr/>
                          <p:nvPr/>
                        </p:nvSpPr>
                        <p:spPr>
                          <a:xfrm>
                            <a:off x="2230" y="266775"/>
                            <a:ext cx="115454" cy="5666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503" name="Group 503"/>
                        <p:cNvGrpSpPr/>
                        <p:nvPr/>
                      </p:nvGrpSpPr>
                      <p:grpSpPr>
                        <a:xfrm>
                          <a:off x="1115" y="292264"/>
                          <a:ext cx="114338" cy="169922"/>
                          <a:chOff x="0" y="0"/>
                          <a:chExt cx="114336" cy="169921"/>
                        </a:xfrm>
                      </p:grpSpPr>
                      <p:sp>
                        <p:nvSpPr>
                          <p:cNvPr id="495" name="Shape 495"/>
                          <p:cNvSpPr/>
                          <p:nvPr/>
                        </p:nvSpPr>
                        <p:spPr>
                          <a:xfrm>
                            <a:off x="1115" y="0"/>
                            <a:ext cx="113222" cy="2266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96" name="Shape 496"/>
                          <p:cNvSpPr/>
                          <p:nvPr/>
                        </p:nvSpPr>
                        <p:spPr>
                          <a:xfrm>
                            <a:off x="2788" y="21523"/>
                            <a:ext cx="109876" cy="339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97" name="Shape 497"/>
                          <p:cNvSpPr/>
                          <p:nvPr/>
                        </p:nvSpPr>
                        <p:spPr>
                          <a:xfrm>
                            <a:off x="1115" y="47011"/>
                            <a:ext cx="110434" cy="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98" name="Shape 498"/>
                          <p:cNvSpPr/>
                          <p:nvPr/>
                        </p:nvSpPr>
                        <p:spPr>
                          <a:xfrm flipV="1">
                            <a:off x="1115" y="66835"/>
                            <a:ext cx="109876" cy="6232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499" name="Shape 499"/>
                          <p:cNvSpPr/>
                          <p:nvPr/>
                        </p:nvSpPr>
                        <p:spPr>
                          <a:xfrm flipV="1">
                            <a:off x="1115" y="87792"/>
                            <a:ext cx="108203" cy="963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00" name="Shape 500"/>
                          <p:cNvSpPr/>
                          <p:nvPr/>
                        </p:nvSpPr>
                        <p:spPr>
                          <a:xfrm flipV="1">
                            <a:off x="1115" y="109315"/>
                            <a:ext cx="108203" cy="1302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01" name="Shape 501"/>
                          <p:cNvSpPr/>
                          <p:nvPr/>
                        </p:nvSpPr>
                        <p:spPr>
                          <a:xfrm flipV="1">
                            <a:off x="0" y="129706"/>
                            <a:ext cx="108202" cy="16427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02" name="Shape 502"/>
                          <p:cNvSpPr/>
                          <p:nvPr/>
                        </p:nvSpPr>
                        <p:spPr>
                          <a:xfrm flipV="1">
                            <a:off x="1115" y="151796"/>
                            <a:ext cx="105414" cy="18126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7F7F7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</p:grpSp>
                  <p:sp>
                    <p:nvSpPr>
                      <p:cNvPr id="505" name="Shape 505"/>
                      <p:cNvSpPr/>
                      <p:nvPr/>
                    </p:nvSpPr>
                    <p:spPr>
                      <a:xfrm>
                        <a:off x="6135" y="144999"/>
                        <a:ext cx="116011" cy="20391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7F7F7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</a:defRPr>
                        </a:pPr>
                      </a:p>
                    </p:txBody>
                  </p:sp>
                </p:grpSp>
              </p:grpSp>
              <p:grpSp>
                <p:nvGrpSpPr>
                  <p:cNvPr id="510" name="Group 510"/>
                  <p:cNvGrpSpPr/>
                  <p:nvPr/>
                </p:nvGrpSpPr>
                <p:grpSpPr>
                  <a:xfrm>
                    <a:off x="0" y="0"/>
                    <a:ext cx="110262" cy="653064"/>
                    <a:chOff x="0" y="0"/>
                    <a:chExt cx="110261" cy="653063"/>
                  </a:xfrm>
                </p:grpSpPr>
                <p:sp>
                  <p:nvSpPr>
                    <p:cNvPr id="508" name="Shape 508"/>
                    <p:cNvSpPr/>
                    <p:nvPr/>
                  </p:nvSpPr>
                  <p:spPr>
                    <a:xfrm flipH="1">
                      <a:off x="0" y="0"/>
                      <a:ext cx="105971" cy="6530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16484" y="0"/>
                          </a:moveTo>
                          <a:lnTo>
                            <a:pt x="1251" y="1124"/>
                          </a:lnTo>
                          <a:lnTo>
                            <a:pt x="0" y="1349"/>
                          </a:lnTo>
                          <a:lnTo>
                            <a:pt x="4547" y="20720"/>
                          </a:lnTo>
                          <a:lnTo>
                            <a:pt x="6594" y="20963"/>
                          </a:lnTo>
                          <a:lnTo>
                            <a:pt x="21600" y="21600"/>
                          </a:lnTo>
                          <a:lnTo>
                            <a:pt x="19667" y="21244"/>
                          </a:lnTo>
                          <a:lnTo>
                            <a:pt x="19554" y="20982"/>
                          </a:lnTo>
                          <a:lnTo>
                            <a:pt x="16484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509" name="Shape 509"/>
                    <p:cNvSpPr/>
                    <p:nvPr/>
                  </p:nvSpPr>
                  <p:spPr>
                    <a:xfrm flipH="1">
                      <a:off x="92198" y="30617"/>
                      <a:ext cx="18064" cy="1806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20464"/>
                          </a:moveTo>
                          <a:cubicBezTo>
                            <a:pt x="537" y="10059"/>
                            <a:pt x="8291" y="1488"/>
                            <a:pt x="18512" y="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</p:grpSp>
            <p:grpSp>
              <p:nvGrpSpPr>
                <p:cNvPr id="529" name="Group 529"/>
                <p:cNvGrpSpPr/>
                <p:nvPr/>
              </p:nvGrpSpPr>
              <p:grpSpPr>
                <a:xfrm>
                  <a:off x="0" y="-1"/>
                  <a:ext cx="712901" cy="666658"/>
                  <a:chOff x="0" y="0"/>
                  <a:chExt cx="712900" cy="666656"/>
                </a:xfrm>
              </p:grpSpPr>
              <p:grpSp>
                <p:nvGrpSpPr>
                  <p:cNvPr id="527" name="Group 527"/>
                  <p:cNvGrpSpPr/>
                  <p:nvPr/>
                </p:nvGrpSpPr>
                <p:grpSpPr>
                  <a:xfrm>
                    <a:off x="0" y="-1"/>
                    <a:ext cx="712901" cy="666658"/>
                    <a:chOff x="0" y="0"/>
                    <a:chExt cx="712900" cy="666656"/>
                  </a:xfrm>
                </p:grpSpPr>
                <p:grpSp>
                  <p:nvGrpSpPr>
                    <p:cNvPr id="516" name="Group 516"/>
                    <p:cNvGrpSpPr/>
                    <p:nvPr/>
                  </p:nvGrpSpPr>
                  <p:grpSpPr>
                    <a:xfrm>
                      <a:off x="-1" y="-1"/>
                      <a:ext cx="712902" cy="666658"/>
                      <a:chOff x="0" y="0"/>
                      <a:chExt cx="712900" cy="666656"/>
                    </a:xfrm>
                  </p:grpSpPr>
                  <p:sp>
                    <p:nvSpPr>
                      <p:cNvPr id="512" name="Shape 512"/>
                      <p:cNvSpPr/>
                      <p:nvPr/>
                    </p:nvSpPr>
                    <p:spPr>
                      <a:xfrm flipH="1">
                        <a:off x="3453" y="0"/>
                        <a:ext cx="709448" cy="66665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19885" y="367"/>
                            </a:moveTo>
                            <a:lnTo>
                              <a:pt x="18017" y="257"/>
                            </a:lnTo>
                            <a:lnTo>
                              <a:pt x="15504" y="73"/>
                            </a:lnTo>
                            <a:lnTo>
                              <a:pt x="12889" y="0"/>
                            </a:lnTo>
                            <a:lnTo>
                              <a:pt x="9832" y="0"/>
                            </a:lnTo>
                            <a:lnTo>
                              <a:pt x="7675" y="37"/>
                            </a:lnTo>
                            <a:lnTo>
                              <a:pt x="4364" y="165"/>
                            </a:lnTo>
                            <a:lnTo>
                              <a:pt x="1172" y="349"/>
                            </a:lnTo>
                            <a:lnTo>
                              <a:pt x="408" y="385"/>
                            </a:lnTo>
                            <a:lnTo>
                              <a:pt x="238" y="459"/>
                            </a:lnTo>
                            <a:lnTo>
                              <a:pt x="119" y="551"/>
                            </a:lnTo>
                            <a:lnTo>
                              <a:pt x="17" y="716"/>
                            </a:lnTo>
                            <a:lnTo>
                              <a:pt x="0" y="899"/>
                            </a:lnTo>
                            <a:lnTo>
                              <a:pt x="815" y="21196"/>
                            </a:lnTo>
                            <a:lnTo>
                              <a:pt x="917" y="21508"/>
                            </a:lnTo>
                            <a:lnTo>
                              <a:pt x="1172" y="21600"/>
                            </a:lnTo>
                            <a:lnTo>
                              <a:pt x="8151" y="21086"/>
                            </a:lnTo>
                            <a:lnTo>
                              <a:pt x="14977" y="20554"/>
                            </a:lnTo>
                            <a:lnTo>
                              <a:pt x="21277" y="20077"/>
                            </a:lnTo>
                            <a:lnTo>
                              <a:pt x="21600" y="19545"/>
                            </a:lnTo>
                            <a:lnTo>
                              <a:pt x="20632" y="1028"/>
                            </a:lnTo>
                            <a:lnTo>
                              <a:pt x="19885" y="367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  <p:sp>
                    <p:nvSpPr>
                      <p:cNvPr id="513" name="Shape 513"/>
                      <p:cNvSpPr/>
                      <p:nvPr/>
                    </p:nvSpPr>
                    <p:spPr>
                      <a:xfrm flipH="1">
                        <a:off x="694108" y="9943"/>
                        <a:ext cx="18063" cy="1806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0" y="20611"/>
                            </a:moveTo>
                            <a:cubicBezTo>
                              <a:pt x="503" y="9602"/>
                              <a:pt x="9187" y="729"/>
                              <a:pt x="20171" y="0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  <p:sp>
                    <p:nvSpPr>
                      <p:cNvPr id="514" name="Shape 514"/>
                      <p:cNvSpPr/>
                      <p:nvPr/>
                    </p:nvSpPr>
                    <p:spPr>
                      <a:xfrm flipH="1">
                        <a:off x="33013" y="11894"/>
                        <a:ext cx="33466" cy="2548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407" fill="norm" stroke="1" extrusionOk="0">
                            <a:moveTo>
                              <a:pt x="0" y="3"/>
                            </a:moveTo>
                            <a:cubicBezTo>
                              <a:pt x="11686" y="-193"/>
                              <a:pt x="21335" y="9153"/>
                              <a:pt x="21600" y="20922"/>
                            </a:cubicBezTo>
                            <a:lnTo>
                              <a:pt x="353" y="21407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  <p:sp>
                    <p:nvSpPr>
                      <p:cNvPr id="515" name="Shape 515"/>
                      <p:cNvSpPr/>
                      <p:nvPr/>
                    </p:nvSpPr>
                    <p:spPr>
                      <a:xfrm flipH="1">
                        <a:off x="0" y="602086"/>
                        <a:ext cx="18063" cy="1812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21600" y="0"/>
                            </a:moveTo>
                            <a:cubicBezTo>
                              <a:pt x="21600" y="11929"/>
                              <a:pt x="12347" y="21600"/>
                              <a:pt x="932" y="21600"/>
                            </a:cubicBezTo>
                            <a:cubicBezTo>
                              <a:pt x="621" y="21600"/>
                              <a:pt x="310" y="21593"/>
                              <a:pt x="0" y="21578"/>
                            </a:cubicBezTo>
                            <a:lnTo>
                              <a:pt x="932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</p:grpSp>
                <p:grpSp>
                  <p:nvGrpSpPr>
                    <p:cNvPr id="526" name="Group 526"/>
                    <p:cNvGrpSpPr/>
                    <p:nvPr/>
                  </p:nvGrpSpPr>
                  <p:grpSpPr>
                    <a:xfrm>
                      <a:off x="78190" y="97169"/>
                      <a:ext cx="538221" cy="459040"/>
                      <a:chOff x="0" y="0"/>
                      <a:chExt cx="538219" cy="459038"/>
                    </a:xfrm>
                  </p:grpSpPr>
                  <p:grpSp>
                    <p:nvGrpSpPr>
                      <p:cNvPr id="521" name="Group 521"/>
                      <p:cNvGrpSpPr/>
                      <p:nvPr/>
                    </p:nvGrpSpPr>
                    <p:grpSpPr>
                      <a:xfrm>
                        <a:off x="0" y="0"/>
                        <a:ext cx="538220" cy="459039"/>
                        <a:chOff x="0" y="0"/>
                        <a:chExt cx="538219" cy="459038"/>
                      </a:xfrm>
                    </p:grpSpPr>
                    <p:sp>
                      <p:nvSpPr>
                        <p:cNvPr id="517" name="Shape 517"/>
                        <p:cNvSpPr/>
                        <p:nvPr/>
                      </p:nvSpPr>
                      <p:spPr>
                        <a:xfrm flipH="1">
                          <a:off x="21751" y="0"/>
                          <a:ext cx="515354" cy="1806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1600" y="0"/>
                              </a:moveTo>
                              <a:lnTo>
                                <a:pt x="0" y="2400"/>
                              </a:lnTo>
                              <a:lnTo>
                                <a:pt x="491" y="21600"/>
                              </a:lnTo>
                              <a:lnTo>
                                <a:pt x="21132" y="21600"/>
                              </a:lnTo>
                              <a:lnTo>
                                <a:pt x="21600" y="0"/>
                              </a:lnTo>
                            </a:path>
                          </a:pathLst>
                        </a:custGeom>
                        <a:solidFill>
                          <a:srgbClr val="808080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518" name="Shape 518"/>
                        <p:cNvSpPr/>
                        <p:nvPr/>
                      </p:nvSpPr>
                      <p:spPr>
                        <a:xfrm flipH="1">
                          <a:off x="509217" y="6482"/>
                          <a:ext cx="29003" cy="45255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7892" y="433"/>
                              </a:moveTo>
                              <a:lnTo>
                                <a:pt x="0" y="0"/>
                              </a:lnTo>
                              <a:lnTo>
                                <a:pt x="7477" y="11733"/>
                              </a:lnTo>
                              <a:lnTo>
                                <a:pt x="14538" y="21600"/>
                              </a:lnTo>
                              <a:lnTo>
                                <a:pt x="21600" y="20978"/>
                              </a:lnTo>
                              <a:lnTo>
                                <a:pt x="7892" y="433"/>
                              </a:lnTo>
                            </a:path>
                          </a:pathLst>
                        </a:custGeom>
                        <a:blipFill rotWithShape="1">
                          <a:blip r:embed="rId2"/>
                          <a:srcRect l="0" t="0" r="0" b="0"/>
                          <a:tile tx="0" ty="0" sx="100000" sy="100000" flip="none" algn="tl"/>
                        </a:blip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519" name="Shape 519"/>
                        <p:cNvSpPr/>
                        <p:nvPr/>
                      </p:nvSpPr>
                      <p:spPr>
                        <a:xfrm flipH="1">
                          <a:off x="0" y="426187"/>
                          <a:ext cx="515911" cy="3285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1086" y="0"/>
                              </a:moveTo>
                              <a:lnTo>
                                <a:pt x="21600" y="6703"/>
                              </a:lnTo>
                              <a:lnTo>
                                <a:pt x="0" y="21600"/>
                              </a:lnTo>
                              <a:lnTo>
                                <a:pt x="467" y="14524"/>
                              </a:lnTo>
                              <a:lnTo>
                                <a:pt x="21086" y="0"/>
                              </a:lnTo>
                            </a:path>
                          </a:pathLst>
                        </a:custGeom>
                        <a:solidFill>
                          <a:srgbClr val="DFDFDF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520" name="Shape 520"/>
                        <p:cNvSpPr/>
                        <p:nvPr/>
                      </p:nvSpPr>
                      <p:spPr>
                        <a:xfrm flipH="1">
                          <a:off x="0" y="7048"/>
                          <a:ext cx="28445" cy="42650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7200" y="0"/>
                              </a:moveTo>
                              <a:lnTo>
                                <a:pt x="0" y="459"/>
                              </a:lnTo>
                              <a:lnTo>
                                <a:pt x="13553" y="20998"/>
                              </a:lnTo>
                              <a:lnTo>
                                <a:pt x="21600" y="21600"/>
                              </a:lnTo>
                              <a:lnTo>
                                <a:pt x="7200" y="0"/>
                              </a:lnTo>
                            </a:path>
                          </a:pathLst>
                        </a:custGeom>
                        <a:solidFill>
                          <a:srgbClr val="BFBFBF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</p:grpSp>
                  <p:grpSp>
                    <p:nvGrpSpPr>
                      <p:cNvPr id="525" name="Group 525"/>
                      <p:cNvGrpSpPr/>
                      <p:nvPr/>
                    </p:nvGrpSpPr>
                    <p:grpSpPr>
                      <a:xfrm>
                        <a:off x="11712" y="16111"/>
                        <a:ext cx="513680" cy="430467"/>
                        <a:chOff x="0" y="0"/>
                        <a:chExt cx="513679" cy="430466"/>
                      </a:xfrm>
                    </p:grpSpPr>
                    <p:sp>
                      <p:nvSpPr>
                        <p:cNvPr id="522" name="Shape 522"/>
                        <p:cNvSpPr/>
                        <p:nvPr/>
                      </p:nvSpPr>
                      <p:spPr>
                        <a:xfrm flipH="1">
                          <a:off x="0" y="0"/>
                          <a:ext cx="513680" cy="43046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0709" y="0"/>
                              </a:moveTo>
                              <a:lnTo>
                                <a:pt x="0" y="0"/>
                              </a:lnTo>
                              <a:lnTo>
                                <a:pt x="868" y="21600"/>
                              </a:lnTo>
                              <a:lnTo>
                                <a:pt x="21600" y="20349"/>
                              </a:lnTo>
                              <a:lnTo>
                                <a:pt x="20709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523" name="Shape 523"/>
                        <p:cNvSpPr/>
                        <p:nvPr/>
                      </p:nvSpPr>
                      <p:spPr>
                        <a:xfrm flipH="1">
                          <a:off x="17847" y="16992"/>
                          <a:ext cx="478543" cy="397616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0794" y="31"/>
                              </a:moveTo>
                              <a:lnTo>
                                <a:pt x="0" y="0"/>
                              </a:lnTo>
                              <a:lnTo>
                                <a:pt x="906" y="21600"/>
                              </a:lnTo>
                              <a:lnTo>
                                <a:pt x="21600" y="20492"/>
                              </a:lnTo>
                              <a:lnTo>
                                <a:pt x="20794" y="31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  <p:sp>
                      <p:nvSpPr>
                        <p:cNvPr id="524" name="Shape 524"/>
                        <p:cNvSpPr/>
                        <p:nvPr/>
                      </p:nvSpPr>
                      <p:spPr>
                        <a:xfrm flipH="1">
                          <a:off x="25656" y="40781"/>
                          <a:ext cx="451213" cy="35796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wd2" y="hd2"/>
                            </a:cxn>
                            <a:cxn ang="5400000">
                              <a:pos x="wd2" y="hd2"/>
                            </a:cxn>
                            <a:cxn ang="10800000">
                              <a:pos x="wd2" y="hd2"/>
                            </a:cxn>
                            <a:cxn ang="16200000">
                              <a:pos x="wd2" y="hd2"/>
                            </a:cxn>
                          </a:cxnLst>
                          <a:rect l="0" t="0" r="r" b="b"/>
                          <a:pathLst>
                            <a:path w="21600" h="21600" fill="norm" stroke="1" extrusionOk="0">
                              <a:moveTo>
                                <a:pt x="20799" y="0"/>
                              </a:moveTo>
                              <a:lnTo>
                                <a:pt x="0" y="0"/>
                              </a:lnTo>
                              <a:lnTo>
                                <a:pt x="881" y="21600"/>
                              </a:lnTo>
                              <a:lnTo>
                                <a:pt x="21600" y="20506"/>
                              </a:lnTo>
                              <a:lnTo>
                                <a:pt x="20799" y="0"/>
                              </a:lnTo>
                            </a:path>
                          </a:pathLst>
                        </a:custGeom>
                        <a:solidFill>
                          <a:srgbClr val="0000FF"/>
                        </a:solidFill>
                        <a:ln w="12700" cap="flat">
                          <a:noFill/>
                          <a:miter lim="400000"/>
                        </a:ln>
                        <a:effectLst>
                          <a:outerShdw sx="100000" sy="100000" kx="0" ky="0" algn="b" rotWithShape="0" blurRad="38100" dist="25400" dir="5760000">
                            <a:srgbClr val="FFFFFF">
                              <a:alpha val="30000"/>
                            </a:srgbClr>
                          </a:outerShdw>
                        </a:effectLst>
                      </p:spPr>
                      <p:txBody>
                        <a:bodyPr wrap="square" lIns="50800" tIns="50800" rIns="50800" bIns="50800" numCol="1" anchor="ctr">
                          <a:noAutofit/>
                        </a:bodyPr>
                        <a:lstStyle/>
                        <a:p>
                          <a:pPr>
                            <a:defRPr i="0" sz="3000">
                              <a:solidFill>
                                <a:srgbClr val="3E3B39"/>
                              </a:solidFill>
                              <a:effectLst>
                                <a:outerShdw sx="100000" sy="100000" kx="0" ky="0" algn="b" rotWithShape="0" blurRad="25400" dist="12700" dir="4920000">
                                  <a:srgbClr val="FFFFFF">
                                    <a:alpha val="50000"/>
                                  </a:srgbClr>
                                </a:outerShdw>
                              </a:effectLst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defRPr>
                          </a:pPr>
                        </a:p>
                      </p:txBody>
                    </p:sp>
                  </p:grpSp>
                </p:grpSp>
              </p:grpSp>
              <p:sp>
                <p:nvSpPr>
                  <p:cNvPr id="528" name="Shape 528"/>
                  <p:cNvSpPr/>
                  <p:nvPr/>
                </p:nvSpPr>
                <p:spPr>
                  <a:xfrm flipH="1">
                    <a:off x="576253" y="610330"/>
                    <a:ext cx="25657" cy="180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0"/>
                        </a:moveTo>
                        <a:lnTo>
                          <a:pt x="0" y="1964"/>
                        </a:lnTo>
                        <a:lnTo>
                          <a:pt x="0" y="21600"/>
                        </a:lnTo>
                        <a:lnTo>
                          <a:pt x="21600" y="17673"/>
                        </a:lnTo>
                        <a:lnTo>
                          <a:pt x="21600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</p:grpSp>
          <p:grpSp>
            <p:nvGrpSpPr>
              <p:cNvPr id="589" name="Group 589"/>
              <p:cNvGrpSpPr/>
              <p:nvPr/>
            </p:nvGrpSpPr>
            <p:grpSpPr>
              <a:xfrm>
                <a:off x="-1" y="854136"/>
                <a:ext cx="1011743" cy="229961"/>
                <a:chOff x="0" y="0"/>
                <a:chExt cx="1011741" cy="229959"/>
              </a:xfrm>
            </p:grpSpPr>
            <p:sp>
              <p:nvSpPr>
                <p:cNvPr id="531" name="Shape 531"/>
                <p:cNvSpPr/>
                <p:nvPr/>
              </p:nvSpPr>
              <p:spPr>
                <a:xfrm flipH="1">
                  <a:off x="696618" y="71933"/>
                  <a:ext cx="238156" cy="974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3253" y="0"/>
                      </a:moveTo>
                      <a:lnTo>
                        <a:pt x="18312" y="12558"/>
                      </a:lnTo>
                      <a:lnTo>
                        <a:pt x="21600" y="17958"/>
                      </a:lnTo>
                      <a:lnTo>
                        <a:pt x="7436" y="21600"/>
                      </a:lnTo>
                      <a:lnTo>
                        <a:pt x="4148" y="14819"/>
                      </a:lnTo>
                      <a:lnTo>
                        <a:pt x="0" y="2888"/>
                      </a:lnTo>
                      <a:lnTo>
                        <a:pt x="13253" y="0"/>
                      </a:lnTo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grpSp>
              <p:nvGrpSpPr>
                <p:cNvPr id="588" name="Group 588"/>
                <p:cNvGrpSpPr/>
                <p:nvPr/>
              </p:nvGrpSpPr>
              <p:grpSpPr>
                <a:xfrm>
                  <a:off x="-1" y="0"/>
                  <a:ext cx="1011743" cy="229960"/>
                  <a:chOff x="0" y="0"/>
                  <a:chExt cx="1011741" cy="229959"/>
                </a:xfrm>
              </p:grpSpPr>
              <p:sp>
                <p:nvSpPr>
                  <p:cNvPr id="532" name="Shape 532"/>
                  <p:cNvSpPr/>
                  <p:nvPr/>
                </p:nvSpPr>
                <p:spPr>
                  <a:xfrm flipH="1">
                    <a:off x="557" y="94022"/>
                    <a:ext cx="888482" cy="1359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0"/>
                        </a:moveTo>
                        <a:lnTo>
                          <a:pt x="21600" y="5580"/>
                        </a:lnTo>
                        <a:lnTo>
                          <a:pt x="0" y="21600"/>
                        </a:lnTo>
                        <a:lnTo>
                          <a:pt x="14" y="15930"/>
                        </a:lnTo>
                        <a:lnTo>
                          <a:pt x="2160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33" name="Shape 533"/>
                  <p:cNvSpPr/>
                  <p:nvPr/>
                </p:nvSpPr>
                <p:spPr>
                  <a:xfrm flipH="1">
                    <a:off x="892943" y="74765"/>
                    <a:ext cx="113222" cy="1551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16712"/>
                        </a:moveTo>
                        <a:lnTo>
                          <a:pt x="21600" y="21600"/>
                        </a:lnTo>
                        <a:lnTo>
                          <a:pt x="12130" y="16634"/>
                        </a:lnTo>
                        <a:lnTo>
                          <a:pt x="8406" y="13717"/>
                        </a:lnTo>
                        <a:lnTo>
                          <a:pt x="0" y="6149"/>
                        </a:lnTo>
                        <a:lnTo>
                          <a:pt x="0" y="0"/>
                        </a:lnTo>
                        <a:lnTo>
                          <a:pt x="10960" y="10248"/>
                        </a:lnTo>
                        <a:lnTo>
                          <a:pt x="21600" y="16712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534" name="Shape 534"/>
                  <p:cNvSpPr/>
                  <p:nvPr/>
                </p:nvSpPr>
                <p:spPr>
                  <a:xfrm>
                    <a:off x="0" y="108183"/>
                    <a:ext cx="896848" cy="96856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7F7F7F"/>
                    </a:solidFill>
                    <a:prstDash val="solid"/>
                    <a:round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</a:defRPr>
                    </a:pPr>
                  </a:p>
                </p:txBody>
              </p:sp>
              <p:grpSp>
                <p:nvGrpSpPr>
                  <p:cNvPr id="584" name="Group 584"/>
                  <p:cNvGrpSpPr/>
                  <p:nvPr/>
                </p:nvGrpSpPr>
                <p:grpSpPr>
                  <a:xfrm>
                    <a:off x="59120" y="0"/>
                    <a:ext cx="862268" cy="177851"/>
                    <a:chOff x="0" y="0"/>
                    <a:chExt cx="862267" cy="177850"/>
                  </a:xfrm>
                </p:grpSpPr>
                <p:sp>
                  <p:nvSpPr>
                    <p:cNvPr id="535" name="Shape 535"/>
                    <p:cNvSpPr/>
                    <p:nvPr/>
                  </p:nvSpPr>
                  <p:spPr>
                    <a:xfrm flipH="1">
                      <a:off x="0" y="9062"/>
                      <a:ext cx="656461" cy="13480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17875" y="0"/>
                          </a:moveTo>
                          <a:lnTo>
                            <a:pt x="20444" y="9439"/>
                          </a:lnTo>
                          <a:lnTo>
                            <a:pt x="21600" y="12343"/>
                          </a:lnTo>
                          <a:lnTo>
                            <a:pt x="3267" y="21600"/>
                          </a:lnTo>
                          <a:lnTo>
                            <a:pt x="1964" y="17425"/>
                          </a:lnTo>
                          <a:lnTo>
                            <a:pt x="0" y="8713"/>
                          </a:lnTo>
                          <a:lnTo>
                            <a:pt x="17875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grpSp>
                  <p:nvGrpSpPr>
                    <p:cNvPr id="583" name="Group 583"/>
                    <p:cNvGrpSpPr/>
                    <p:nvPr/>
                  </p:nvGrpSpPr>
                  <p:grpSpPr>
                    <a:xfrm>
                      <a:off x="12270" y="0"/>
                      <a:ext cx="849998" cy="177851"/>
                      <a:chOff x="0" y="0"/>
                      <a:chExt cx="849997" cy="177850"/>
                    </a:xfrm>
                  </p:grpSpPr>
                  <p:grpSp>
                    <p:nvGrpSpPr>
                      <p:cNvPr id="569" name="Group 569"/>
                      <p:cNvGrpSpPr/>
                      <p:nvPr/>
                    </p:nvGrpSpPr>
                    <p:grpSpPr>
                      <a:xfrm>
                        <a:off x="15616" y="0"/>
                        <a:ext cx="620209" cy="147265"/>
                        <a:chOff x="0" y="0"/>
                        <a:chExt cx="620207" cy="147264"/>
                      </a:xfrm>
                    </p:grpSpPr>
                    <p:grpSp>
                      <p:nvGrpSpPr>
                        <p:cNvPr id="538" name="Group 538"/>
                        <p:cNvGrpSpPr/>
                        <p:nvPr/>
                      </p:nvGrpSpPr>
                      <p:grpSpPr>
                        <a:xfrm>
                          <a:off x="-1" y="0"/>
                          <a:ext cx="133302" cy="99687"/>
                          <a:chOff x="0" y="0"/>
                          <a:chExt cx="133300" cy="99686"/>
                        </a:xfrm>
                      </p:grpSpPr>
                      <p:sp>
                        <p:nvSpPr>
                          <p:cNvPr id="536" name="Shape 536"/>
                          <p:cNvSpPr/>
                          <p:nvPr/>
                        </p:nvSpPr>
                        <p:spPr>
                          <a:xfrm flipV="1">
                            <a:off x="0" y="73066"/>
                            <a:ext cx="46293" cy="2662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37" name="Shape 537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1471" cy="7759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541" name="Group 541"/>
                        <p:cNvGrpSpPr/>
                        <p:nvPr/>
                      </p:nvGrpSpPr>
                      <p:grpSpPr>
                        <a:xfrm>
                          <a:off x="50196" y="5097"/>
                          <a:ext cx="133859" cy="99688"/>
                          <a:chOff x="0" y="0"/>
                          <a:chExt cx="133857" cy="99686"/>
                        </a:xfrm>
                      </p:grpSpPr>
                      <p:sp>
                        <p:nvSpPr>
                          <p:cNvPr id="539" name="Shape 539"/>
                          <p:cNvSpPr/>
                          <p:nvPr/>
                        </p:nvSpPr>
                        <p:spPr>
                          <a:xfrm flipV="1">
                            <a:off x="0" y="73066"/>
                            <a:ext cx="46293" cy="2662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40" name="Shape 540"/>
                          <p:cNvSpPr/>
                          <p:nvPr/>
                        </p:nvSpPr>
                        <p:spPr>
                          <a:xfrm flipV="1">
                            <a:off x="41830" y="0"/>
                            <a:ext cx="92028" cy="77598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544" name="Group 544"/>
                        <p:cNvGrpSpPr/>
                        <p:nvPr/>
                      </p:nvGrpSpPr>
                      <p:grpSpPr>
                        <a:xfrm>
                          <a:off x="102066" y="8496"/>
                          <a:ext cx="133859" cy="99688"/>
                          <a:chOff x="0" y="0"/>
                          <a:chExt cx="133857" cy="99686"/>
                        </a:xfrm>
                      </p:grpSpPr>
                      <p:sp>
                        <p:nvSpPr>
                          <p:cNvPr id="542" name="Shape 542"/>
                          <p:cNvSpPr/>
                          <p:nvPr/>
                        </p:nvSpPr>
                        <p:spPr>
                          <a:xfrm flipV="1">
                            <a:off x="0" y="73066"/>
                            <a:ext cx="46293" cy="2662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43" name="Shape 543"/>
                          <p:cNvSpPr/>
                          <p:nvPr/>
                        </p:nvSpPr>
                        <p:spPr>
                          <a:xfrm flipV="1">
                            <a:off x="41830" y="0"/>
                            <a:ext cx="92028" cy="77598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547" name="Group 547"/>
                        <p:cNvGrpSpPr/>
                        <p:nvPr/>
                      </p:nvGrpSpPr>
                      <p:grpSpPr>
                        <a:xfrm>
                          <a:off x="148916" y="15292"/>
                          <a:ext cx="133859" cy="99688"/>
                          <a:chOff x="0" y="0"/>
                          <a:chExt cx="133857" cy="99686"/>
                        </a:xfrm>
                      </p:grpSpPr>
                      <p:sp>
                        <p:nvSpPr>
                          <p:cNvPr id="545" name="Shape 545"/>
                          <p:cNvSpPr/>
                          <p:nvPr/>
                        </p:nvSpPr>
                        <p:spPr>
                          <a:xfrm flipV="1">
                            <a:off x="0" y="73066"/>
                            <a:ext cx="46851" cy="2662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46" name="Shape 546"/>
                          <p:cNvSpPr/>
                          <p:nvPr/>
                        </p:nvSpPr>
                        <p:spPr>
                          <a:xfrm flipV="1">
                            <a:off x="42388" y="-1"/>
                            <a:ext cx="91470" cy="7759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550" name="Group 550"/>
                        <p:cNvGrpSpPr/>
                        <p:nvPr/>
                      </p:nvGrpSpPr>
                      <p:grpSpPr>
                        <a:xfrm>
                          <a:off x="201344" y="18691"/>
                          <a:ext cx="133301" cy="99688"/>
                          <a:chOff x="0" y="0"/>
                          <a:chExt cx="133300" cy="99686"/>
                        </a:xfrm>
                      </p:grpSpPr>
                      <p:sp>
                        <p:nvSpPr>
                          <p:cNvPr id="548" name="Shape 548"/>
                          <p:cNvSpPr/>
                          <p:nvPr/>
                        </p:nvSpPr>
                        <p:spPr>
                          <a:xfrm flipV="1">
                            <a:off x="0" y="73066"/>
                            <a:ext cx="46293" cy="2662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49" name="Shape 549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1471" cy="7759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553" name="Group 553"/>
                        <p:cNvGrpSpPr/>
                        <p:nvPr/>
                      </p:nvGrpSpPr>
                      <p:grpSpPr>
                        <a:xfrm>
                          <a:off x="249867" y="22089"/>
                          <a:ext cx="133301" cy="99688"/>
                          <a:chOff x="0" y="0"/>
                          <a:chExt cx="133300" cy="99686"/>
                        </a:xfrm>
                      </p:grpSpPr>
                      <p:sp>
                        <p:nvSpPr>
                          <p:cNvPr id="551" name="Shape 551"/>
                          <p:cNvSpPr/>
                          <p:nvPr/>
                        </p:nvSpPr>
                        <p:spPr>
                          <a:xfrm flipV="1">
                            <a:off x="0" y="73066"/>
                            <a:ext cx="46293" cy="2662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52" name="Shape 552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1471" cy="7759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556" name="Group 556"/>
                        <p:cNvGrpSpPr/>
                        <p:nvPr/>
                      </p:nvGrpSpPr>
                      <p:grpSpPr>
                        <a:xfrm>
                          <a:off x="298391" y="27187"/>
                          <a:ext cx="133301" cy="99688"/>
                          <a:chOff x="0" y="0"/>
                          <a:chExt cx="133300" cy="99686"/>
                        </a:xfrm>
                      </p:grpSpPr>
                      <p:sp>
                        <p:nvSpPr>
                          <p:cNvPr id="554" name="Shape 554"/>
                          <p:cNvSpPr/>
                          <p:nvPr/>
                        </p:nvSpPr>
                        <p:spPr>
                          <a:xfrm flipV="1">
                            <a:off x="0" y="73066"/>
                            <a:ext cx="46293" cy="2662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55" name="Shape 555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1471" cy="7759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559" name="Group 559"/>
                        <p:cNvGrpSpPr/>
                        <p:nvPr/>
                      </p:nvGrpSpPr>
                      <p:grpSpPr>
                        <a:xfrm>
                          <a:off x="343568" y="33984"/>
                          <a:ext cx="133301" cy="99688"/>
                          <a:chOff x="0" y="0"/>
                          <a:chExt cx="133300" cy="99686"/>
                        </a:xfrm>
                      </p:grpSpPr>
                      <p:sp>
                        <p:nvSpPr>
                          <p:cNvPr id="557" name="Shape 557"/>
                          <p:cNvSpPr/>
                          <p:nvPr/>
                        </p:nvSpPr>
                        <p:spPr>
                          <a:xfrm flipV="1">
                            <a:off x="0" y="73066"/>
                            <a:ext cx="46293" cy="2662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58" name="Shape 558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1471" cy="7759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562" name="Group 562"/>
                        <p:cNvGrpSpPr/>
                        <p:nvPr/>
                      </p:nvGrpSpPr>
                      <p:grpSpPr>
                        <a:xfrm>
                          <a:off x="392091" y="40781"/>
                          <a:ext cx="133301" cy="99688"/>
                          <a:chOff x="0" y="0"/>
                          <a:chExt cx="133300" cy="99686"/>
                        </a:xfrm>
                      </p:grpSpPr>
                      <p:sp>
                        <p:nvSpPr>
                          <p:cNvPr id="560" name="Shape 560"/>
                          <p:cNvSpPr/>
                          <p:nvPr/>
                        </p:nvSpPr>
                        <p:spPr>
                          <a:xfrm flipV="1">
                            <a:off x="0" y="73066"/>
                            <a:ext cx="46293" cy="2662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61" name="Shape 561"/>
                          <p:cNvSpPr/>
                          <p:nvPr/>
                        </p:nvSpPr>
                        <p:spPr>
                          <a:xfrm flipV="1">
                            <a:off x="41830" y="-1"/>
                            <a:ext cx="91471" cy="7759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565" name="Group 565"/>
                        <p:cNvGrpSpPr/>
                        <p:nvPr/>
                      </p:nvGrpSpPr>
                      <p:grpSpPr>
                        <a:xfrm>
                          <a:off x="440615" y="44179"/>
                          <a:ext cx="132743" cy="99688"/>
                          <a:chOff x="0" y="0"/>
                          <a:chExt cx="132742" cy="99686"/>
                        </a:xfrm>
                      </p:grpSpPr>
                      <p:sp>
                        <p:nvSpPr>
                          <p:cNvPr id="563" name="Shape 563"/>
                          <p:cNvSpPr/>
                          <p:nvPr/>
                        </p:nvSpPr>
                        <p:spPr>
                          <a:xfrm flipV="1">
                            <a:off x="0" y="73066"/>
                            <a:ext cx="46293" cy="2662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64" name="Shape 564"/>
                          <p:cNvSpPr/>
                          <p:nvPr/>
                        </p:nvSpPr>
                        <p:spPr>
                          <a:xfrm flipV="1">
                            <a:off x="41830" y="0"/>
                            <a:ext cx="90913" cy="77598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568" name="Group 568"/>
                        <p:cNvGrpSpPr/>
                        <p:nvPr/>
                      </p:nvGrpSpPr>
                      <p:grpSpPr>
                        <a:xfrm>
                          <a:off x="487465" y="47577"/>
                          <a:ext cx="132743" cy="99688"/>
                          <a:chOff x="0" y="0"/>
                          <a:chExt cx="132742" cy="99686"/>
                        </a:xfrm>
                      </p:grpSpPr>
                      <p:sp>
                        <p:nvSpPr>
                          <p:cNvPr id="566" name="Shape 566"/>
                          <p:cNvSpPr/>
                          <p:nvPr/>
                        </p:nvSpPr>
                        <p:spPr>
                          <a:xfrm flipV="1">
                            <a:off x="0" y="73066"/>
                            <a:ext cx="46293" cy="26621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67" name="Shape 567"/>
                          <p:cNvSpPr/>
                          <p:nvPr/>
                        </p:nvSpPr>
                        <p:spPr>
                          <a:xfrm flipV="1">
                            <a:off x="41830" y="0"/>
                            <a:ext cx="90913" cy="77598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</p:grpSp>
                  <p:grpSp>
                    <p:nvGrpSpPr>
                      <p:cNvPr id="579" name="Group 579"/>
                      <p:cNvGrpSpPr/>
                      <p:nvPr/>
                    </p:nvGrpSpPr>
                    <p:grpSpPr>
                      <a:xfrm>
                        <a:off x="653114" y="62870"/>
                        <a:ext cx="190191" cy="114981"/>
                        <a:chOff x="0" y="0"/>
                        <a:chExt cx="190189" cy="114979"/>
                      </a:xfrm>
                    </p:grpSpPr>
                    <p:grpSp>
                      <p:nvGrpSpPr>
                        <p:cNvPr id="572" name="Group 572"/>
                        <p:cNvGrpSpPr/>
                        <p:nvPr/>
                      </p:nvGrpSpPr>
                      <p:grpSpPr>
                        <a:xfrm>
                          <a:off x="76968" y="6796"/>
                          <a:ext cx="113222" cy="108184"/>
                          <a:chOff x="0" y="0"/>
                          <a:chExt cx="113221" cy="108183"/>
                        </a:xfrm>
                      </p:grpSpPr>
                      <p:sp>
                        <p:nvSpPr>
                          <p:cNvPr id="570" name="Shape 570"/>
                          <p:cNvSpPr/>
                          <p:nvPr/>
                        </p:nvSpPr>
                        <p:spPr>
                          <a:xfrm flipV="1">
                            <a:off x="-1" y="76464"/>
                            <a:ext cx="41274" cy="3172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71" name="Shape 571"/>
                          <p:cNvSpPr/>
                          <p:nvPr/>
                        </p:nvSpPr>
                        <p:spPr>
                          <a:xfrm flipV="1">
                            <a:off x="36810" y="0"/>
                            <a:ext cx="76412" cy="80996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575" name="Group 575"/>
                        <p:cNvGrpSpPr/>
                        <p:nvPr/>
                      </p:nvGrpSpPr>
                      <p:grpSpPr>
                        <a:xfrm>
                          <a:off x="38484" y="1699"/>
                          <a:ext cx="114895" cy="109883"/>
                          <a:chOff x="0" y="0"/>
                          <a:chExt cx="114894" cy="109882"/>
                        </a:xfrm>
                      </p:grpSpPr>
                      <p:sp>
                        <p:nvSpPr>
                          <p:cNvPr id="573" name="Shape 573"/>
                          <p:cNvSpPr/>
                          <p:nvPr/>
                        </p:nvSpPr>
                        <p:spPr>
                          <a:xfrm flipV="1">
                            <a:off x="-1" y="78163"/>
                            <a:ext cx="41274" cy="31720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74" name="Shape 574"/>
                          <p:cNvSpPr/>
                          <p:nvPr/>
                        </p:nvSpPr>
                        <p:spPr>
                          <a:xfrm flipV="1">
                            <a:off x="36810" y="0"/>
                            <a:ext cx="78085" cy="82695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  <p:grpSp>
                      <p:nvGrpSpPr>
                        <p:cNvPr id="578" name="Group 578"/>
                        <p:cNvGrpSpPr/>
                        <p:nvPr/>
                      </p:nvGrpSpPr>
                      <p:grpSpPr>
                        <a:xfrm>
                          <a:off x="0" y="-1"/>
                          <a:ext cx="111549" cy="106485"/>
                          <a:chOff x="0" y="0"/>
                          <a:chExt cx="111548" cy="106483"/>
                        </a:xfrm>
                      </p:grpSpPr>
                      <p:sp>
                        <p:nvSpPr>
                          <p:cNvPr id="576" name="Shape 576"/>
                          <p:cNvSpPr/>
                          <p:nvPr/>
                        </p:nvSpPr>
                        <p:spPr>
                          <a:xfrm flipV="1">
                            <a:off x="-1" y="74765"/>
                            <a:ext cx="41274" cy="31719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  <p:sp>
                        <p:nvSpPr>
                          <p:cNvPr id="577" name="Shape 577"/>
                          <p:cNvSpPr/>
                          <p:nvPr/>
                        </p:nvSpPr>
                        <p:spPr>
                          <a:xfrm flipV="1">
                            <a:off x="36810" y="0"/>
                            <a:ext cx="74739" cy="79297"/>
                          </a:xfrm>
                          <a:prstGeom prst="line">
                            <a:avLst/>
                          </a:prstGeom>
                          <a:noFill/>
                          <a:ln w="12700" cap="flat">
                            <a:solidFill>
                              <a:srgbClr val="DFDFDF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wrap="square" lIns="50800" tIns="50800" rIns="50800" bIns="50800" numCol="1" anchor="ctr">
                            <a:noAutofit/>
                          </a:bodyPr>
                          <a:lstStyle/>
                          <a:p>
                            <a:pPr>
                              <a:defRPr i="0" sz="3000">
                                <a:solidFill>
                                  <a:srgbClr val="3E3B39"/>
                                </a:solidFill>
                                <a:effectLst>
                                  <a:outerShdw sx="100000" sy="100000" kx="0" ky="0" algn="b" rotWithShape="0" blurRad="25400" dist="12700" dir="4920000">
                                    <a:srgbClr val="FFFFFF">
                                      <a:alpha val="50000"/>
                                    </a:srgbClr>
                                  </a:outerShdw>
                                </a:effectLst>
                              </a:defRPr>
                            </a:pPr>
                          </a:p>
                        </p:txBody>
                      </p:sp>
                    </p:grpSp>
                  </p:grpSp>
                  <p:sp>
                    <p:nvSpPr>
                      <p:cNvPr id="580" name="Shape 580"/>
                      <p:cNvSpPr/>
                      <p:nvPr/>
                    </p:nvSpPr>
                    <p:spPr>
                      <a:xfrm>
                        <a:off x="60793" y="33417"/>
                        <a:ext cx="789205" cy="71935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DFDFD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</a:defRPr>
                        </a:pPr>
                      </a:p>
                    </p:txBody>
                  </p:sp>
                  <p:sp>
                    <p:nvSpPr>
                      <p:cNvPr id="581" name="Shape 581"/>
                      <p:cNvSpPr/>
                      <p:nvPr/>
                    </p:nvSpPr>
                    <p:spPr>
                      <a:xfrm>
                        <a:off x="32348" y="53808"/>
                        <a:ext cx="804264" cy="73633"/>
                      </a:xfrm>
                      <a:prstGeom prst="line">
                        <a:avLst/>
                      </a:prstGeom>
                      <a:noFill/>
                      <a:ln w="12700" cap="flat">
                        <a:solidFill>
                          <a:srgbClr val="DFDFD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</a:defRPr>
                        </a:pPr>
                      </a:p>
                    </p:txBody>
                  </p:sp>
                  <p:sp>
                    <p:nvSpPr>
                      <p:cNvPr id="582" name="Shape 582"/>
                      <p:cNvSpPr/>
                      <p:nvPr/>
                    </p:nvSpPr>
                    <p:spPr>
                      <a:xfrm>
                        <a:off x="0" y="76464"/>
                        <a:ext cx="817091" cy="75899"/>
                      </a:xfrm>
                      <a:prstGeom prst="line">
                        <a:avLst/>
                      </a:prstGeom>
                      <a:noFill/>
                      <a:ln w="25400" cap="flat">
                        <a:solidFill>
                          <a:srgbClr val="DFDFD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</a:defRPr>
                        </a:pPr>
                      </a:p>
                    </p:txBody>
                  </p:sp>
                </p:grpSp>
              </p:grpSp>
              <p:grpSp>
                <p:nvGrpSpPr>
                  <p:cNvPr id="587" name="Group 587"/>
                  <p:cNvGrpSpPr/>
                  <p:nvPr/>
                </p:nvGrpSpPr>
                <p:grpSpPr>
                  <a:xfrm>
                    <a:off x="891827" y="85526"/>
                    <a:ext cx="119915" cy="125177"/>
                    <a:chOff x="0" y="0"/>
                    <a:chExt cx="119914" cy="125175"/>
                  </a:xfrm>
                </p:grpSpPr>
                <p:sp>
                  <p:nvSpPr>
                    <p:cNvPr id="585" name="Shape 585"/>
                    <p:cNvSpPr/>
                    <p:nvPr/>
                  </p:nvSpPr>
                  <p:spPr>
                    <a:xfrm flipV="1">
                      <a:off x="0" y="69101"/>
                      <a:ext cx="64698" cy="56075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3F3F3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  <p:sp>
                  <p:nvSpPr>
                    <p:cNvPr id="586" name="Shape 586"/>
                    <p:cNvSpPr/>
                    <p:nvPr/>
                  </p:nvSpPr>
                  <p:spPr>
                    <a:xfrm flipV="1">
                      <a:off x="60793" y="0"/>
                      <a:ext cx="59122" cy="73633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3F3F3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</a:defRPr>
                      </a:pPr>
                    </a:p>
                  </p:txBody>
                </p:sp>
              </p:grpSp>
            </p:grpSp>
          </p:grpSp>
        </p:grpSp>
        <p:pic>
          <p:nvPicPr>
            <p:cNvPr id="591" name="amide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45725" cy="1388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2" name="amide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517226"/>
              <a:ext cx="645725" cy="13885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3" name="amidea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034453"/>
              <a:ext cx="645725" cy="1388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4" name="Shape 594"/>
            <p:cNvSpPr/>
            <p:nvPr/>
          </p:nvSpPr>
          <p:spPr>
            <a:xfrm>
              <a:off x="2926080" y="510430"/>
              <a:ext cx="1733974" cy="496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rtl="1">
                <a:spcBef>
                  <a:spcPts val="1700"/>
                </a:spcBef>
                <a:defRPr b="1"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יישום א</a:t>
              </a:r>
            </a:p>
          </p:txBody>
        </p:sp>
        <p:sp>
          <p:nvSpPr>
            <p:cNvPr id="595" name="Shape 595"/>
            <p:cNvSpPr/>
            <p:nvPr/>
          </p:nvSpPr>
          <p:spPr>
            <a:xfrm>
              <a:off x="2926080" y="1919283"/>
              <a:ext cx="1733974" cy="496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rtl="1">
                <a:spcBef>
                  <a:spcPts val="1700"/>
                </a:spcBef>
                <a:defRPr b="1"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יישום ב</a:t>
              </a:r>
            </a:p>
          </p:txBody>
        </p:sp>
        <p:sp>
          <p:nvSpPr>
            <p:cNvPr id="596" name="Shape 596"/>
            <p:cNvSpPr/>
            <p:nvPr/>
          </p:nvSpPr>
          <p:spPr>
            <a:xfrm>
              <a:off x="2926080" y="3328136"/>
              <a:ext cx="1733974" cy="496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rtl="1">
                <a:spcBef>
                  <a:spcPts val="1700"/>
                </a:spcBef>
                <a:defRPr b="1"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יישום ג</a:t>
              </a:r>
            </a:p>
          </p:txBody>
        </p:sp>
        <p:sp>
          <p:nvSpPr>
            <p:cNvPr id="597" name="Shape 597"/>
            <p:cNvSpPr/>
            <p:nvPr/>
          </p:nvSpPr>
          <p:spPr>
            <a:xfrm>
              <a:off x="5316643" y="1647064"/>
              <a:ext cx="2926081" cy="1040806"/>
            </a:xfrm>
            <a:prstGeom prst="rect">
              <a:avLst/>
            </a:prstGeom>
            <a:gradFill flip="none" rotWithShape="1">
              <a:gsLst>
                <a:gs pos="0">
                  <a:srgbClr val="6F89F7"/>
                </a:gs>
                <a:gs pos="100000">
                  <a:srgbClr val="333F7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rgbClr val="40458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rtl="1">
                <a:spcBef>
                  <a:spcPts val="2000"/>
                </a:spcBef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מערכת לניהול מסד נתונים</a:t>
              </a:r>
            </a:p>
          </p:txBody>
        </p:sp>
        <p:grpSp>
          <p:nvGrpSpPr>
            <p:cNvPr id="601" name="Group 601"/>
            <p:cNvGrpSpPr/>
            <p:nvPr/>
          </p:nvGrpSpPr>
          <p:grpSpPr>
            <a:xfrm>
              <a:off x="8994986" y="975359"/>
              <a:ext cx="1733975" cy="2111024"/>
              <a:chOff x="0" y="0"/>
              <a:chExt cx="1733973" cy="2111022"/>
            </a:xfrm>
          </p:grpSpPr>
          <p:sp>
            <p:nvSpPr>
              <p:cNvPr id="598" name="Shape 598"/>
              <p:cNvSpPr/>
              <p:nvPr/>
            </p:nvSpPr>
            <p:spPr>
              <a:xfrm>
                <a:off x="0" y="-1"/>
                <a:ext cx="1733974" cy="2111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35" y="0"/>
                      <a:pt x="0" y="1518"/>
                      <a:pt x="0" y="3391"/>
                    </a:cubicBezTo>
                    <a:lnTo>
                      <a:pt x="0" y="18209"/>
                    </a:lnTo>
                    <a:cubicBezTo>
                      <a:pt x="0" y="20082"/>
                      <a:pt x="4835" y="21600"/>
                      <a:pt x="10800" y="21600"/>
                    </a:cubicBezTo>
                    <a:cubicBezTo>
                      <a:pt x="16765" y="21600"/>
                      <a:pt x="21600" y="20082"/>
                      <a:pt x="21600" y="18209"/>
                    </a:cubicBezTo>
                    <a:lnTo>
                      <a:pt x="21600" y="3391"/>
                    </a:lnTo>
                    <a:cubicBezTo>
                      <a:pt x="21600" y="1518"/>
                      <a:pt x="16765" y="0"/>
                      <a:pt x="108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39BC3"/>
                  </a:gs>
                  <a:gs pos="100000">
                    <a:srgbClr val="660066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spcBef>
                    <a:spcPts val="2000"/>
                  </a:spcBef>
                  <a:defRPr b="1"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99" name="Shape 599"/>
              <p:cNvSpPr/>
              <p:nvPr/>
            </p:nvSpPr>
            <p:spPr>
              <a:xfrm>
                <a:off x="0" y="331410"/>
                <a:ext cx="1733974" cy="331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solidFill>
                  <a:srgbClr val="660066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spcBef>
                    <a:spcPts val="2000"/>
                  </a:spcBef>
                  <a:defRPr b="1"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x="0" y="148769"/>
                <a:ext cx="1733974" cy="1028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rtl="1">
                  <a:spcBef>
                    <a:spcPts val="2000"/>
                  </a:spcBef>
                  <a:defRPr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מסד נתונים</a:t>
                </a:r>
              </a:p>
            </p:txBody>
          </p:sp>
        </p:grpSp>
        <p:sp>
          <p:nvSpPr>
            <p:cNvPr id="602" name="Shape 602"/>
            <p:cNvSpPr/>
            <p:nvPr/>
          </p:nvSpPr>
          <p:spPr>
            <a:xfrm>
              <a:off x="8128000" y="2059093"/>
              <a:ext cx="866987" cy="1"/>
            </a:xfrm>
            <a:prstGeom prst="line">
              <a:avLst/>
            </a:prstGeom>
            <a:noFill/>
            <a:ln w="254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03" name="Shape 603"/>
            <p:cNvSpPr/>
            <p:nvPr/>
          </p:nvSpPr>
          <p:spPr>
            <a:xfrm>
              <a:off x="3251200" y="1300480"/>
              <a:ext cx="1950721" cy="541867"/>
            </a:xfrm>
            <a:prstGeom prst="line">
              <a:avLst/>
            </a:prstGeom>
            <a:noFill/>
            <a:ln w="254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04" name="Shape 604"/>
            <p:cNvSpPr/>
            <p:nvPr/>
          </p:nvSpPr>
          <p:spPr>
            <a:xfrm flipH="1" flipV="1">
              <a:off x="3251200" y="2059093"/>
              <a:ext cx="1950721" cy="1"/>
            </a:xfrm>
            <a:prstGeom prst="line">
              <a:avLst/>
            </a:prstGeom>
            <a:noFill/>
            <a:ln w="254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05" name="Shape 605"/>
            <p:cNvSpPr/>
            <p:nvPr/>
          </p:nvSpPr>
          <p:spPr>
            <a:xfrm flipH="1">
              <a:off x="3251200" y="2384213"/>
              <a:ext cx="1950721" cy="1300481"/>
            </a:xfrm>
            <a:prstGeom prst="line">
              <a:avLst/>
            </a:prstGeom>
            <a:noFill/>
            <a:ln w="254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41866" y="758613"/>
              <a:ext cx="1733975" cy="1"/>
            </a:xfrm>
            <a:prstGeom prst="line">
              <a:avLst/>
            </a:prstGeom>
            <a:noFill/>
            <a:ln w="254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07" name="Shape 607"/>
            <p:cNvSpPr/>
            <p:nvPr/>
          </p:nvSpPr>
          <p:spPr>
            <a:xfrm>
              <a:off x="650239" y="2059093"/>
              <a:ext cx="1625602" cy="1"/>
            </a:xfrm>
            <a:prstGeom prst="line">
              <a:avLst/>
            </a:prstGeom>
            <a:noFill/>
            <a:ln w="254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08" name="Shape 608"/>
            <p:cNvSpPr/>
            <p:nvPr/>
          </p:nvSpPr>
          <p:spPr>
            <a:xfrm flipH="1">
              <a:off x="541866" y="3793066"/>
              <a:ext cx="1733975" cy="1"/>
            </a:xfrm>
            <a:prstGeom prst="line">
              <a:avLst/>
            </a:prstGeom>
            <a:noFill/>
            <a:ln w="25400" cap="flat">
              <a:solidFill>
                <a:srgbClr val="40458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דוגמא: מסד נתונים בבנק</a:t>
            </a:r>
          </a:p>
        </p:txBody>
      </p:sp>
      <p:grpSp>
        <p:nvGrpSpPr>
          <p:cNvPr id="713" name="Group 713"/>
          <p:cNvGrpSpPr/>
          <p:nvPr/>
        </p:nvGrpSpPr>
        <p:grpSpPr>
          <a:xfrm>
            <a:off x="597502" y="1603974"/>
            <a:ext cx="11044410" cy="7403431"/>
            <a:chOff x="0" y="12490"/>
            <a:chExt cx="11044408" cy="7403430"/>
          </a:xfrm>
        </p:grpSpPr>
        <p:sp>
          <p:nvSpPr>
            <p:cNvPr id="612" name="Shape 612"/>
            <p:cNvSpPr/>
            <p:nvPr/>
          </p:nvSpPr>
          <p:spPr>
            <a:xfrm>
              <a:off x="0" y="855854"/>
              <a:ext cx="3505230" cy="6560067"/>
            </a:xfrm>
            <a:prstGeom prst="rect">
              <a:avLst/>
            </a:prstGeom>
            <a:solidFill>
              <a:srgbClr val="CCFFFF"/>
            </a:solidFill>
            <a:ln w="12700" cap="flat">
              <a:solidFill>
                <a:srgbClr val="40458C"/>
              </a:solidFill>
              <a:prstDash val="solid"/>
              <a:round/>
            </a:ln>
            <a:effectLst>
              <a:outerShdw sx="100000" sy="100000" kx="0" ky="0" algn="b" rotWithShape="0" blurRad="38100" dist="25400" dir="5760000">
                <a:srgbClr val="FFFFFF">
                  <a:alpha val="3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615" name="Group 615"/>
            <p:cNvGrpSpPr/>
            <p:nvPr/>
          </p:nvGrpSpPr>
          <p:grpSpPr>
            <a:xfrm>
              <a:off x="408307" y="649476"/>
              <a:ext cx="2571122" cy="3301146"/>
              <a:chOff x="-113377" y="-158658"/>
              <a:chExt cx="2571120" cy="3301145"/>
            </a:xfrm>
          </p:grpSpPr>
          <p:sp>
            <p:nvSpPr>
              <p:cNvPr id="613" name="Shape 613"/>
              <p:cNvSpPr/>
              <p:nvPr/>
            </p:nvSpPr>
            <p:spPr>
              <a:xfrm>
                <a:off x="290980" y="542173"/>
                <a:ext cx="1762407" cy="1899482"/>
              </a:xfrm>
              <a:prstGeom prst="rect">
                <a:avLst/>
              </a:prstGeom>
              <a:solidFill>
                <a:srgbClr val="CC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16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14" name="Shape 614"/>
              <p:cNvSpPr/>
              <p:nvPr/>
            </p:nvSpPr>
            <p:spPr>
              <a:xfrm>
                <a:off x="-113378" y="-158659"/>
                <a:ext cx="2571122" cy="33011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3217" tIns="63217" rIns="63217" bIns="63217" numCol="1" anchor="ctr">
                <a:noAutofit/>
              </a:bodyPr>
              <a:lstStyle/>
              <a:p>
                <a:pPr rtl="1">
                  <a:defRPr b="1" sz="2200">
                    <a:solidFill>
                      <a:srgbClr val="6F89F7"/>
                    </a:solidFill>
                    <a:effectLst>
                      <a:outerShdw sx="100000" sy="100000" kx="0" ky="0" algn="b" rotWithShape="0" blurRad="12700" dist="25400" dir="2700000">
                        <a:srgbClr val="000000"/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נתוני לקוחות</a:t>
                </a:r>
              </a:p>
              <a:p>
                <a:pPr rtl="1">
                  <a:lnSpc>
                    <a:spcPct val="90000"/>
                  </a:lnSpc>
                  <a:defRPr sz="2200"/>
                </a:pPr>
                <a:r>
                  <a:t>שם</a:t>
                </a:r>
              </a:p>
              <a:p>
                <a:pPr rtl="1">
                  <a:lnSpc>
                    <a:spcPct val="90000"/>
                  </a:lnSpc>
                  <a:defRPr sz="2200"/>
                </a:pPr>
                <a:r>
                  <a:t>מ</a:t>
                </a:r>
                <a:r>
                  <a:t>ס' זהות</a:t>
                </a:r>
              </a:p>
              <a:p>
                <a:pPr rtl="1">
                  <a:lnSpc>
                    <a:spcPct val="90000"/>
                  </a:lnSpc>
                  <a:defRPr sz="2200"/>
                </a:pPr>
                <a:r>
                  <a:t>כ</a:t>
                </a:r>
                <a:r>
                  <a:t>תובת</a:t>
                </a:r>
              </a:p>
              <a:p>
                <a:pPr rtl="1">
                  <a:lnSpc>
                    <a:spcPct val="90000"/>
                  </a:lnSpc>
                  <a:defRPr sz="2200"/>
                </a:pPr>
                <a:r>
                  <a:t>#</a:t>
                </a:r>
                <a:r>
                  <a:t> חשבון עו"ש</a:t>
                </a:r>
              </a:p>
              <a:p>
                <a:pPr rtl="1">
                  <a:lnSpc>
                    <a:spcPct val="90000"/>
                  </a:lnSpc>
                  <a:defRPr sz="2200"/>
                </a:pPr>
                <a:r>
                  <a:t>#</a:t>
                </a:r>
                <a:r>
                  <a:t> חשבון חסכון</a:t>
                </a:r>
              </a:p>
              <a:p>
                <a:pPr rtl="1">
                  <a:lnSpc>
                    <a:spcPct val="90000"/>
                  </a:lnSpc>
                  <a:defRPr sz="2200"/>
                </a:pPr>
                <a:r>
                  <a:t>#</a:t>
                </a:r>
                <a:r>
                  <a:t> חשבון השקעות</a:t>
                </a:r>
              </a:p>
              <a:p>
                <a:pPr rtl="1">
                  <a:lnSpc>
                    <a:spcPct val="90000"/>
                  </a:lnSpc>
                  <a:defRPr sz="2200"/>
                </a:pPr>
                <a:r>
                  <a:t>#</a:t>
                </a:r>
                <a:r>
                  <a:t> הלוואה</a:t>
                </a:r>
                <a:endParaRPr sz="1600"/>
              </a:p>
            </p:txBody>
          </p:sp>
        </p:grpSp>
        <p:grpSp>
          <p:nvGrpSpPr>
            <p:cNvPr id="618" name="Group 618"/>
            <p:cNvGrpSpPr/>
            <p:nvPr/>
          </p:nvGrpSpPr>
          <p:grpSpPr>
            <a:xfrm>
              <a:off x="758030" y="4640131"/>
              <a:ext cx="1871676" cy="1395239"/>
              <a:chOff x="34929" y="0"/>
              <a:chExt cx="1871675" cy="1395237"/>
            </a:xfrm>
          </p:grpSpPr>
          <p:sp>
            <p:nvSpPr>
              <p:cNvPr id="616" name="Shape 616"/>
              <p:cNvSpPr/>
              <p:nvPr/>
            </p:nvSpPr>
            <p:spPr>
              <a:xfrm>
                <a:off x="89563" y="0"/>
                <a:ext cx="1762407" cy="1395238"/>
              </a:xfrm>
              <a:prstGeom prst="rect">
                <a:avLst/>
              </a:prstGeom>
              <a:solidFill>
                <a:srgbClr val="CC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90000"/>
                  </a:lnSpc>
                  <a:defRPr i="0" sz="22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17" name="Shape 617"/>
              <p:cNvSpPr/>
              <p:nvPr/>
            </p:nvSpPr>
            <p:spPr>
              <a:xfrm>
                <a:off x="34929" y="85213"/>
                <a:ext cx="1871676" cy="1224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3217" tIns="63217" rIns="63217" bIns="63217" numCol="1" anchor="ctr">
                <a:noAutofit/>
              </a:bodyPr>
              <a:lstStyle/>
              <a:p>
                <a:pPr rtl="1">
                  <a:defRPr b="1" sz="2200">
                    <a:solidFill>
                      <a:srgbClr val="6F89F7"/>
                    </a:solidFill>
                    <a:effectLst>
                      <a:outerShdw sx="100000" sy="100000" kx="0" ky="0" algn="b" rotWithShape="0" blurRad="12700" dist="25400" dir="2700000">
                        <a:srgbClr val="000000"/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נתוני הלוואות</a:t>
                </a:r>
                <a:endParaRPr sz="1800"/>
              </a:p>
              <a:p>
                <a:pPr rtl="1">
                  <a:lnSpc>
                    <a:spcPct val="90000"/>
                  </a:lnSpc>
                  <a:defRPr sz="2200"/>
                </a:pPr>
                <a:r>
                  <a:t># </a:t>
                </a:r>
                <a:r>
                  <a:t>ה</a:t>
                </a:r>
                <a:r>
                  <a:t>לוואה</a:t>
                </a:r>
              </a:p>
              <a:p>
                <a:pPr rtl="1">
                  <a:lnSpc>
                    <a:spcPct val="90000"/>
                  </a:lnSpc>
                  <a:defRPr sz="2200"/>
                </a:pPr>
                <a:r>
                  <a:t>י</a:t>
                </a:r>
                <a:r>
                  <a:t>תרה</a:t>
                </a:r>
              </a:p>
            </p:txBody>
          </p:sp>
        </p:grpSp>
        <p:grpSp>
          <p:nvGrpSpPr>
            <p:cNvPr id="621" name="Group 621"/>
            <p:cNvGrpSpPr/>
            <p:nvPr/>
          </p:nvGrpSpPr>
          <p:grpSpPr>
            <a:xfrm>
              <a:off x="580322" y="3504359"/>
              <a:ext cx="2227091" cy="1390343"/>
              <a:chOff x="-119590" y="0"/>
              <a:chExt cx="2227089" cy="1390342"/>
            </a:xfrm>
          </p:grpSpPr>
          <p:sp>
            <p:nvSpPr>
              <p:cNvPr id="619" name="Shape 619"/>
              <p:cNvSpPr/>
              <p:nvPr/>
            </p:nvSpPr>
            <p:spPr>
              <a:xfrm>
                <a:off x="112751" y="0"/>
                <a:ext cx="1762406" cy="1390343"/>
              </a:xfrm>
              <a:prstGeom prst="rect">
                <a:avLst/>
              </a:prstGeom>
              <a:solidFill>
                <a:srgbClr val="CC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90000"/>
                  </a:lnSpc>
                  <a:defRPr i="0" sz="22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20" name="Shape 620"/>
              <p:cNvSpPr/>
              <p:nvPr/>
            </p:nvSpPr>
            <p:spPr>
              <a:xfrm>
                <a:off x="-119591" y="82765"/>
                <a:ext cx="2227090" cy="1224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3217" tIns="63217" rIns="63217" bIns="63217" numCol="1" anchor="ctr">
                <a:noAutofit/>
              </a:bodyPr>
              <a:lstStyle/>
              <a:p>
                <a:pPr rtl="1">
                  <a:defRPr b="1" sz="2200">
                    <a:solidFill>
                      <a:srgbClr val="6F89F7"/>
                    </a:solidFill>
                    <a:effectLst>
                      <a:outerShdw sx="100000" sy="100000" kx="0" ky="0" algn="b" rotWithShape="0" blurRad="12700" dist="25400" dir="2700000">
                        <a:srgbClr val="000000"/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נתוני ח</a:t>
                </a:r>
                <a:r>
                  <a:t>ס</a:t>
                </a:r>
                <a:r>
                  <a:t>כונות</a:t>
                </a:r>
                <a:endParaRPr sz="1800"/>
              </a:p>
              <a:p>
                <a:pPr rtl="1">
                  <a:lnSpc>
                    <a:spcPct val="90000"/>
                  </a:lnSpc>
                  <a:defRPr sz="2200"/>
                </a:pPr>
                <a:r>
                  <a:t># חשבון חסכון</a:t>
                </a:r>
              </a:p>
              <a:p>
                <a:pPr rtl="1">
                  <a:lnSpc>
                    <a:spcPct val="90000"/>
                  </a:lnSpc>
                  <a:defRPr sz="2200"/>
                </a:pPr>
                <a:r>
                  <a:t>י</a:t>
                </a:r>
                <a:r>
                  <a:t>תרה</a:t>
                </a:r>
              </a:p>
            </p:txBody>
          </p:sp>
        </p:grpSp>
        <p:grpSp>
          <p:nvGrpSpPr>
            <p:cNvPr id="624" name="Group 624"/>
            <p:cNvGrpSpPr/>
            <p:nvPr/>
          </p:nvGrpSpPr>
          <p:grpSpPr>
            <a:xfrm>
              <a:off x="408307" y="5908084"/>
              <a:ext cx="2571122" cy="1390344"/>
              <a:chOff x="-113377" y="0"/>
              <a:chExt cx="2571120" cy="1390342"/>
            </a:xfrm>
          </p:grpSpPr>
          <p:sp>
            <p:nvSpPr>
              <p:cNvPr id="622" name="Shape 622"/>
              <p:cNvSpPr/>
              <p:nvPr/>
            </p:nvSpPr>
            <p:spPr>
              <a:xfrm>
                <a:off x="290980" y="0"/>
                <a:ext cx="1762407" cy="1390343"/>
              </a:xfrm>
              <a:prstGeom prst="rect">
                <a:avLst/>
              </a:prstGeom>
              <a:solidFill>
                <a:srgbClr val="CC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lnSpc>
                    <a:spcPct val="90000"/>
                  </a:lnSpc>
                  <a:defRPr i="0" sz="22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623" name="Shape 623"/>
              <p:cNvSpPr/>
              <p:nvPr/>
            </p:nvSpPr>
            <p:spPr>
              <a:xfrm>
                <a:off x="-113378" y="77810"/>
                <a:ext cx="2571122" cy="12347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3217" tIns="63217" rIns="63217" bIns="63217" numCol="1" anchor="ctr">
                <a:noAutofit/>
              </a:bodyPr>
              <a:lstStyle/>
              <a:p>
                <a:pPr rtl="1">
                  <a:defRPr b="1" sz="2200">
                    <a:solidFill>
                      <a:srgbClr val="6F89F7"/>
                    </a:solidFill>
                    <a:effectLst>
                      <a:outerShdw sx="100000" sy="100000" kx="0" ky="0" algn="b" rotWithShape="0" blurRad="12700" dist="25400" dir="2700000">
                        <a:srgbClr val="000000"/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נתוני השקעות</a:t>
                </a:r>
                <a:r>
                  <a:rPr b="0">
                    <a:latin typeface="Helvetica"/>
                    <a:ea typeface="Helvetica"/>
                    <a:cs typeface="Helvetica"/>
                    <a:sym typeface="Helvetica"/>
                  </a:rPr>
                  <a:t> </a:t>
                </a:r>
                <a:endParaRPr sz="1800"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rtl="1">
                  <a:lnSpc>
                    <a:spcPct val="90000"/>
                  </a:lnSpc>
                  <a:defRPr sz="2200"/>
                </a:pPr>
                <a:r>
                  <a:t># חשבון השקעות</a:t>
                </a:r>
              </a:p>
              <a:p>
                <a:pPr rtl="1">
                  <a:lnSpc>
                    <a:spcPct val="90000"/>
                  </a:lnSpc>
                  <a:defRPr sz="2200"/>
                </a:pPr>
                <a:r>
                  <a:t>י</a:t>
                </a:r>
                <a:r>
                  <a:t>תרה</a:t>
                </a:r>
              </a:p>
            </p:txBody>
          </p:sp>
        </p:grpSp>
        <p:grpSp>
          <p:nvGrpSpPr>
            <p:cNvPr id="627" name="Group 627"/>
            <p:cNvGrpSpPr/>
            <p:nvPr/>
          </p:nvGrpSpPr>
          <p:grpSpPr>
            <a:xfrm>
              <a:off x="7015353" y="1947502"/>
              <a:ext cx="1818246" cy="912971"/>
              <a:chOff x="0" y="-7224"/>
              <a:chExt cx="1818245" cy="912969"/>
            </a:xfrm>
          </p:grpSpPr>
          <p:sp>
            <p:nvSpPr>
              <p:cNvPr id="625" name="Shape 625"/>
              <p:cNvSpPr/>
              <p:nvPr/>
            </p:nvSpPr>
            <p:spPr>
              <a:xfrm>
                <a:off x="0" y="0"/>
                <a:ext cx="1818246" cy="898521"/>
              </a:xfrm>
              <a:prstGeom prst="rect">
                <a:avLst/>
              </a:prstGeom>
              <a:solidFill>
                <a:srgbClr val="FCD1C1"/>
              </a:solidFill>
              <a:ln w="12700" cap="flat">
                <a:solidFill>
                  <a:srgbClr val="40458C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i="0" sz="2200">
                    <a:solidFill>
                      <a:srgbClr val="B7C1EB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6" name="Shape 626"/>
              <p:cNvSpPr/>
              <p:nvPr/>
            </p:nvSpPr>
            <p:spPr>
              <a:xfrm>
                <a:off x="429122" y="-7225"/>
                <a:ext cx="1309575" cy="912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3217" tIns="63217" rIns="63217" bIns="63217" numCol="1" anchor="ctr">
                <a:noAutofit/>
              </a:bodyPr>
              <a:lstStyle/>
              <a:p>
                <a:pPr rtl="1"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מערכת </a:t>
                </a:r>
              </a:p>
              <a:p>
                <a:pPr rtl="1"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ת. חסכון</a:t>
                </a:r>
              </a:p>
            </p:txBody>
          </p:sp>
        </p:grpSp>
        <p:grpSp>
          <p:nvGrpSpPr>
            <p:cNvPr id="630" name="Group 630"/>
            <p:cNvGrpSpPr/>
            <p:nvPr/>
          </p:nvGrpSpPr>
          <p:grpSpPr>
            <a:xfrm>
              <a:off x="7637091" y="4021513"/>
              <a:ext cx="1561688" cy="843144"/>
              <a:chOff x="0" y="-6672"/>
              <a:chExt cx="1561687" cy="843143"/>
            </a:xfrm>
          </p:grpSpPr>
          <p:sp>
            <p:nvSpPr>
              <p:cNvPr id="628" name="Shape 628"/>
              <p:cNvSpPr/>
              <p:nvPr/>
            </p:nvSpPr>
            <p:spPr>
              <a:xfrm>
                <a:off x="0" y="0"/>
                <a:ext cx="1561688" cy="829800"/>
              </a:xfrm>
              <a:prstGeom prst="rect">
                <a:avLst/>
              </a:prstGeom>
              <a:solidFill>
                <a:srgbClr val="FCD1C1"/>
              </a:solidFill>
              <a:ln w="12700" cap="flat">
                <a:solidFill>
                  <a:srgbClr val="40458C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i="0" sz="2200">
                    <a:solidFill>
                      <a:srgbClr val="B7C1EB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9" name="Shape 629"/>
              <p:cNvSpPr/>
              <p:nvPr/>
            </p:nvSpPr>
            <p:spPr>
              <a:xfrm>
                <a:off x="188264" y="-6673"/>
                <a:ext cx="1185159" cy="843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3217" tIns="63217" rIns="63217" bIns="63217" numCol="1" anchor="ctr">
                <a:noAutofit/>
              </a:bodyPr>
              <a:lstStyle/>
              <a:p>
                <a:pPr rtl="1"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מערכת </a:t>
                </a:r>
              </a:p>
              <a:p>
                <a:pPr rtl="1"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הלוואות</a:t>
                </a:r>
              </a:p>
            </p:txBody>
          </p:sp>
        </p:grpSp>
        <p:grpSp>
          <p:nvGrpSpPr>
            <p:cNvPr id="633" name="Group 633"/>
            <p:cNvGrpSpPr/>
            <p:nvPr/>
          </p:nvGrpSpPr>
          <p:grpSpPr>
            <a:xfrm>
              <a:off x="7132847" y="6011563"/>
              <a:ext cx="2266650" cy="843144"/>
              <a:chOff x="0" y="-6672"/>
              <a:chExt cx="2266649" cy="843143"/>
            </a:xfrm>
          </p:grpSpPr>
          <p:sp>
            <p:nvSpPr>
              <p:cNvPr id="631" name="Shape 631"/>
              <p:cNvSpPr/>
              <p:nvPr/>
            </p:nvSpPr>
            <p:spPr>
              <a:xfrm>
                <a:off x="0" y="0"/>
                <a:ext cx="2266650" cy="829800"/>
              </a:xfrm>
              <a:prstGeom prst="rect">
                <a:avLst/>
              </a:prstGeom>
              <a:solidFill>
                <a:srgbClr val="FCD1C1"/>
              </a:solidFill>
              <a:ln w="12700" cap="flat">
                <a:solidFill>
                  <a:srgbClr val="40458C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i="0" sz="2200">
                    <a:solidFill>
                      <a:srgbClr val="B7C1EB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32" name="Shape 632"/>
              <p:cNvSpPr/>
              <p:nvPr/>
            </p:nvSpPr>
            <p:spPr>
              <a:xfrm>
                <a:off x="544221" y="-6673"/>
                <a:ext cx="1178207" cy="843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3217" tIns="63217" rIns="63217" bIns="63217" numCol="1" anchor="ctr">
                <a:noAutofit/>
              </a:bodyPr>
              <a:lstStyle/>
              <a:p>
                <a:pPr rtl="1"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מערכת</a:t>
                </a:r>
              </a:p>
              <a:p>
                <a:pPr rtl="1"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ה</a:t>
                </a:r>
                <a:r>
                  <a:t>שקעות</a:t>
                </a:r>
              </a:p>
            </p:txBody>
          </p:sp>
        </p:grpSp>
        <p:grpSp>
          <p:nvGrpSpPr>
            <p:cNvPr id="636" name="Group 636"/>
            <p:cNvGrpSpPr/>
            <p:nvPr/>
          </p:nvGrpSpPr>
          <p:grpSpPr>
            <a:xfrm>
              <a:off x="4229773" y="3440716"/>
              <a:ext cx="2349875" cy="1292432"/>
              <a:chOff x="0" y="0"/>
              <a:chExt cx="2349874" cy="1292430"/>
            </a:xfrm>
          </p:grpSpPr>
          <p:sp>
            <p:nvSpPr>
              <p:cNvPr id="634" name="Shape 634"/>
              <p:cNvSpPr/>
              <p:nvPr/>
            </p:nvSpPr>
            <p:spPr>
              <a:xfrm>
                <a:off x="0" y="0"/>
                <a:ext cx="2349875" cy="1292431"/>
              </a:xfrm>
              <a:prstGeom prst="rect">
                <a:avLst/>
              </a:prstGeom>
              <a:solidFill>
                <a:srgbClr val="F95AB7"/>
              </a:solidFill>
              <a:ln w="12700" cap="flat">
                <a:solidFill>
                  <a:srgbClr val="40458C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1" i="0" sz="22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35" name="Shape 635"/>
              <p:cNvSpPr/>
              <p:nvPr/>
            </p:nvSpPr>
            <p:spPr>
              <a:xfrm>
                <a:off x="273084" y="224643"/>
                <a:ext cx="1803706" cy="843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3217" tIns="63217" rIns="63217" bIns="63217" numCol="1" anchor="ctr">
                <a:noAutofit/>
              </a:bodyPr>
              <a:lstStyle/>
              <a:p>
                <a:pPr rtl="1"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מערכת ניהול</a:t>
                </a:r>
                <a:endParaRPr>
                  <a:solidFill>
                    <a:srgbClr val="FFFFFF"/>
                  </a:solidFill>
                </a:endParaRPr>
              </a:p>
              <a:p>
                <a:pPr rtl="1">
                  <a:defRPr b="1"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מ</a:t>
                </a:r>
                <a:r>
                  <a:t>סד נתונים</a:t>
                </a:r>
              </a:p>
            </p:txBody>
          </p:sp>
        </p:grpSp>
        <p:sp>
          <p:nvSpPr>
            <p:cNvPr id="637" name="Shape 637"/>
            <p:cNvSpPr/>
            <p:nvPr/>
          </p:nvSpPr>
          <p:spPr>
            <a:xfrm flipV="1">
              <a:off x="8704325" y="2148285"/>
              <a:ext cx="1282641" cy="234989"/>
            </a:xfrm>
            <a:prstGeom prst="line">
              <a:avLst/>
            </a:prstGeom>
            <a:noFill/>
            <a:ln w="38100" cap="flat">
              <a:solidFill>
                <a:srgbClr val="4045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38" name="Shape 638"/>
            <p:cNvSpPr/>
            <p:nvPr/>
          </p:nvSpPr>
          <p:spPr>
            <a:xfrm>
              <a:off x="9291794" y="4263172"/>
              <a:ext cx="577678" cy="1"/>
            </a:xfrm>
            <a:prstGeom prst="line">
              <a:avLst/>
            </a:prstGeom>
            <a:noFill/>
            <a:ln w="38100" cap="flat">
              <a:solidFill>
                <a:srgbClr val="4045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39" name="Shape 639"/>
            <p:cNvSpPr/>
            <p:nvPr/>
          </p:nvSpPr>
          <p:spPr>
            <a:xfrm>
              <a:off x="9526781" y="6378059"/>
              <a:ext cx="812666" cy="117495"/>
            </a:xfrm>
            <a:prstGeom prst="line">
              <a:avLst/>
            </a:prstGeom>
            <a:noFill/>
            <a:ln w="38100" cap="flat">
              <a:solidFill>
                <a:srgbClr val="4045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640" name="Shape 640"/>
            <p:cNvSpPr/>
            <p:nvPr/>
          </p:nvSpPr>
          <p:spPr>
            <a:xfrm>
              <a:off x="856242" y="12490"/>
              <a:ext cx="1694833" cy="511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3217" tIns="63217" rIns="63217" bIns="63217" numCol="1" anchor="ctr">
              <a:noAutofit/>
            </a:bodyPr>
            <a:lstStyle>
              <a:lvl1pPr rtl="1">
                <a:defRPr b="1" sz="2400">
                  <a:solidFill>
                    <a:srgbClr val="FF500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מסד נתונים</a:t>
              </a:r>
            </a:p>
          </p:txBody>
        </p:sp>
        <p:sp>
          <p:nvSpPr>
            <p:cNvPr id="641" name="Shape 641"/>
            <p:cNvSpPr/>
            <p:nvPr/>
          </p:nvSpPr>
          <p:spPr>
            <a:xfrm>
              <a:off x="7207337" y="364971"/>
              <a:ext cx="859508" cy="511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3217" tIns="63217" rIns="63217" bIns="63217" numCol="1" anchor="ctr">
              <a:noAutofit/>
            </a:bodyPr>
            <a:lstStyle>
              <a:lvl1pPr rtl="1">
                <a:defRPr b="1" sz="2400">
                  <a:solidFill>
                    <a:srgbClr val="FF500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יישום</a:t>
              </a:r>
            </a:p>
          </p:txBody>
        </p:sp>
        <p:sp>
          <p:nvSpPr>
            <p:cNvPr id="642" name="Shape 642"/>
            <p:cNvSpPr/>
            <p:nvPr/>
          </p:nvSpPr>
          <p:spPr>
            <a:xfrm>
              <a:off x="9708404" y="364971"/>
              <a:ext cx="1262085" cy="511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3217" tIns="63217" rIns="63217" bIns="63217" numCol="1" anchor="ctr">
              <a:noAutofit/>
            </a:bodyPr>
            <a:lstStyle>
              <a:lvl1pPr rtl="1">
                <a:defRPr b="1" sz="2400">
                  <a:solidFill>
                    <a:srgbClr val="FF500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משתמש</a:t>
              </a:r>
            </a:p>
          </p:txBody>
        </p:sp>
        <p:grpSp>
          <p:nvGrpSpPr>
            <p:cNvPr id="666" name="Group 666"/>
            <p:cNvGrpSpPr/>
            <p:nvPr/>
          </p:nvGrpSpPr>
          <p:grpSpPr>
            <a:xfrm>
              <a:off x="9986965" y="3323222"/>
              <a:ext cx="469976" cy="1879901"/>
              <a:chOff x="0" y="0"/>
              <a:chExt cx="469974" cy="1879899"/>
            </a:xfrm>
          </p:grpSpPr>
          <p:grpSp>
            <p:nvGrpSpPr>
              <p:cNvPr id="646" name="Group 646"/>
              <p:cNvGrpSpPr/>
              <p:nvPr/>
            </p:nvGrpSpPr>
            <p:grpSpPr>
              <a:xfrm>
                <a:off x="105254" y="0"/>
                <a:ext cx="242332" cy="445498"/>
                <a:chOff x="0" y="0"/>
                <a:chExt cx="242330" cy="445497"/>
              </a:xfrm>
            </p:grpSpPr>
            <p:sp>
              <p:nvSpPr>
                <p:cNvPr id="643" name="Shape 643"/>
                <p:cNvSpPr/>
                <p:nvPr/>
              </p:nvSpPr>
              <p:spPr>
                <a:xfrm>
                  <a:off x="0" y="0"/>
                  <a:ext cx="242331" cy="3402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8291" y="311"/>
                      </a:moveTo>
                      <a:lnTo>
                        <a:pt x="6109" y="1088"/>
                      </a:lnTo>
                      <a:lnTo>
                        <a:pt x="4364" y="2020"/>
                      </a:lnTo>
                      <a:lnTo>
                        <a:pt x="3273" y="3108"/>
                      </a:lnTo>
                      <a:lnTo>
                        <a:pt x="1964" y="5283"/>
                      </a:lnTo>
                      <a:lnTo>
                        <a:pt x="873" y="8547"/>
                      </a:lnTo>
                      <a:lnTo>
                        <a:pt x="0" y="11344"/>
                      </a:lnTo>
                      <a:lnTo>
                        <a:pt x="218" y="12587"/>
                      </a:lnTo>
                      <a:lnTo>
                        <a:pt x="436" y="13675"/>
                      </a:lnTo>
                      <a:lnTo>
                        <a:pt x="873" y="15540"/>
                      </a:lnTo>
                      <a:lnTo>
                        <a:pt x="2400" y="21600"/>
                      </a:lnTo>
                      <a:lnTo>
                        <a:pt x="3709" y="20357"/>
                      </a:lnTo>
                      <a:lnTo>
                        <a:pt x="5236" y="20201"/>
                      </a:lnTo>
                      <a:lnTo>
                        <a:pt x="6327" y="19891"/>
                      </a:lnTo>
                      <a:lnTo>
                        <a:pt x="8073" y="19114"/>
                      </a:lnTo>
                      <a:lnTo>
                        <a:pt x="7418" y="15850"/>
                      </a:lnTo>
                      <a:lnTo>
                        <a:pt x="7418" y="14918"/>
                      </a:lnTo>
                      <a:lnTo>
                        <a:pt x="5891" y="12587"/>
                      </a:lnTo>
                      <a:lnTo>
                        <a:pt x="5455" y="9168"/>
                      </a:lnTo>
                      <a:lnTo>
                        <a:pt x="5891" y="6060"/>
                      </a:lnTo>
                      <a:lnTo>
                        <a:pt x="8945" y="4040"/>
                      </a:lnTo>
                      <a:lnTo>
                        <a:pt x="13964" y="3729"/>
                      </a:lnTo>
                      <a:lnTo>
                        <a:pt x="16364" y="5750"/>
                      </a:lnTo>
                      <a:lnTo>
                        <a:pt x="16145" y="12276"/>
                      </a:lnTo>
                      <a:lnTo>
                        <a:pt x="13964" y="14918"/>
                      </a:lnTo>
                      <a:lnTo>
                        <a:pt x="13527" y="19114"/>
                      </a:lnTo>
                      <a:lnTo>
                        <a:pt x="14836" y="18492"/>
                      </a:lnTo>
                      <a:lnTo>
                        <a:pt x="15709" y="19114"/>
                      </a:lnTo>
                      <a:lnTo>
                        <a:pt x="17018" y="19580"/>
                      </a:lnTo>
                      <a:lnTo>
                        <a:pt x="18109" y="20046"/>
                      </a:lnTo>
                      <a:lnTo>
                        <a:pt x="19418" y="20512"/>
                      </a:lnTo>
                      <a:lnTo>
                        <a:pt x="20509" y="16161"/>
                      </a:lnTo>
                      <a:lnTo>
                        <a:pt x="21164" y="13519"/>
                      </a:lnTo>
                      <a:lnTo>
                        <a:pt x="21382" y="11810"/>
                      </a:lnTo>
                      <a:lnTo>
                        <a:pt x="21600" y="10567"/>
                      </a:lnTo>
                      <a:lnTo>
                        <a:pt x="21382" y="9168"/>
                      </a:lnTo>
                      <a:lnTo>
                        <a:pt x="21164" y="8236"/>
                      </a:lnTo>
                      <a:lnTo>
                        <a:pt x="20509" y="6993"/>
                      </a:lnTo>
                      <a:lnTo>
                        <a:pt x="20291" y="5905"/>
                      </a:lnTo>
                      <a:lnTo>
                        <a:pt x="20291" y="5128"/>
                      </a:lnTo>
                      <a:lnTo>
                        <a:pt x="19855" y="4040"/>
                      </a:lnTo>
                      <a:lnTo>
                        <a:pt x="18982" y="2642"/>
                      </a:lnTo>
                      <a:lnTo>
                        <a:pt x="17673" y="1399"/>
                      </a:lnTo>
                      <a:lnTo>
                        <a:pt x="15491" y="466"/>
                      </a:lnTo>
                      <a:lnTo>
                        <a:pt x="13309" y="155"/>
                      </a:lnTo>
                      <a:lnTo>
                        <a:pt x="11127" y="0"/>
                      </a:lnTo>
                      <a:lnTo>
                        <a:pt x="8291" y="311"/>
                      </a:lnTo>
                    </a:path>
                  </a:pathLst>
                </a:custGeom>
                <a:solidFill>
                  <a:srgbClr val="BF3F00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44" name="Shape 644"/>
                <p:cNvSpPr/>
                <p:nvPr/>
              </p:nvSpPr>
              <p:spPr>
                <a:xfrm>
                  <a:off x="24477" y="56299"/>
                  <a:ext cx="198272" cy="3891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8000" y="272"/>
                      </a:moveTo>
                      <a:lnTo>
                        <a:pt x="6133" y="679"/>
                      </a:lnTo>
                      <a:lnTo>
                        <a:pt x="4800" y="1494"/>
                      </a:lnTo>
                      <a:lnTo>
                        <a:pt x="4000" y="2309"/>
                      </a:lnTo>
                      <a:lnTo>
                        <a:pt x="3733" y="3396"/>
                      </a:lnTo>
                      <a:lnTo>
                        <a:pt x="3467" y="5026"/>
                      </a:lnTo>
                      <a:lnTo>
                        <a:pt x="4000" y="7743"/>
                      </a:lnTo>
                      <a:lnTo>
                        <a:pt x="4800" y="8694"/>
                      </a:lnTo>
                      <a:lnTo>
                        <a:pt x="6133" y="10053"/>
                      </a:lnTo>
                      <a:lnTo>
                        <a:pt x="6133" y="13313"/>
                      </a:lnTo>
                      <a:lnTo>
                        <a:pt x="0" y="15215"/>
                      </a:lnTo>
                      <a:lnTo>
                        <a:pt x="11200" y="21600"/>
                      </a:lnTo>
                      <a:lnTo>
                        <a:pt x="21600" y="14808"/>
                      </a:lnTo>
                      <a:lnTo>
                        <a:pt x="14133" y="12634"/>
                      </a:lnTo>
                      <a:lnTo>
                        <a:pt x="14133" y="10189"/>
                      </a:lnTo>
                      <a:lnTo>
                        <a:pt x="16533" y="8694"/>
                      </a:lnTo>
                      <a:lnTo>
                        <a:pt x="17067" y="7879"/>
                      </a:lnTo>
                      <a:lnTo>
                        <a:pt x="17600" y="5162"/>
                      </a:lnTo>
                      <a:lnTo>
                        <a:pt x="17600" y="2581"/>
                      </a:lnTo>
                      <a:lnTo>
                        <a:pt x="16800" y="1630"/>
                      </a:lnTo>
                      <a:lnTo>
                        <a:pt x="15733" y="815"/>
                      </a:lnTo>
                      <a:lnTo>
                        <a:pt x="14133" y="408"/>
                      </a:lnTo>
                      <a:lnTo>
                        <a:pt x="12267" y="0"/>
                      </a:lnTo>
                      <a:lnTo>
                        <a:pt x="10133" y="0"/>
                      </a:lnTo>
                      <a:lnTo>
                        <a:pt x="8000" y="272"/>
                      </a:lnTo>
                    </a:path>
                  </a:pathLst>
                </a:custGeom>
                <a:solidFill>
                  <a:srgbClr val="FF7F7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45" name="Shape 645"/>
                <p:cNvSpPr/>
                <p:nvPr/>
              </p:nvSpPr>
              <p:spPr>
                <a:xfrm>
                  <a:off x="70985" y="124837"/>
                  <a:ext cx="56300" cy="660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817" y="0"/>
                      </a:moveTo>
                      <a:lnTo>
                        <a:pt x="8452" y="0"/>
                      </a:lnTo>
                      <a:lnTo>
                        <a:pt x="13148" y="1600"/>
                      </a:lnTo>
                      <a:lnTo>
                        <a:pt x="15965" y="1600"/>
                      </a:lnTo>
                      <a:lnTo>
                        <a:pt x="15965" y="19200"/>
                      </a:lnTo>
                      <a:lnTo>
                        <a:pt x="21600" y="19200"/>
                      </a:lnTo>
                      <a:lnTo>
                        <a:pt x="16904" y="21600"/>
                      </a:lnTo>
                      <a:lnTo>
                        <a:pt x="14087" y="19200"/>
                      </a:lnTo>
                      <a:lnTo>
                        <a:pt x="14087" y="6400"/>
                      </a:lnTo>
                      <a:lnTo>
                        <a:pt x="5635" y="7200"/>
                      </a:lnTo>
                      <a:lnTo>
                        <a:pt x="11270" y="4800"/>
                      </a:lnTo>
                      <a:lnTo>
                        <a:pt x="4696" y="5600"/>
                      </a:lnTo>
                      <a:lnTo>
                        <a:pt x="0" y="4000"/>
                      </a:lnTo>
                      <a:lnTo>
                        <a:pt x="2817" y="0"/>
                      </a:lnTo>
                    </a:path>
                  </a:pathLst>
                </a:custGeom>
                <a:solidFill>
                  <a:srgbClr val="BF3F00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651" name="Group 651"/>
              <p:cNvGrpSpPr/>
              <p:nvPr/>
            </p:nvGrpSpPr>
            <p:grpSpPr>
              <a:xfrm>
                <a:off x="78329" y="913024"/>
                <a:ext cx="381855" cy="883651"/>
                <a:chOff x="0" y="0"/>
                <a:chExt cx="381854" cy="883650"/>
              </a:xfrm>
            </p:grpSpPr>
            <p:grpSp>
              <p:nvGrpSpPr>
                <p:cNvPr id="649" name="Group 649"/>
                <p:cNvGrpSpPr/>
                <p:nvPr/>
              </p:nvGrpSpPr>
              <p:grpSpPr>
                <a:xfrm>
                  <a:off x="0" y="0"/>
                  <a:ext cx="381855" cy="883651"/>
                  <a:chOff x="0" y="0"/>
                  <a:chExt cx="381854" cy="883650"/>
                </a:xfrm>
              </p:grpSpPr>
              <p:sp>
                <p:nvSpPr>
                  <p:cNvPr id="647" name="Shape 647"/>
                  <p:cNvSpPr/>
                  <p:nvPr/>
                </p:nvSpPr>
                <p:spPr>
                  <a:xfrm>
                    <a:off x="0" y="193375"/>
                    <a:ext cx="271705" cy="6902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3892" y="460"/>
                        </a:moveTo>
                        <a:lnTo>
                          <a:pt x="4086" y="6664"/>
                        </a:lnTo>
                        <a:lnTo>
                          <a:pt x="4086" y="11949"/>
                        </a:lnTo>
                        <a:lnTo>
                          <a:pt x="5059" y="17004"/>
                        </a:lnTo>
                        <a:lnTo>
                          <a:pt x="2530" y="19226"/>
                        </a:lnTo>
                        <a:lnTo>
                          <a:pt x="584" y="20681"/>
                        </a:lnTo>
                        <a:lnTo>
                          <a:pt x="0" y="21064"/>
                        </a:lnTo>
                        <a:lnTo>
                          <a:pt x="973" y="21600"/>
                        </a:lnTo>
                        <a:lnTo>
                          <a:pt x="4670" y="21523"/>
                        </a:lnTo>
                        <a:lnTo>
                          <a:pt x="8173" y="18689"/>
                        </a:lnTo>
                        <a:lnTo>
                          <a:pt x="8368" y="16851"/>
                        </a:lnTo>
                        <a:lnTo>
                          <a:pt x="10897" y="10877"/>
                        </a:lnTo>
                        <a:lnTo>
                          <a:pt x="11286" y="9498"/>
                        </a:lnTo>
                        <a:lnTo>
                          <a:pt x="11286" y="12255"/>
                        </a:lnTo>
                        <a:lnTo>
                          <a:pt x="12454" y="16238"/>
                        </a:lnTo>
                        <a:lnTo>
                          <a:pt x="12065" y="18077"/>
                        </a:lnTo>
                        <a:lnTo>
                          <a:pt x="13816" y="19915"/>
                        </a:lnTo>
                        <a:lnTo>
                          <a:pt x="16151" y="21294"/>
                        </a:lnTo>
                        <a:lnTo>
                          <a:pt x="19459" y="21370"/>
                        </a:lnTo>
                        <a:lnTo>
                          <a:pt x="20627" y="20911"/>
                        </a:lnTo>
                        <a:lnTo>
                          <a:pt x="16930" y="18000"/>
                        </a:lnTo>
                        <a:lnTo>
                          <a:pt x="16541" y="16698"/>
                        </a:lnTo>
                        <a:lnTo>
                          <a:pt x="17124" y="13787"/>
                        </a:lnTo>
                        <a:lnTo>
                          <a:pt x="18681" y="9038"/>
                        </a:lnTo>
                        <a:lnTo>
                          <a:pt x="21600" y="0"/>
                        </a:lnTo>
                        <a:lnTo>
                          <a:pt x="3892" y="460"/>
                        </a:lnTo>
                      </a:path>
                    </a:pathLst>
                  </a:custGeom>
                  <a:solidFill>
                    <a:srgbClr val="FF7F3F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48" name="Shape 648"/>
                  <p:cNvSpPr/>
                  <p:nvPr/>
                </p:nvSpPr>
                <p:spPr>
                  <a:xfrm>
                    <a:off x="328003" y="0"/>
                    <a:ext cx="53852" cy="7833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600" y="0"/>
                        </a:moveTo>
                        <a:lnTo>
                          <a:pt x="21600" y="11475"/>
                        </a:lnTo>
                        <a:lnTo>
                          <a:pt x="0" y="21600"/>
                        </a:lnTo>
                        <a:lnTo>
                          <a:pt x="9818" y="1350"/>
                        </a:lnTo>
                        <a:lnTo>
                          <a:pt x="21600" y="0"/>
                        </a:lnTo>
                      </a:path>
                    </a:pathLst>
                  </a:custGeom>
                  <a:solidFill>
                    <a:srgbClr val="FF7F3F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sp>
              <p:nvSpPr>
                <p:cNvPr id="650" name="Shape 650"/>
                <p:cNvSpPr/>
                <p:nvPr/>
              </p:nvSpPr>
              <p:spPr>
                <a:xfrm>
                  <a:off x="139523" y="195822"/>
                  <a:ext cx="22031" cy="3108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21600" y="7143"/>
                      </a:lnTo>
                      <a:lnTo>
                        <a:pt x="16800" y="11395"/>
                      </a:lnTo>
                      <a:lnTo>
                        <a:pt x="12000" y="16157"/>
                      </a:lnTo>
                      <a:lnTo>
                        <a:pt x="0" y="20580"/>
                      </a:lnTo>
                      <a:lnTo>
                        <a:pt x="2400" y="21600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FF5F1F"/>
                </a:solidFill>
                <a:ln w="12700" cap="rnd">
                  <a:solidFill>
                    <a:srgbClr val="FF5F1F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654" name="Group 654"/>
              <p:cNvGrpSpPr/>
              <p:nvPr/>
            </p:nvGrpSpPr>
            <p:grpSpPr>
              <a:xfrm>
                <a:off x="63642" y="1693867"/>
                <a:ext cx="288840" cy="186033"/>
                <a:chOff x="0" y="0"/>
                <a:chExt cx="288838" cy="186031"/>
              </a:xfrm>
            </p:grpSpPr>
            <p:sp>
              <p:nvSpPr>
                <p:cNvPr id="652" name="Shape 652"/>
                <p:cNvSpPr/>
                <p:nvPr/>
              </p:nvSpPr>
              <p:spPr>
                <a:xfrm>
                  <a:off x="164001" y="0"/>
                  <a:ext cx="124838" cy="1762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1" y="0"/>
                      </a:moveTo>
                      <a:lnTo>
                        <a:pt x="0" y="3300"/>
                      </a:lnTo>
                      <a:lnTo>
                        <a:pt x="0" y="9600"/>
                      </a:lnTo>
                      <a:lnTo>
                        <a:pt x="2118" y="7200"/>
                      </a:lnTo>
                      <a:lnTo>
                        <a:pt x="4659" y="10500"/>
                      </a:lnTo>
                      <a:lnTo>
                        <a:pt x="5082" y="14700"/>
                      </a:lnTo>
                      <a:lnTo>
                        <a:pt x="8471" y="18900"/>
                      </a:lnTo>
                      <a:lnTo>
                        <a:pt x="13976" y="21000"/>
                      </a:lnTo>
                      <a:lnTo>
                        <a:pt x="18212" y="21600"/>
                      </a:lnTo>
                      <a:lnTo>
                        <a:pt x="21600" y="21300"/>
                      </a:lnTo>
                      <a:lnTo>
                        <a:pt x="21600" y="16800"/>
                      </a:lnTo>
                      <a:lnTo>
                        <a:pt x="18635" y="10500"/>
                      </a:lnTo>
                      <a:lnTo>
                        <a:pt x="16941" y="12000"/>
                      </a:lnTo>
                      <a:lnTo>
                        <a:pt x="13976" y="12000"/>
                      </a:lnTo>
                      <a:lnTo>
                        <a:pt x="9741" y="11700"/>
                      </a:lnTo>
                      <a:lnTo>
                        <a:pt x="6776" y="9000"/>
                      </a:lnTo>
                      <a:lnTo>
                        <a:pt x="4235" y="5700"/>
                      </a:lnTo>
                      <a:lnTo>
                        <a:pt x="1271" y="0"/>
                      </a:lnTo>
                    </a:path>
                  </a:pathLst>
                </a:custGeom>
                <a:solidFill>
                  <a:srgbClr val="7F5F3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653" name="Shape 653"/>
                <p:cNvSpPr/>
                <p:nvPr/>
              </p:nvSpPr>
              <p:spPr>
                <a:xfrm>
                  <a:off x="0" y="4895"/>
                  <a:ext cx="112599" cy="1811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130" y="0"/>
                      </a:moveTo>
                      <a:lnTo>
                        <a:pt x="21600" y="8465"/>
                      </a:lnTo>
                      <a:lnTo>
                        <a:pt x="20191" y="6422"/>
                      </a:lnTo>
                      <a:lnTo>
                        <a:pt x="18313" y="9049"/>
                      </a:lnTo>
                      <a:lnTo>
                        <a:pt x="16904" y="13427"/>
                      </a:lnTo>
                      <a:lnTo>
                        <a:pt x="15026" y="16638"/>
                      </a:lnTo>
                      <a:lnTo>
                        <a:pt x="10800" y="19557"/>
                      </a:lnTo>
                      <a:lnTo>
                        <a:pt x="6574" y="21016"/>
                      </a:lnTo>
                      <a:lnTo>
                        <a:pt x="2817" y="21600"/>
                      </a:lnTo>
                      <a:lnTo>
                        <a:pt x="1409" y="20724"/>
                      </a:lnTo>
                      <a:lnTo>
                        <a:pt x="470" y="18681"/>
                      </a:lnTo>
                      <a:lnTo>
                        <a:pt x="0" y="16346"/>
                      </a:lnTo>
                      <a:lnTo>
                        <a:pt x="470" y="14303"/>
                      </a:lnTo>
                      <a:lnTo>
                        <a:pt x="2348" y="10508"/>
                      </a:lnTo>
                      <a:lnTo>
                        <a:pt x="5635" y="11968"/>
                      </a:lnTo>
                      <a:lnTo>
                        <a:pt x="10330" y="11968"/>
                      </a:lnTo>
                      <a:lnTo>
                        <a:pt x="13148" y="11676"/>
                      </a:lnTo>
                      <a:lnTo>
                        <a:pt x="18783" y="4378"/>
                      </a:lnTo>
                      <a:lnTo>
                        <a:pt x="21130" y="0"/>
                      </a:lnTo>
                    </a:path>
                  </a:pathLst>
                </a:custGeom>
                <a:solidFill>
                  <a:srgbClr val="7F5F3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664" name="Group 664"/>
              <p:cNvGrpSpPr/>
              <p:nvPr/>
            </p:nvGrpSpPr>
            <p:grpSpPr>
              <a:xfrm>
                <a:off x="-1" y="313316"/>
                <a:ext cx="469976" cy="1363418"/>
                <a:chOff x="0" y="0"/>
                <a:chExt cx="469974" cy="1363416"/>
              </a:xfrm>
            </p:grpSpPr>
            <p:grpSp>
              <p:nvGrpSpPr>
                <p:cNvPr id="659" name="Group 659"/>
                <p:cNvGrpSpPr/>
                <p:nvPr/>
              </p:nvGrpSpPr>
              <p:grpSpPr>
                <a:xfrm>
                  <a:off x="-1" y="0"/>
                  <a:ext cx="469976" cy="1363417"/>
                  <a:chOff x="0" y="0"/>
                  <a:chExt cx="469974" cy="1363416"/>
                </a:xfrm>
              </p:grpSpPr>
              <p:sp>
                <p:nvSpPr>
                  <p:cNvPr id="655" name="Shape 655"/>
                  <p:cNvSpPr/>
                  <p:nvPr/>
                </p:nvSpPr>
                <p:spPr>
                  <a:xfrm>
                    <a:off x="0" y="0"/>
                    <a:ext cx="469975" cy="13634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6075" y="233"/>
                        </a:moveTo>
                        <a:lnTo>
                          <a:pt x="1913" y="931"/>
                        </a:lnTo>
                        <a:lnTo>
                          <a:pt x="788" y="1512"/>
                        </a:lnTo>
                        <a:lnTo>
                          <a:pt x="0" y="6476"/>
                        </a:lnTo>
                        <a:lnTo>
                          <a:pt x="338" y="7678"/>
                        </a:lnTo>
                        <a:lnTo>
                          <a:pt x="2925" y="7562"/>
                        </a:lnTo>
                        <a:lnTo>
                          <a:pt x="2813" y="10509"/>
                        </a:lnTo>
                        <a:lnTo>
                          <a:pt x="4050" y="10509"/>
                        </a:lnTo>
                        <a:lnTo>
                          <a:pt x="5513" y="16636"/>
                        </a:lnTo>
                        <a:lnTo>
                          <a:pt x="5625" y="19855"/>
                        </a:lnTo>
                        <a:lnTo>
                          <a:pt x="5850" y="21329"/>
                        </a:lnTo>
                        <a:lnTo>
                          <a:pt x="6975" y="21600"/>
                        </a:lnTo>
                        <a:lnTo>
                          <a:pt x="8775" y="21367"/>
                        </a:lnTo>
                        <a:lnTo>
                          <a:pt x="9788" y="18885"/>
                        </a:lnTo>
                        <a:lnTo>
                          <a:pt x="10575" y="21445"/>
                        </a:lnTo>
                        <a:lnTo>
                          <a:pt x="12037" y="21561"/>
                        </a:lnTo>
                        <a:lnTo>
                          <a:pt x="13500" y="21406"/>
                        </a:lnTo>
                        <a:lnTo>
                          <a:pt x="15075" y="16481"/>
                        </a:lnTo>
                        <a:lnTo>
                          <a:pt x="16987" y="12913"/>
                        </a:lnTo>
                        <a:lnTo>
                          <a:pt x="19912" y="9578"/>
                        </a:lnTo>
                        <a:lnTo>
                          <a:pt x="21600" y="9501"/>
                        </a:lnTo>
                        <a:lnTo>
                          <a:pt x="20025" y="4886"/>
                        </a:lnTo>
                        <a:lnTo>
                          <a:pt x="20025" y="1280"/>
                        </a:lnTo>
                        <a:lnTo>
                          <a:pt x="19012" y="892"/>
                        </a:lnTo>
                        <a:lnTo>
                          <a:pt x="14512" y="0"/>
                        </a:lnTo>
                        <a:lnTo>
                          <a:pt x="10688" y="1939"/>
                        </a:lnTo>
                        <a:lnTo>
                          <a:pt x="6075" y="233"/>
                        </a:lnTo>
                      </a:path>
                    </a:pathLst>
                  </a:custGeom>
                  <a:solidFill>
                    <a:srgbClr val="7F5F3F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grpSp>
                <p:nvGrpSpPr>
                  <p:cNvPr id="658" name="Group 658"/>
                  <p:cNvGrpSpPr/>
                  <p:nvPr/>
                </p:nvGrpSpPr>
                <p:grpSpPr>
                  <a:xfrm>
                    <a:off x="68537" y="374511"/>
                    <a:ext cx="210511" cy="288839"/>
                    <a:chOff x="0" y="0"/>
                    <a:chExt cx="210509" cy="288838"/>
                  </a:xfrm>
                </p:grpSpPr>
                <p:sp>
                  <p:nvSpPr>
                    <p:cNvPr id="656" name="Shape 656"/>
                    <p:cNvSpPr/>
                    <p:nvPr/>
                  </p:nvSpPr>
                  <p:spPr>
                    <a:xfrm>
                      <a:off x="26925" y="0"/>
                      <a:ext cx="183585" cy="28883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21600"/>
                          </a:moveTo>
                          <a:lnTo>
                            <a:pt x="21024" y="20502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5F3F1F"/>
                      </a:solidFill>
                      <a:prstDash val="solid"/>
                      <a:round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657" name="Shape 657"/>
                    <p:cNvSpPr/>
                    <p:nvPr/>
                  </p:nvSpPr>
                  <p:spPr>
                    <a:xfrm>
                      <a:off x="0" y="34269"/>
                      <a:ext cx="205614" cy="7343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21600"/>
                          </a:moveTo>
                          <a:lnTo>
                            <a:pt x="7714" y="15840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5F3F1F"/>
                      </a:solidFill>
                      <a:prstDash val="solid"/>
                      <a:round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</p:grpSp>
            <p:grpSp>
              <p:nvGrpSpPr>
                <p:cNvPr id="663" name="Group 663"/>
                <p:cNvGrpSpPr/>
                <p:nvPr/>
              </p:nvGrpSpPr>
              <p:grpSpPr>
                <a:xfrm>
                  <a:off x="63642" y="144419"/>
                  <a:ext cx="286392" cy="330452"/>
                  <a:chOff x="0" y="0"/>
                  <a:chExt cx="286390" cy="330451"/>
                </a:xfrm>
              </p:grpSpPr>
              <p:sp>
                <p:nvSpPr>
                  <p:cNvPr id="660" name="Shape 660"/>
                  <p:cNvSpPr/>
                  <p:nvPr/>
                </p:nvSpPr>
                <p:spPr>
                  <a:xfrm>
                    <a:off x="24477" y="0"/>
                    <a:ext cx="242332" cy="2472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7699"/>
                        </a:moveTo>
                        <a:lnTo>
                          <a:pt x="13964" y="0"/>
                        </a:lnTo>
                        <a:lnTo>
                          <a:pt x="21600" y="14543"/>
                        </a:lnTo>
                        <a:lnTo>
                          <a:pt x="7636" y="21600"/>
                        </a:lnTo>
                        <a:lnTo>
                          <a:pt x="0" y="7699"/>
                        </a:lnTo>
                      </a:path>
                    </a:pathLst>
                  </a:custGeom>
                  <a:solidFill>
                    <a:srgbClr val="DFDFFF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61" name="Shape 661"/>
                  <p:cNvSpPr/>
                  <p:nvPr/>
                </p:nvSpPr>
                <p:spPr>
                  <a:xfrm>
                    <a:off x="186031" y="107702"/>
                    <a:ext cx="100360" cy="1272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13292"/>
                        </a:moveTo>
                        <a:lnTo>
                          <a:pt x="5268" y="9969"/>
                        </a:lnTo>
                        <a:lnTo>
                          <a:pt x="8429" y="3738"/>
                        </a:lnTo>
                        <a:lnTo>
                          <a:pt x="12644" y="1662"/>
                        </a:lnTo>
                        <a:lnTo>
                          <a:pt x="14751" y="0"/>
                        </a:lnTo>
                        <a:lnTo>
                          <a:pt x="15805" y="415"/>
                        </a:lnTo>
                        <a:lnTo>
                          <a:pt x="16332" y="2077"/>
                        </a:lnTo>
                        <a:lnTo>
                          <a:pt x="20546" y="5400"/>
                        </a:lnTo>
                        <a:lnTo>
                          <a:pt x="21600" y="10800"/>
                        </a:lnTo>
                        <a:lnTo>
                          <a:pt x="20546" y="14538"/>
                        </a:lnTo>
                        <a:lnTo>
                          <a:pt x="14224" y="18692"/>
                        </a:lnTo>
                        <a:lnTo>
                          <a:pt x="2107" y="21600"/>
                        </a:lnTo>
                        <a:lnTo>
                          <a:pt x="0" y="13292"/>
                        </a:lnTo>
                      </a:path>
                    </a:pathLst>
                  </a:custGeom>
                  <a:solidFill>
                    <a:srgbClr val="FF7F3F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62" name="Shape 662"/>
                  <p:cNvSpPr/>
                  <p:nvPr/>
                </p:nvSpPr>
                <p:spPr>
                  <a:xfrm>
                    <a:off x="0" y="188479"/>
                    <a:ext cx="193376" cy="14197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21600"/>
                        </a:moveTo>
                        <a:lnTo>
                          <a:pt x="8749" y="17876"/>
                        </a:lnTo>
                        <a:lnTo>
                          <a:pt x="15311" y="13407"/>
                        </a:lnTo>
                        <a:lnTo>
                          <a:pt x="21600" y="9310"/>
                        </a:lnTo>
                        <a:lnTo>
                          <a:pt x="19139" y="0"/>
                        </a:lnTo>
                        <a:lnTo>
                          <a:pt x="7656" y="5959"/>
                        </a:lnTo>
                        <a:lnTo>
                          <a:pt x="820" y="8938"/>
                        </a:lnTo>
                        <a:lnTo>
                          <a:pt x="547" y="7076"/>
                        </a:lnTo>
                        <a:lnTo>
                          <a:pt x="0" y="21600"/>
                        </a:lnTo>
                      </a:path>
                    </a:pathLst>
                  </a:custGeom>
                  <a:solidFill>
                    <a:srgbClr val="7F5F3F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</p:grpSp>
          <p:sp>
            <p:nvSpPr>
              <p:cNvPr id="665" name="Shape 665"/>
              <p:cNvSpPr/>
              <p:nvPr/>
            </p:nvSpPr>
            <p:spPr>
              <a:xfrm>
                <a:off x="212957" y="1018278"/>
                <a:ext cx="29374" cy="49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4400" y="11647"/>
                    </a:lnTo>
                    <a:lnTo>
                      <a:pt x="0" y="21600"/>
                    </a:lnTo>
                  </a:path>
                </a:pathLst>
              </a:custGeom>
              <a:noFill/>
              <a:ln w="12700" cap="rnd">
                <a:solidFill>
                  <a:srgbClr val="5F3F1F"/>
                </a:solidFill>
                <a:prstDash val="solid"/>
                <a:round/>
              </a:ln>
              <a:effectLst>
                <a:outerShdw sx="100000" sy="100000" kx="0" ky="0" algn="b" rotWithShape="0" blurRad="38100" dist="25400" dir="5760000">
                  <a:srgbClr val="FFFFFF">
                    <a:alpha val="3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i="0" sz="3000">
                    <a:solidFill>
                      <a:srgbClr val="3E3B39"/>
                    </a:solidFill>
                    <a:effectLst>
                      <a:outerShdw sx="100000" sy="100000" kx="0" ky="0" algn="b" rotWithShape="0" blurRad="25400" dist="12700" dir="4920000">
                        <a:srgbClr val="FFFFFF">
                          <a:alpha val="50000"/>
                        </a:srgbClr>
                      </a:outerShdw>
                    </a:effectLst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grpSp>
          <p:nvGrpSpPr>
            <p:cNvPr id="684" name="Group 684"/>
            <p:cNvGrpSpPr/>
            <p:nvPr/>
          </p:nvGrpSpPr>
          <p:grpSpPr>
            <a:xfrm>
              <a:off x="10456940" y="5320616"/>
              <a:ext cx="587469" cy="1848079"/>
              <a:chOff x="0" y="0"/>
              <a:chExt cx="587468" cy="1848078"/>
            </a:xfrm>
          </p:grpSpPr>
          <p:grpSp>
            <p:nvGrpSpPr>
              <p:cNvPr id="674" name="Group 674"/>
              <p:cNvGrpSpPr/>
              <p:nvPr/>
            </p:nvGrpSpPr>
            <p:grpSpPr>
              <a:xfrm>
                <a:off x="-1" y="271704"/>
                <a:ext cx="587470" cy="511588"/>
                <a:chOff x="0" y="0"/>
                <a:chExt cx="587468" cy="511587"/>
              </a:xfrm>
            </p:grpSpPr>
            <p:sp>
              <p:nvSpPr>
                <p:cNvPr id="667" name="Shape 667"/>
                <p:cNvSpPr/>
                <p:nvPr/>
              </p:nvSpPr>
              <p:spPr>
                <a:xfrm>
                  <a:off x="0" y="0"/>
                  <a:ext cx="587469" cy="5115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8190" y="0"/>
                      </a:moveTo>
                      <a:lnTo>
                        <a:pt x="5580" y="1757"/>
                      </a:lnTo>
                      <a:lnTo>
                        <a:pt x="2970" y="3307"/>
                      </a:lnTo>
                      <a:lnTo>
                        <a:pt x="1350" y="9405"/>
                      </a:lnTo>
                      <a:lnTo>
                        <a:pt x="90" y="14262"/>
                      </a:lnTo>
                      <a:lnTo>
                        <a:pt x="0" y="15192"/>
                      </a:lnTo>
                      <a:lnTo>
                        <a:pt x="1170" y="17569"/>
                      </a:lnTo>
                      <a:lnTo>
                        <a:pt x="1980" y="18293"/>
                      </a:lnTo>
                      <a:lnTo>
                        <a:pt x="2610" y="18500"/>
                      </a:lnTo>
                      <a:lnTo>
                        <a:pt x="2700" y="19120"/>
                      </a:lnTo>
                      <a:lnTo>
                        <a:pt x="3960" y="18189"/>
                      </a:lnTo>
                      <a:lnTo>
                        <a:pt x="4050" y="20773"/>
                      </a:lnTo>
                      <a:lnTo>
                        <a:pt x="4770" y="21600"/>
                      </a:lnTo>
                      <a:lnTo>
                        <a:pt x="17370" y="21600"/>
                      </a:lnTo>
                      <a:lnTo>
                        <a:pt x="18450" y="20360"/>
                      </a:lnTo>
                      <a:lnTo>
                        <a:pt x="18270" y="18189"/>
                      </a:lnTo>
                      <a:lnTo>
                        <a:pt x="19620" y="19636"/>
                      </a:lnTo>
                      <a:lnTo>
                        <a:pt x="21600" y="15502"/>
                      </a:lnTo>
                      <a:lnTo>
                        <a:pt x="17640" y="2790"/>
                      </a:lnTo>
                      <a:lnTo>
                        <a:pt x="13500" y="1240"/>
                      </a:lnTo>
                      <a:lnTo>
                        <a:pt x="12240" y="413"/>
                      </a:lnTo>
                      <a:lnTo>
                        <a:pt x="10350" y="2480"/>
                      </a:lnTo>
                      <a:lnTo>
                        <a:pt x="8190" y="0"/>
                      </a:lnTo>
                    </a:path>
                  </a:pathLst>
                </a:custGeom>
                <a:solidFill>
                  <a:srgbClr val="3F7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grpSp>
              <p:nvGrpSpPr>
                <p:cNvPr id="673" name="Group 673"/>
                <p:cNvGrpSpPr/>
                <p:nvPr/>
              </p:nvGrpSpPr>
              <p:grpSpPr>
                <a:xfrm>
                  <a:off x="115045" y="51403"/>
                  <a:ext cx="406334" cy="457737"/>
                  <a:chOff x="0" y="0"/>
                  <a:chExt cx="406332" cy="457735"/>
                </a:xfrm>
              </p:grpSpPr>
              <p:sp>
                <p:nvSpPr>
                  <p:cNvPr id="668" name="Shape 668"/>
                  <p:cNvSpPr/>
                  <p:nvPr/>
                </p:nvSpPr>
                <p:spPr>
                  <a:xfrm>
                    <a:off x="132180" y="0"/>
                    <a:ext cx="78330" cy="45773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6075" y="0"/>
                        </a:moveTo>
                        <a:lnTo>
                          <a:pt x="2025" y="1502"/>
                        </a:lnTo>
                        <a:lnTo>
                          <a:pt x="6075" y="2195"/>
                        </a:lnTo>
                        <a:lnTo>
                          <a:pt x="0" y="17326"/>
                        </a:lnTo>
                        <a:lnTo>
                          <a:pt x="675" y="19983"/>
                        </a:lnTo>
                        <a:lnTo>
                          <a:pt x="11475" y="21600"/>
                        </a:lnTo>
                        <a:lnTo>
                          <a:pt x="21600" y="19752"/>
                        </a:lnTo>
                        <a:lnTo>
                          <a:pt x="21600" y="16633"/>
                        </a:lnTo>
                        <a:lnTo>
                          <a:pt x="12825" y="2310"/>
                        </a:lnTo>
                        <a:lnTo>
                          <a:pt x="16875" y="1502"/>
                        </a:lnTo>
                        <a:lnTo>
                          <a:pt x="12825" y="116"/>
                        </a:lnTo>
                        <a:lnTo>
                          <a:pt x="9450" y="578"/>
                        </a:lnTo>
                        <a:lnTo>
                          <a:pt x="6075" y="0"/>
                        </a:lnTo>
                      </a:path>
                    </a:pathLst>
                  </a:custGeom>
                  <a:solidFill>
                    <a:srgbClr val="001F9F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grpSp>
                <p:nvGrpSpPr>
                  <p:cNvPr id="672" name="Group 672"/>
                  <p:cNvGrpSpPr/>
                  <p:nvPr/>
                </p:nvGrpSpPr>
                <p:grpSpPr>
                  <a:xfrm>
                    <a:off x="-1" y="203166"/>
                    <a:ext cx="406334" cy="144420"/>
                    <a:chOff x="0" y="0"/>
                    <a:chExt cx="406332" cy="144419"/>
                  </a:xfrm>
                </p:grpSpPr>
                <p:sp>
                  <p:nvSpPr>
                    <p:cNvPr id="669" name="Shape 669"/>
                    <p:cNvSpPr/>
                    <p:nvPr/>
                  </p:nvSpPr>
                  <p:spPr>
                    <a:xfrm>
                      <a:off x="90568" y="29373"/>
                      <a:ext cx="315765" cy="9301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1842" y="13642"/>
                          </a:moveTo>
                          <a:lnTo>
                            <a:pt x="16409" y="0"/>
                          </a:lnTo>
                          <a:lnTo>
                            <a:pt x="21600" y="1705"/>
                          </a:lnTo>
                          <a:lnTo>
                            <a:pt x="3516" y="21600"/>
                          </a:lnTo>
                          <a:lnTo>
                            <a:pt x="0" y="15916"/>
                          </a:lnTo>
                          <a:lnTo>
                            <a:pt x="1842" y="1364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670" name="Shape 670"/>
                    <p:cNvSpPr/>
                    <p:nvPr/>
                  </p:nvSpPr>
                  <p:spPr>
                    <a:xfrm>
                      <a:off x="234987" y="36716"/>
                      <a:ext cx="171346" cy="10280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11109" y="0"/>
                          </a:moveTo>
                          <a:lnTo>
                            <a:pt x="2469" y="3600"/>
                          </a:lnTo>
                          <a:lnTo>
                            <a:pt x="2160" y="7714"/>
                          </a:lnTo>
                          <a:lnTo>
                            <a:pt x="0" y="11314"/>
                          </a:lnTo>
                          <a:lnTo>
                            <a:pt x="3394" y="17486"/>
                          </a:lnTo>
                          <a:lnTo>
                            <a:pt x="8331" y="21086"/>
                          </a:lnTo>
                          <a:lnTo>
                            <a:pt x="15429" y="21600"/>
                          </a:lnTo>
                          <a:lnTo>
                            <a:pt x="21600" y="12343"/>
                          </a:lnTo>
                          <a:lnTo>
                            <a:pt x="20674" y="514"/>
                          </a:lnTo>
                          <a:lnTo>
                            <a:pt x="15429" y="6171"/>
                          </a:lnTo>
                          <a:lnTo>
                            <a:pt x="11109" y="0"/>
                          </a:lnTo>
                        </a:path>
                      </a:pathLst>
                    </a:custGeom>
                    <a:solidFill>
                      <a:srgbClr val="FF7F7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671" name="Shape 671"/>
                    <p:cNvSpPr/>
                    <p:nvPr/>
                  </p:nvSpPr>
                  <p:spPr>
                    <a:xfrm>
                      <a:off x="0" y="0"/>
                      <a:ext cx="137076" cy="14442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13546"/>
                          </a:moveTo>
                          <a:lnTo>
                            <a:pt x="2700" y="9519"/>
                          </a:lnTo>
                          <a:lnTo>
                            <a:pt x="4629" y="5492"/>
                          </a:lnTo>
                          <a:lnTo>
                            <a:pt x="5786" y="1464"/>
                          </a:lnTo>
                          <a:lnTo>
                            <a:pt x="12343" y="0"/>
                          </a:lnTo>
                          <a:lnTo>
                            <a:pt x="17357" y="0"/>
                          </a:lnTo>
                          <a:lnTo>
                            <a:pt x="21600" y="10983"/>
                          </a:lnTo>
                          <a:lnTo>
                            <a:pt x="20057" y="13546"/>
                          </a:lnTo>
                          <a:lnTo>
                            <a:pt x="17357" y="16108"/>
                          </a:lnTo>
                          <a:lnTo>
                            <a:pt x="13114" y="17207"/>
                          </a:lnTo>
                          <a:lnTo>
                            <a:pt x="9643" y="17573"/>
                          </a:lnTo>
                          <a:lnTo>
                            <a:pt x="8486" y="18305"/>
                          </a:lnTo>
                          <a:lnTo>
                            <a:pt x="6171" y="20502"/>
                          </a:lnTo>
                          <a:lnTo>
                            <a:pt x="2700" y="21600"/>
                          </a:lnTo>
                          <a:lnTo>
                            <a:pt x="771" y="21600"/>
                          </a:lnTo>
                          <a:lnTo>
                            <a:pt x="0" y="13546"/>
                          </a:lnTo>
                        </a:path>
                      </a:pathLst>
                    </a:custGeom>
                    <a:solidFill>
                      <a:srgbClr val="FF7F7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</p:grpSp>
          </p:grpSp>
          <p:grpSp>
            <p:nvGrpSpPr>
              <p:cNvPr id="683" name="Group 683"/>
              <p:cNvGrpSpPr/>
              <p:nvPr/>
            </p:nvGrpSpPr>
            <p:grpSpPr>
              <a:xfrm>
                <a:off x="12238" y="-1"/>
                <a:ext cx="553201" cy="1848080"/>
                <a:chOff x="0" y="0"/>
                <a:chExt cx="553199" cy="1848078"/>
              </a:xfrm>
            </p:grpSpPr>
            <p:grpSp>
              <p:nvGrpSpPr>
                <p:cNvPr id="678" name="Group 678"/>
                <p:cNvGrpSpPr/>
                <p:nvPr/>
              </p:nvGrpSpPr>
              <p:grpSpPr>
                <a:xfrm>
                  <a:off x="176240" y="0"/>
                  <a:ext cx="193376" cy="325556"/>
                  <a:chOff x="0" y="0"/>
                  <a:chExt cx="193375" cy="325555"/>
                </a:xfrm>
              </p:grpSpPr>
              <p:sp>
                <p:nvSpPr>
                  <p:cNvPr id="675" name="Shape 675"/>
                  <p:cNvSpPr/>
                  <p:nvPr/>
                </p:nvSpPr>
                <p:spPr>
                  <a:xfrm>
                    <a:off x="2447" y="17134"/>
                    <a:ext cx="181137" cy="3084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9257"/>
                        </a:moveTo>
                        <a:lnTo>
                          <a:pt x="876" y="11143"/>
                        </a:lnTo>
                        <a:lnTo>
                          <a:pt x="1751" y="12171"/>
                        </a:lnTo>
                        <a:lnTo>
                          <a:pt x="2335" y="13029"/>
                        </a:lnTo>
                        <a:lnTo>
                          <a:pt x="3795" y="12857"/>
                        </a:lnTo>
                        <a:lnTo>
                          <a:pt x="4086" y="12857"/>
                        </a:lnTo>
                        <a:lnTo>
                          <a:pt x="4086" y="17143"/>
                        </a:lnTo>
                        <a:lnTo>
                          <a:pt x="10800" y="21600"/>
                        </a:lnTo>
                        <a:lnTo>
                          <a:pt x="16930" y="18343"/>
                        </a:lnTo>
                        <a:lnTo>
                          <a:pt x="17222" y="17143"/>
                        </a:lnTo>
                        <a:lnTo>
                          <a:pt x="17805" y="16286"/>
                        </a:lnTo>
                        <a:lnTo>
                          <a:pt x="18973" y="15429"/>
                        </a:lnTo>
                        <a:lnTo>
                          <a:pt x="19557" y="13714"/>
                        </a:lnTo>
                        <a:lnTo>
                          <a:pt x="21016" y="11829"/>
                        </a:lnTo>
                        <a:lnTo>
                          <a:pt x="21308" y="10114"/>
                        </a:lnTo>
                        <a:lnTo>
                          <a:pt x="21308" y="6343"/>
                        </a:lnTo>
                        <a:lnTo>
                          <a:pt x="21600" y="4971"/>
                        </a:lnTo>
                        <a:lnTo>
                          <a:pt x="21016" y="3257"/>
                        </a:lnTo>
                        <a:lnTo>
                          <a:pt x="19849" y="1886"/>
                        </a:lnTo>
                        <a:lnTo>
                          <a:pt x="17222" y="857"/>
                        </a:lnTo>
                        <a:lnTo>
                          <a:pt x="14595" y="343"/>
                        </a:lnTo>
                        <a:lnTo>
                          <a:pt x="11676" y="0"/>
                        </a:lnTo>
                        <a:lnTo>
                          <a:pt x="8465" y="171"/>
                        </a:lnTo>
                        <a:lnTo>
                          <a:pt x="6130" y="686"/>
                        </a:lnTo>
                        <a:lnTo>
                          <a:pt x="4086" y="1543"/>
                        </a:lnTo>
                        <a:lnTo>
                          <a:pt x="2627" y="2571"/>
                        </a:lnTo>
                        <a:lnTo>
                          <a:pt x="1751" y="3600"/>
                        </a:lnTo>
                        <a:lnTo>
                          <a:pt x="876" y="4800"/>
                        </a:lnTo>
                        <a:lnTo>
                          <a:pt x="584" y="6000"/>
                        </a:lnTo>
                        <a:lnTo>
                          <a:pt x="292" y="7543"/>
                        </a:lnTo>
                        <a:lnTo>
                          <a:pt x="584" y="8571"/>
                        </a:lnTo>
                        <a:lnTo>
                          <a:pt x="0" y="9257"/>
                        </a:lnTo>
                      </a:path>
                    </a:pathLst>
                  </a:custGeom>
                  <a:solidFill>
                    <a:srgbClr val="FF9F7F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76" name="Shape 676"/>
                  <p:cNvSpPr/>
                  <p:nvPr/>
                </p:nvSpPr>
                <p:spPr>
                  <a:xfrm>
                    <a:off x="2447" y="41612"/>
                    <a:ext cx="122391" cy="2814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3456" y="1690"/>
                        </a:moveTo>
                        <a:lnTo>
                          <a:pt x="4752" y="751"/>
                        </a:lnTo>
                        <a:lnTo>
                          <a:pt x="6048" y="0"/>
                        </a:lnTo>
                        <a:lnTo>
                          <a:pt x="12096" y="2630"/>
                        </a:lnTo>
                        <a:lnTo>
                          <a:pt x="12528" y="6198"/>
                        </a:lnTo>
                        <a:lnTo>
                          <a:pt x="18576" y="6950"/>
                        </a:lnTo>
                        <a:lnTo>
                          <a:pt x="20736" y="6950"/>
                        </a:lnTo>
                        <a:lnTo>
                          <a:pt x="21600" y="11833"/>
                        </a:lnTo>
                        <a:lnTo>
                          <a:pt x="19872" y="11457"/>
                        </a:lnTo>
                        <a:lnTo>
                          <a:pt x="19008" y="12021"/>
                        </a:lnTo>
                        <a:lnTo>
                          <a:pt x="19008" y="7701"/>
                        </a:lnTo>
                        <a:lnTo>
                          <a:pt x="12960" y="8264"/>
                        </a:lnTo>
                        <a:lnTo>
                          <a:pt x="11232" y="8828"/>
                        </a:lnTo>
                        <a:lnTo>
                          <a:pt x="9936" y="9955"/>
                        </a:lnTo>
                        <a:lnTo>
                          <a:pt x="12528" y="11833"/>
                        </a:lnTo>
                        <a:lnTo>
                          <a:pt x="10368" y="12584"/>
                        </a:lnTo>
                        <a:lnTo>
                          <a:pt x="10368" y="15965"/>
                        </a:lnTo>
                        <a:lnTo>
                          <a:pt x="12960" y="16529"/>
                        </a:lnTo>
                        <a:lnTo>
                          <a:pt x="16848" y="17280"/>
                        </a:lnTo>
                        <a:lnTo>
                          <a:pt x="15120" y="21600"/>
                        </a:lnTo>
                        <a:lnTo>
                          <a:pt x="5616" y="17092"/>
                        </a:lnTo>
                        <a:lnTo>
                          <a:pt x="5616" y="12397"/>
                        </a:lnTo>
                        <a:lnTo>
                          <a:pt x="3456" y="12397"/>
                        </a:lnTo>
                        <a:lnTo>
                          <a:pt x="0" y="8452"/>
                        </a:lnTo>
                        <a:lnTo>
                          <a:pt x="864" y="7889"/>
                        </a:lnTo>
                        <a:lnTo>
                          <a:pt x="432" y="6386"/>
                        </a:lnTo>
                        <a:lnTo>
                          <a:pt x="864" y="5447"/>
                        </a:lnTo>
                        <a:lnTo>
                          <a:pt x="864" y="4508"/>
                        </a:lnTo>
                        <a:lnTo>
                          <a:pt x="1728" y="3005"/>
                        </a:lnTo>
                        <a:lnTo>
                          <a:pt x="3456" y="1690"/>
                        </a:lnTo>
                      </a:path>
                    </a:pathLst>
                  </a:custGeom>
                  <a:solidFill>
                    <a:srgbClr val="FF7F3F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77" name="Shape 677"/>
                  <p:cNvSpPr/>
                  <p:nvPr/>
                </p:nvSpPr>
                <p:spPr>
                  <a:xfrm>
                    <a:off x="0" y="0"/>
                    <a:ext cx="193376" cy="1615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73" y="17673"/>
                        </a:moveTo>
                        <a:lnTo>
                          <a:pt x="0" y="15055"/>
                        </a:lnTo>
                        <a:lnTo>
                          <a:pt x="547" y="11455"/>
                        </a:lnTo>
                        <a:lnTo>
                          <a:pt x="820" y="8182"/>
                        </a:lnTo>
                        <a:lnTo>
                          <a:pt x="1641" y="5891"/>
                        </a:lnTo>
                        <a:lnTo>
                          <a:pt x="2734" y="3927"/>
                        </a:lnTo>
                        <a:lnTo>
                          <a:pt x="4648" y="2945"/>
                        </a:lnTo>
                        <a:lnTo>
                          <a:pt x="5742" y="1964"/>
                        </a:lnTo>
                        <a:lnTo>
                          <a:pt x="7656" y="982"/>
                        </a:lnTo>
                        <a:lnTo>
                          <a:pt x="9843" y="0"/>
                        </a:lnTo>
                        <a:lnTo>
                          <a:pt x="12030" y="0"/>
                        </a:lnTo>
                        <a:lnTo>
                          <a:pt x="14765" y="655"/>
                        </a:lnTo>
                        <a:lnTo>
                          <a:pt x="17499" y="2618"/>
                        </a:lnTo>
                        <a:lnTo>
                          <a:pt x="19413" y="4582"/>
                        </a:lnTo>
                        <a:lnTo>
                          <a:pt x="20780" y="6218"/>
                        </a:lnTo>
                        <a:lnTo>
                          <a:pt x="21600" y="6873"/>
                        </a:lnTo>
                        <a:lnTo>
                          <a:pt x="20780" y="7200"/>
                        </a:lnTo>
                        <a:lnTo>
                          <a:pt x="20506" y="7855"/>
                        </a:lnTo>
                        <a:lnTo>
                          <a:pt x="20506" y="10473"/>
                        </a:lnTo>
                        <a:lnTo>
                          <a:pt x="21053" y="12764"/>
                        </a:lnTo>
                        <a:lnTo>
                          <a:pt x="21053" y="15382"/>
                        </a:lnTo>
                        <a:lnTo>
                          <a:pt x="19959" y="18327"/>
                        </a:lnTo>
                        <a:lnTo>
                          <a:pt x="20233" y="14400"/>
                        </a:lnTo>
                        <a:lnTo>
                          <a:pt x="19959" y="11455"/>
                        </a:lnTo>
                        <a:lnTo>
                          <a:pt x="19413" y="10145"/>
                        </a:lnTo>
                        <a:lnTo>
                          <a:pt x="18592" y="9491"/>
                        </a:lnTo>
                        <a:lnTo>
                          <a:pt x="18319" y="8836"/>
                        </a:lnTo>
                        <a:lnTo>
                          <a:pt x="17499" y="8836"/>
                        </a:lnTo>
                        <a:lnTo>
                          <a:pt x="16132" y="9491"/>
                        </a:lnTo>
                        <a:lnTo>
                          <a:pt x="10663" y="9491"/>
                        </a:lnTo>
                        <a:lnTo>
                          <a:pt x="12304" y="10145"/>
                        </a:lnTo>
                        <a:lnTo>
                          <a:pt x="11210" y="10473"/>
                        </a:lnTo>
                        <a:lnTo>
                          <a:pt x="9843" y="10145"/>
                        </a:lnTo>
                        <a:lnTo>
                          <a:pt x="8203" y="10145"/>
                        </a:lnTo>
                        <a:lnTo>
                          <a:pt x="6562" y="9818"/>
                        </a:lnTo>
                        <a:lnTo>
                          <a:pt x="4922" y="9818"/>
                        </a:lnTo>
                        <a:lnTo>
                          <a:pt x="5195" y="10145"/>
                        </a:lnTo>
                        <a:lnTo>
                          <a:pt x="5468" y="11127"/>
                        </a:lnTo>
                        <a:lnTo>
                          <a:pt x="5468" y="12436"/>
                        </a:lnTo>
                        <a:lnTo>
                          <a:pt x="5195" y="13745"/>
                        </a:lnTo>
                        <a:lnTo>
                          <a:pt x="4375" y="15055"/>
                        </a:lnTo>
                        <a:lnTo>
                          <a:pt x="3828" y="16691"/>
                        </a:lnTo>
                        <a:lnTo>
                          <a:pt x="3828" y="20618"/>
                        </a:lnTo>
                        <a:lnTo>
                          <a:pt x="4101" y="21600"/>
                        </a:lnTo>
                        <a:lnTo>
                          <a:pt x="3008" y="19964"/>
                        </a:lnTo>
                        <a:lnTo>
                          <a:pt x="1367" y="18327"/>
                        </a:lnTo>
                        <a:lnTo>
                          <a:pt x="820" y="18655"/>
                        </a:lnTo>
                        <a:lnTo>
                          <a:pt x="547" y="19964"/>
                        </a:lnTo>
                        <a:lnTo>
                          <a:pt x="273" y="17673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grpSp>
              <p:nvGrpSpPr>
                <p:cNvPr id="681" name="Group 681"/>
                <p:cNvGrpSpPr/>
                <p:nvPr/>
              </p:nvGrpSpPr>
              <p:grpSpPr>
                <a:xfrm>
                  <a:off x="-1" y="1718345"/>
                  <a:ext cx="553201" cy="129734"/>
                  <a:chOff x="0" y="0"/>
                  <a:chExt cx="553199" cy="129732"/>
                </a:xfrm>
              </p:grpSpPr>
              <p:sp>
                <p:nvSpPr>
                  <p:cNvPr id="679" name="Shape 679"/>
                  <p:cNvSpPr/>
                  <p:nvPr/>
                </p:nvSpPr>
                <p:spPr>
                  <a:xfrm>
                    <a:off x="0" y="0"/>
                    <a:ext cx="237436" cy="1297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243" y="2853"/>
                        </a:moveTo>
                        <a:lnTo>
                          <a:pt x="7571" y="6521"/>
                        </a:lnTo>
                        <a:lnTo>
                          <a:pt x="4231" y="10596"/>
                        </a:lnTo>
                        <a:lnTo>
                          <a:pt x="1781" y="13042"/>
                        </a:lnTo>
                        <a:lnTo>
                          <a:pt x="223" y="15079"/>
                        </a:lnTo>
                        <a:lnTo>
                          <a:pt x="0" y="18747"/>
                        </a:lnTo>
                        <a:lnTo>
                          <a:pt x="1336" y="20377"/>
                        </a:lnTo>
                        <a:lnTo>
                          <a:pt x="4454" y="21192"/>
                        </a:lnTo>
                        <a:lnTo>
                          <a:pt x="7348" y="21600"/>
                        </a:lnTo>
                        <a:lnTo>
                          <a:pt x="10243" y="21192"/>
                        </a:lnTo>
                        <a:lnTo>
                          <a:pt x="12247" y="18747"/>
                        </a:lnTo>
                        <a:lnTo>
                          <a:pt x="15810" y="16302"/>
                        </a:lnTo>
                        <a:lnTo>
                          <a:pt x="21155" y="13857"/>
                        </a:lnTo>
                        <a:lnTo>
                          <a:pt x="21600" y="5298"/>
                        </a:lnTo>
                        <a:lnTo>
                          <a:pt x="20932" y="0"/>
                        </a:lnTo>
                        <a:lnTo>
                          <a:pt x="10243" y="2853"/>
                        </a:lnTo>
                      </a:path>
                    </a:pathLst>
                  </a:custGeom>
                  <a:solidFill>
                    <a:srgbClr val="3F1F00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80" name="Shape 680"/>
                  <p:cNvSpPr/>
                  <p:nvPr/>
                </p:nvSpPr>
                <p:spPr>
                  <a:xfrm>
                    <a:off x="308420" y="9791"/>
                    <a:ext cx="244780" cy="1101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432" y="0"/>
                        </a:moveTo>
                        <a:lnTo>
                          <a:pt x="0" y="8640"/>
                        </a:lnTo>
                        <a:lnTo>
                          <a:pt x="432" y="14880"/>
                        </a:lnTo>
                        <a:lnTo>
                          <a:pt x="5400" y="17280"/>
                        </a:lnTo>
                        <a:lnTo>
                          <a:pt x="7992" y="17280"/>
                        </a:lnTo>
                        <a:lnTo>
                          <a:pt x="11448" y="19680"/>
                        </a:lnTo>
                        <a:lnTo>
                          <a:pt x="15768" y="21120"/>
                        </a:lnTo>
                        <a:lnTo>
                          <a:pt x="21384" y="21600"/>
                        </a:lnTo>
                        <a:lnTo>
                          <a:pt x="21600" y="18720"/>
                        </a:lnTo>
                        <a:lnTo>
                          <a:pt x="21600" y="15360"/>
                        </a:lnTo>
                        <a:lnTo>
                          <a:pt x="17064" y="10080"/>
                        </a:lnTo>
                        <a:lnTo>
                          <a:pt x="12312" y="4320"/>
                        </a:lnTo>
                        <a:lnTo>
                          <a:pt x="9288" y="0"/>
                        </a:lnTo>
                        <a:lnTo>
                          <a:pt x="432" y="0"/>
                        </a:lnTo>
                      </a:path>
                    </a:pathLst>
                  </a:custGeom>
                  <a:solidFill>
                    <a:srgbClr val="3F1F00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sp>
              <p:nvSpPr>
                <p:cNvPr id="682" name="Shape 682"/>
                <p:cNvSpPr/>
                <p:nvPr/>
              </p:nvSpPr>
              <p:spPr>
                <a:xfrm>
                  <a:off x="97911" y="790634"/>
                  <a:ext cx="374512" cy="9668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06" y="0"/>
                      </a:moveTo>
                      <a:lnTo>
                        <a:pt x="0" y="1914"/>
                      </a:lnTo>
                      <a:lnTo>
                        <a:pt x="0" y="8367"/>
                      </a:lnTo>
                      <a:lnTo>
                        <a:pt x="706" y="10445"/>
                      </a:lnTo>
                      <a:lnTo>
                        <a:pt x="706" y="11319"/>
                      </a:lnTo>
                      <a:lnTo>
                        <a:pt x="282" y="14601"/>
                      </a:lnTo>
                      <a:lnTo>
                        <a:pt x="424" y="16952"/>
                      </a:lnTo>
                      <a:lnTo>
                        <a:pt x="847" y="20233"/>
                      </a:lnTo>
                      <a:lnTo>
                        <a:pt x="847" y="21053"/>
                      </a:lnTo>
                      <a:lnTo>
                        <a:pt x="2259" y="21491"/>
                      </a:lnTo>
                      <a:lnTo>
                        <a:pt x="7765" y="20998"/>
                      </a:lnTo>
                      <a:lnTo>
                        <a:pt x="9318" y="14108"/>
                      </a:lnTo>
                      <a:lnTo>
                        <a:pt x="9741" y="9734"/>
                      </a:lnTo>
                      <a:lnTo>
                        <a:pt x="10447" y="5906"/>
                      </a:lnTo>
                      <a:lnTo>
                        <a:pt x="11153" y="12030"/>
                      </a:lnTo>
                      <a:lnTo>
                        <a:pt x="11859" y="20889"/>
                      </a:lnTo>
                      <a:lnTo>
                        <a:pt x="17224" y="21600"/>
                      </a:lnTo>
                      <a:lnTo>
                        <a:pt x="18353" y="21053"/>
                      </a:lnTo>
                      <a:lnTo>
                        <a:pt x="19765" y="13233"/>
                      </a:lnTo>
                      <a:lnTo>
                        <a:pt x="20047" y="9406"/>
                      </a:lnTo>
                      <a:lnTo>
                        <a:pt x="21600" y="1039"/>
                      </a:lnTo>
                      <a:lnTo>
                        <a:pt x="21176" y="109"/>
                      </a:lnTo>
                      <a:lnTo>
                        <a:pt x="706" y="0"/>
                      </a:lnTo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</p:grpSp>
        <p:grpSp>
          <p:nvGrpSpPr>
            <p:cNvPr id="708" name="Group 708"/>
            <p:cNvGrpSpPr/>
            <p:nvPr/>
          </p:nvGrpSpPr>
          <p:grpSpPr>
            <a:xfrm>
              <a:off x="10104459" y="1090842"/>
              <a:ext cx="587469" cy="1762407"/>
              <a:chOff x="0" y="0"/>
              <a:chExt cx="587468" cy="1762405"/>
            </a:xfrm>
          </p:grpSpPr>
          <p:grpSp>
            <p:nvGrpSpPr>
              <p:cNvPr id="697" name="Group 697"/>
              <p:cNvGrpSpPr/>
              <p:nvPr/>
            </p:nvGrpSpPr>
            <p:grpSpPr>
              <a:xfrm>
                <a:off x="-1" y="230091"/>
                <a:ext cx="587470" cy="1532315"/>
                <a:chOff x="0" y="0"/>
                <a:chExt cx="587468" cy="1532313"/>
              </a:xfrm>
            </p:grpSpPr>
            <p:grpSp>
              <p:nvGrpSpPr>
                <p:cNvPr id="687" name="Group 687"/>
                <p:cNvGrpSpPr/>
                <p:nvPr/>
              </p:nvGrpSpPr>
              <p:grpSpPr>
                <a:xfrm>
                  <a:off x="19582" y="1382998"/>
                  <a:ext cx="518931" cy="149316"/>
                  <a:chOff x="0" y="0"/>
                  <a:chExt cx="518930" cy="149314"/>
                </a:xfrm>
              </p:grpSpPr>
              <p:sp>
                <p:nvSpPr>
                  <p:cNvPr id="685" name="Shape 685"/>
                  <p:cNvSpPr/>
                  <p:nvPr/>
                </p:nvSpPr>
                <p:spPr>
                  <a:xfrm>
                    <a:off x="0" y="31821"/>
                    <a:ext cx="156659" cy="11749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8100" y="4500"/>
                        </a:moveTo>
                        <a:lnTo>
                          <a:pt x="3375" y="10350"/>
                        </a:lnTo>
                        <a:lnTo>
                          <a:pt x="0" y="16200"/>
                        </a:lnTo>
                        <a:lnTo>
                          <a:pt x="337" y="19800"/>
                        </a:lnTo>
                        <a:lnTo>
                          <a:pt x="2700" y="21600"/>
                        </a:lnTo>
                        <a:lnTo>
                          <a:pt x="9787" y="21150"/>
                        </a:lnTo>
                        <a:lnTo>
                          <a:pt x="13500" y="18450"/>
                        </a:lnTo>
                        <a:lnTo>
                          <a:pt x="15525" y="14400"/>
                        </a:lnTo>
                        <a:lnTo>
                          <a:pt x="21600" y="10800"/>
                        </a:lnTo>
                        <a:lnTo>
                          <a:pt x="21600" y="4950"/>
                        </a:lnTo>
                        <a:lnTo>
                          <a:pt x="20588" y="0"/>
                        </a:lnTo>
                        <a:lnTo>
                          <a:pt x="14850" y="3600"/>
                        </a:lnTo>
                        <a:lnTo>
                          <a:pt x="8100" y="450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  <p:sp>
                <p:nvSpPr>
                  <p:cNvPr id="686" name="Shape 686"/>
                  <p:cNvSpPr/>
                  <p:nvPr/>
                </p:nvSpPr>
                <p:spPr>
                  <a:xfrm>
                    <a:off x="345137" y="0"/>
                    <a:ext cx="173794" cy="1223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304" y="1296"/>
                        </a:moveTo>
                        <a:lnTo>
                          <a:pt x="0" y="9936"/>
                        </a:lnTo>
                        <a:lnTo>
                          <a:pt x="3042" y="12960"/>
                        </a:lnTo>
                        <a:lnTo>
                          <a:pt x="6085" y="14256"/>
                        </a:lnTo>
                        <a:lnTo>
                          <a:pt x="7910" y="16416"/>
                        </a:lnTo>
                        <a:lnTo>
                          <a:pt x="11561" y="19440"/>
                        </a:lnTo>
                        <a:lnTo>
                          <a:pt x="17645" y="21600"/>
                        </a:lnTo>
                        <a:lnTo>
                          <a:pt x="19775" y="21168"/>
                        </a:lnTo>
                        <a:lnTo>
                          <a:pt x="21600" y="19872"/>
                        </a:lnTo>
                        <a:lnTo>
                          <a:pt x="21600" y="17280"/>
                        </a:lnTo>
                        <a:lnTo>
                          <a:pt x="19470" y="12528"/>
                        </a:lnTo>
                        <a:lnTo>
                          <a:pt x="14299" y="7344"/>
                        </a:lnTo>
                        <a:lnTo>
                          <a:pt x="10648" y="3024"/>
                        </a:lnTo>
                        <a:lnTo>
                          <a:pt x="9127" y="0"/>
                        </a:lnTo>
                        <a:lnTo>
                          <a:pt x="304" y="1296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grpSp>
              <p:nvGrpSpPr>
                <p:cNvPr id="696" name="Group 696"/>
                <p:cNvGrpSpPr/>
                <p:nvPr/>
              </p:nvGrpSpPr>
              <p:grpSpPr>
                <a:xfrm>
                  <a:off x="-1" y="0"/>
                  <a:ext cx="587470" cy="1444194"/>
                  <a:chOff x="0" y="0"/>
                  <a:chExt cx="587468" cy="1444193"/>
                </a:xfrm>
              </p:grpSpPr>
              <p:grpSp>
                <p:nvGrpSpPr>
                  <p:cNvPr id="691" name="Group 691"/>
                  <p:cNvGrpSpPr/>
                  <p:nvPr/>
                </p:nvGrpSpPr>
                <p:grpSpPr>
                  <a:xfrm>
                    <a:off x="78329" y="-1"/>
                    <a:ext cx="364721" cy="455290"/>
                    <a:chOff x="0" y="0"/>
                    <a:chExt cx="364720" cy="455288"/>
                  </a:xfrm>
                </p:grpSpPr>
                <p:sp>
                  <p:nvSpPr>
                    <p:cNvPr id="688" name="Shape 688"/>
                    <p:cNvSpPr/>
                    <p:nvPr/>
                  </p:nvSpPr>
                  <p:spPr>
                    <a:xfrm>
                      <a:off x="0" y="22030"/>
                      <a:ext cx="364721" cy="43325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4149"/>
                          </a:moveTo>
                          <a:lnTo>
                            <a:pt x="6523" y="0"/>
                          </a:lnTo>
                          <a:lnTo>
                            <a:pt x="13627" y="9519"/>
                          </a:lnTo>
                          <a:lnTo>
                            <a:pt x="14787" y="488"/>
                          </a:lnTo>
                          <a:lnTo>
                            <a:pt x="19281" y="1586"/>
                          </a:lnTo>
                          <a:lnTo>
                            <a:pt x="21600" y="4881"/>
                          </a:lnTo>
                          <a:lnTo>
                            <a:pt x="21165" y="21600"/>
                          </a:lnTo>
                          <a:lnTo>
                            <a:pt x="2319" y="21600"/>
                          </a:lnTo>
                          <a:lnTo>
                            <a:pt x="0" y="4149"/>
                          </a:lnTo>
                        </a:path>
                      </a:pathLst>
                    </a:custGeom>
                    <a:solidFill>
                      <a:srgbClr val="7F0000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689" name="Shape 689"/>
                    <p:cNvSpPr/>
                    <p:nvPr/>
                  </p:nvSpPr>
                  <p:spPr>
                    <a:xfrm>
                      <a:off x="105254" y="0"/>
                      <a:ext cx="141973" cy="244779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2160"/>
                          </a:moveTo>
                          <a:lnTo>
                            <a:pt x="1862" y="0"/>
                          </a:lnTo>
                          <a:lnTo>
                            <a:pt x="15269" y="3672"/>
                          </a:lnTo>
                          <a:lnTo>
                            <a:pt x="18248" y="1296"/>
                          </a:lnTo>
                          <a:lnTo>
                            <a:pt x="20855" y="2160"/>
                          </a:lnTo>
                          <a:lnTo>
                            <a:pt x="21600" y="14904"/>
                          </a:lnTo>
                          <a:lnTo>
                            <a:pt x="21228" y="21600"/>
                          </a:lnTo>
                          <a:lnTo>
                            <a:pt x="0" y="2160"/>
                          </a:lnTo>
                        </a:path>
                      </a:pathLst>
                    </a:custGeom>
                    <a:solidFill>
                      <a:srgbClr val="FFDFB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690" name="Shape 690"/>
                    <p:cNvSpPr/>
                    <p:nvPr/>
                  </p:nvSpPr>
                  <p:spPr>
                    <a:xfrm>
                      <a:off x="151762" y="44060"/>
                      <a:ext cx="95465" cy="5140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21600"/>
                          </a:moveTo>
                          <a:lnTo>
                            <a:pt x="12185" y="0"/>
                          </a:lnTo>
                          <a:lnTo>
                            <a:pt x="21600" y="17486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prstDash val="solid"/>
                      <a:round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  <p:grpSp>
                <p:nvGrpSpPr>
                  <p:cNvPr id="695" name="Group 695"/>
                  <p:cNvGrpSpPr/>
                  <p:nvPr/>
                </p:nvGrpSpPr>
                <p:grpSpPr>
                  <a:xfrm>
                    <a:off x="-1" y="17134"/>
                    <a:ext cx="587470" cy="1427060"/>
                    <a:chOff x="0" y="0"/>
                    <a:chExt cx="587468" cy="1427059"/>
                  </a:xfrm>
                </p:grpSpPr>
                <p:sp>
                  <p:nvSpPr>
                    <p:cNvPr id="692" name="Shape 692"/>
                    <p:cNvSpPr/>
                    <p:nvPr/>
                  </p:nvSpPr>
                  <p:spPr>
                    <a:xfrm>
                      <a:off x="0" y="0"/>
                      <a:ext cx="587469" cy="142706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6840" y="0"/>
                          </a:moveTo>
                          <a:lnTo>
                            <a:pt x="1620" y="1556"/>
                          </a:lnTo>
                          <a:lnTo>
                            <a:pt x="0" y="6706"/>
                          </a:lnTo>
                          <a:lnTo>
                            <a:pt x="4050" y="10078"/>
                          </a:lnTo>
                          <a:lnTo>
                            <a:pt x="4050" y="10707"/>
                          </a:lnTo>
                          <a:lnTo>
                            <a:pt x="4410" y="11485"/>
                          </a:lnTo>
                          <a:lnTo>
                            <a:pt x="4860" y="12004"/>
                          </a:lnTo>
                          <a:lnTo>
                            <a:pt x="4230" y="15672"/>
                          </a:lnTo>
                          <a:lnTo>
                            <a:pt x="2790" y="21526"/>
                          </a:lnTo>
                          <a:lnTo>
                            <a:pt x="4230" y="21600"/>
                          </a:lnTo>
                          <a:lnTo>
                            <a:pt x="6570" y="21267"/>
                          </a:lnTo>
                          <a:lnTo>
                            <a:pt x="8190" y="17339"/>
                          </a:lnTo>
                          <a:lnTo>
                            <a:pt x="9000" y="15857"/>
                          </a:lnTo>
                          <a:lnTo>
                            <a:pt x="11430" y="12041"/>
                          </a:lnTo>
                          <a:lnTo>
                            <a:pt x="11700" y="16080"/>
                          </a:lnTo>
                          <a:lnTo>
                            <a:pt x="13050" y="20933"/>
                          </a:lnTo>
                          <a:lnTo>
                            <a:pt x="16470" y="21007"/>
                          </a:lnTo>
                          <a:lnTo>
                            <a:pt x="16830" y="15746"/>
                          </a:lnTo>
                          <a:lnTo>
                            <a:pt x="16470" y="10522"/>
                          </a:lnTo>
                          <a:lnTo>
                            <a:pt x="16650" y="7892"/>
                          </a:lnTo>
                          <a:lnTo>
                            <a:pt x="17370" y="7039"/>
                          </a:lnTo>
                          <a:lnTo>
                            <a:pt x="17730" y="7114"/>
                          </a:lnTo>
                          <a:lnTo>
                            <a:pt x="21240" y="6224"/>
                          </a:lnTo>
                          <a:lnTo>
                            <a:pt x="21600" y="4557"/>
                          </a:lnTo>
                          <a:lnTo>
                            <a:pt x="15840" y="556"/>
                          </a:lnTo>
                          <a:lnTo>
                            <a:pt x="11700" y="0"/>
                          </a:lnTo>
                          <a:lnTo>
                            <a:pt x="12600" y="2705"/>
                          </a:lnTo>
                          <a:lnTo>
                            <a:pt x="11610" y="5335"/>
                          </a:lnTo>
                          <a:lnTo>
                            <a:pt x="9990" y="2853"/>
                          </a:lnTo>
                          <a:lnTo>
                            <a:pt x="6840" y="0"/>
                          </a:lnTo>
                        </a:path>
                      </a:pathLst>
                    </a:custGeom>
                    <a:solidFill>
                      <a:srgbClr val="5F3F1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693" name="Shape 693"/>
                    <p:cNvSpPr/>
                    <p:nvPr/>
                  </p:nvSpPr>
                  <p:spPr>
                    <a:xfrm>
                      <a:off x="34268" y="159106"/>
                      <a:ext cx="139525" cy="36227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10989" y="0"/>
                          </a:moveTo>
                          <a:lnTo>
                            <a:pt x="12884" y="5254"/>
                          </a:lnTo>
                          <a:lnTo>
                            <a:pt x="11747" y="12989"/>
                          </a:lnTo>
                          <a:lnTo>
                            <a:pt x="0" y="14303"/>
                          </a:lnTo>
                          <a:lnTo>
                            <a:pt x="11747" y="14741"/>
                          </a:lnTo>
                          <a:lnTo>
                            <a:pt x="15158" y="19411"/>
                          </a:lnTo>
                          <a:lnTo>
                            <a:pt x="21600" y="21600"/>
                          </a:lnTo>
                          <a:lnTo>
                            <a:pt x="19326" y="17659"/>
                          </a:lnTo>
                          <a:lnTo>
                            <a:pt x="17432" y="15616"/>
                          </a:lnTo>
                          <a:lnTo>
                            <a:pt x="16295" y="10362"/>
                          </a:lnTo>
                          <a:lnTo>
                            <a:pt x="10989" y="0"/>
                          </a:lnTo>
                        </a:path>
                      </a:pathLst>
                    </a:custGeom>
                    <a:solidFill>
                      <a:srgbClr val="3F1F00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sp>
                  <p:nvSpPr>
                    <p:cNvPr id="694" name="Shape 694"/>
                    <p:cNvSpPr/>
                    <p:nvPr/>
                  </p:nvSpPr>
                  <p:spPr>
                    <a:xfrm>
                      <a:off x="168897" y="178688"/>
                      <a:ext cx="41613" cy="4161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21600"/>
                          </a:moveTo>
                          <a:lnTo>
                            <a:pt x="5082" y="0"/>
                          </a:lnTo>
                          <a:lnTo>
                            <a:pt x="21600" y="19059"/>
                          </a:lnTo>
                          <a:lnTo>
                            <a:pt x="0" y="21600"/>
                          </a:lnTo>
                        </a:path>
                      </a:pathLst>
                    </a:custGeom>
                    <a:solidFill>
                      <a:srgbClr val="FFDFB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</p:grpSp>
            </p:grpSp>
          </p:grpSp>
          <p:grpSp>
            <p:nvGrpSpPr>
              <p:cNvPr id="707" name="Group 707"/>
              <p:cNvGrpSpPr/>
              <p:nvPr/>
            </p:nvGrpSpPr>
            <p:grpSpPr>
              <a:xfrm>
                <a:off x="168897" y="0"/>
                <a:ext cx="310869" cy="712306"/>
                <a:chOff x="0" y="0"/>
                <a:chExt cx="310868" cy="712305"/>
              </a:xfrm>
            </p:grpSpPr>
            <p:grpSp>
              <p:nvGrpSpPr>
                <p:cNvPr id="705" name="Group 705"/>
                <p:cNvGrpSpPr/>
                <p:nvPr/>
              </p:nvGrpSpPr>
              <p:grpSpPr>
                <a:xfrm>
                  <a:off x="-1" y="-1"/>
                  <a:ext cx="178690" cy="269258"/>
                  <a:chOff x="0" y="0"/>
                  <a:chExt cx="178688" cy="269256"/>
                </a:xfrm>
              </p:grpSpPr>
              <p:grpSp>
                <p:nvGrpSpPr>
                  <p:cNvPr id="703" name="Group 703"/>
                  <p:cNvGrpSpPr/>
                  <p:nvPr/>
                </p:nvGrpSpPr>
                <p:grpSpPr>
                  <a:xfrm>
                    <a:off x="4895" y="4895"/>
                    <a:ext cx="157883" cy="264362"/>
                    <a:chOff x="0" y="0"/>
                    <a:chExt cx="157882" cy="264360"/>
                  </a:xfrm>
                </p:grpSpPr>
                <p:sp>
                  <p:nvSpPr>
                    <p:cNvPr id="698" name="Shape 698"/>
                    <p:cNvSpPr/>
                    <p:nvPr/>
                  </p:nvSpPr>
                  <p:spPr>
                    <a:xfrm>
                      <a:off x="0" y="0"/>
                      <a:ext cx="156659" cy="26436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21263" y="3600"/>
                          </a:moveTo>
                          <a:lnTo>
                            <a:pt x="21600" y="7200"/>
                          </a:lnTo>
                          <a:lnTo>
                            <a:pt x="20925" y="8400"/>
                          </a:lnTo>
                          <a:lnTo>
                            <a:pt x="21600" y="9600"/>
                          </a:lnTo>
                          <a:lnTo>
                            <a:pt x="21600" y="10800"/>
                          </a:lnTo>
                          <a:lnTo>
                            <a:pt x="20925" y="14400"/>
                          </a:lnTo>
                          <a:lnTo>
                            <a:pt x="20925" y="16200"/>
                          </a:lnTo>
                          <a:lnTo>
                            <a:pt x="19575" y="17400"/>
                          </a:lnTo>
                          <a:lnTo>
                            <a:pt x="17550" y="18000"/>
                          </a:lnTo>
                          <a:lnTo>
                            <a:pt x="18225" y="19200"/>
                          </a:lnTo>
                          <a:lnTo>
                            <a:pt x="14850" y="21600"/>
                          </a:lnTo>
                          <a:lnTo>
                            <a:pt x="3037" y="18000"/>
                          </a:lnTo>
                          <a:lnTo>
                            <a:pt x="2700" y="13200"/>
                          </a:lnTo>
                          <a:lnTo>
                            <a:pt x="2025" y="12600"/>
                          </a:lnTo>
                          <a:lnTo>
                            <a:pt x="1687" y="11800"/>
                          </a:lnTo>
                          <a:lnTo>
                            <a:pt x="675" y="10600"/>
                          </a:lnTo>
                          <a:lnTo>
                            <a:pt x="0" y="8000"/>
                          </a:lnTo>
                          <a:lnTo>
                            <a:pt x="1350" y="7600"/>
                          </a:lnTo>
                          <a:lnTo>
                            <a:pt x="1012" y="6800"/>
                          </a:lnTo>
                          <a:lnTo>
                            <a:pt x="1012" y="3800"/>
                          </a:lnTo>
                          <a:lnTo>
                            <a:pt x="2025" y="2600"/>
                          </a:lnTo>
                          <a:lnTo>
                            <a:pt x="3375" y="1600"/>
                          </a:lnTo>
                          <a:lnTo>
                            <a:pt x="5400" y="600"/>
                          </a:lnTo>
                          <a:lnTo>
                            <a:pt x="7762" y="200"/>
                          </a:lnTo>
                          <a:lnTo>
                            <a:pt x="10125" y="0"/>
                          </a:lnTo>
                          <a:lnTo>
                            <a:pt x="14850" y="0"/>
                          </a:lnTo>
                          <a:lnTo>
                            <a:pt x="16875" y="200"/>
                          </a:lnTo>
                          <a:lnTo>
                            <a:pt x="18900" y="800"/>
                          </a:lnTo>
                          <a:lnTo>
                            <a:pt x="20250" y="1600"/>
                          </a:lnTo>
                          <a:lnTo>
                            <a:pt x="20588" y="2400"/>
                          </a:lnTo>
                          <a:lnTo>
                            <a:pt x="21263" y="3600"/>
                          </a:lnTo>
                        </a:path>
                      </a:pathLst>
                    </a:custGeom>
                    <a:solidFill>
                      <a:srgbClr val="FF7F7F"/>
                    </a:solidFill>
                    <a:ln w="12700" cap="flat">
                      <a:noFill/>
                      <a:miter lim="400000"/>
                    </a:ln>
                    <a:effectLst>
                      <a:outerShdw sx="100000" sy="100000" kx="0" ky="0" algn="b" rotWithShape="0" blurRad="38100" dist="25400" dir="5760000">
                        <a:srgbClr val="FFFFFF">
                          <a:alpha val="30000"/>
                        </a:srgbClr>
                      </a:outerShdw>
                    </a:effec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i="0" sz="3000">
                          <a:solidFill>
                            <a:srgbClr val="3E3B39"/>
                          </a:solidFill>
                          <a:effectLst>
                            <a:outerShdw sx="100000" sy="100000" kx="0" ky="0" algn="b" rotWithShape="0" blurRad="25400" dist="12700" dir="4920000">
                              <a:srgbClr val="FFFFFF">
                                <a:alpha val="50000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p:txBody>
                </p:sp>
                <p:grpSp>
                  <p:nvGrpSpPr>
                    <p:cNvPr id="702" name="Group 702"/>
                    <p:cNvGrpSpPr/>
                    <p:nvPr/>
                  </p:nvGrpSpPr>
                  <p:grpSpPr>
                    <a:xfrm>
                      <a:off x="17134" y="90568"/>
                      <a:ext cx="140749" cy="127285"/>
                      <a:chOff x="0" y="0"/>
                      <a:chExt cx="140747" cy="127284"/>
                    </a:xfrm>
                  </p:grpSpPr>
                  <p:sp>
                    <p:nvSpPr>
                      <p:cNvPr id="699" name="Shape 699"/>
                      <p:cNvSpPr/>
                      <p:nvPr/>
                    </p:nvSpPr>
                    <p:spPr>
                      <a:xfrm>
                        <a:off x="51403" y="0"/>
                        <a:ext cx="51404" cy="1958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0" y="3600"/>
                            </a:moveTo>
                            <a:lnTo>
                              <a:pt x="10286" y="0"/>
                            </a:lnTo>
                            <a:lnTo>
                              <a:pt x="16457" y="3600"/>
                            </a:lnTo>
                            <a:lnTo>
                              <a:pt x="19543" y="7200"/>
                            </a:lnTo>
                            <a:lnTo>
                              <a:pt x="21600" y="7200"/>
                            </a:lnTo>
                            <a:lnTo>
                              <a:pt x="18514" y="18000"/>
                            </a:lnTo>
                            <a:lnTo>
                              <a:pt x="19543" y="21600"/>
                            </a:lnTo>
                            <a:lnTo>
                              <a:pt x="12343" y="18000"/>
                            </a:lnTo>
                            <a:lnTo>
                              <a:pt x="9257" y="18000"/>
                            </a:lnTo>
                            <a:lnTo>
                              <a:pt x="5143" y="10800"/>
                            </a:lnTo>
                            <a:lnTo>
                              <a:pt x="0" y="3600"/>
                            </a:lnTo>
                          </a:path>
                        </a:pathLst>
                      </a:custGeom>
                      <a:solidFill>
                        <a:srgbClr val="7F5F3F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  <p:sp>
                    <p:nvSpPr>
                      <p:cNvPr id="700" name="Shape 700"/>
                      <p:cNvSpPr/>
                      <p:nvPr/>
                    </p:nvSpPr>
                    <p:spPr>
                      <a:xfrm>
                        <a:off x="121165" y="55075"/>
                        <a:ext cx="19583" cy="1958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0" y="0"/>
                            </a:moveTo>
                            <a:lnTo>
                              <a:pt x="21600" y="0"/>
                            </a:lnTo>
                            <a:lnTo>
                              <a:pt x="21600" y="2160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7F5F3F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  <p:sp>
                    <p:nvSpPr>
                      <p:cNvPr id="701" name="Shape 701"/>
                      <p:cNvSpPr/>
                      <p:nvPr/>
                    </p:nvSpPr>
                    <p:spPr>
                      <a:xfrm>
                        <a:off x="0" y="66090"/>
                        <a:ext cx="83225" cy="61195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fill="norm" stroke="1" extrusionOk="0">
                            <a:moveTo>
                              <a:pt x="1906" y="2592"/>
                            </a:moveTo>
                            <a:lnTo>
                              <a:pt x="4447" y="1728"/>
                            </a:lnTo>
                            <a:lnTo>
                              <a:pt x="8894" y="13824"/>
                            </a:lnTo>
                            <a:lnTo>
                              <a:pt x="21600" y="21600"/>
                            </a:lnTo>
                            <a:lnTo>
                              <a:pt x="8894" y="16416"/>
                            </a:lnTo>
                            <a:lnTo>
                              <a:pt x="3812" y="9504"/>
                            </a:lnTo>
                            <a:lnTo>
                              <a:pt x="1271" y="12096"/>
                            </a:lnTo>
                            <a:lnTo>
                              <a:pt x="0" y="0"/>
                            </a:lnTo>
                            <a:lnTo>
                              <a:pt x="1906" y="2592"/>
                            </a:lnTo>
                          </a:path>
                        </a:pathLst>
                      </a:custGeom>
                      <a:solidFill>
                        <a:srgbClr val="7F5F3F"/>
                      </a:solidFill>
                      <a:ln w="12700" cap="flat">
                        <a:noFill/>
                        <a:miter lim="400000"/>
                      </a:ln>
                      <a:effectLst>
                        <a:outerShdw sx="100000" sy="100000" kx="0" ky="0" algn="b" rotWithShape="0" blurRad="38100" dist="25400" dir="5760000">
                          <a:srgbClr val="FFFFFF">
                            <a:alpha val="30000"/>
                          </a:srgbClr>
                        </a:outerShdw>
                      </a:effectLst>
                    </p:spPr>
                    <p:txBody>
                      <a:bodyPr wrap="square" lIns="50800" tIns="50800" rIns="50800" bIns="50800" numCol="1" anchor="ctr">
                        <a:noAutofit/>
                      </a:bodyPr>
                      <a:lstStyle/>
                      <a:p>
                        <a:pPr>
                          <a:defRPr i="0" sz="3000">
                            <a:solidFill>
                              <a:srgbClr val="3E3B39"/>
                            </a:solidFill>
                            <a:effectLst>
                              <a:outerShdw sx="100000" sy="100000" kx="0" ky="0" algn="b" rotWithShape="0" blurRad="25400" dist="12700" dir="4920000">
                                <a:srgbClr val="FFFFFF">
                                  <a:alpha val="50000"/>
                                </a:srgbClr>
                              </a:outerShdw>
                            </a:effectLst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</a:p>
                    </p:txBody>
                  </p:sp>
                </p:grpSp>
              </p:grpSp>
              <p:sp>
                <p:nvSpPr>
                  <p:cNvPr id="704" name="Shape 704"/>
                  <p:cNvSpPr/>
                  <p:nvPr/>
                </p:nvSpPr>
                <p:spPr>
                  <a:xfrm>
                    <a:off x="0" y="0"/>
                    <a:ext cx="178689" cy="16889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3255" y="21600"/>
                        </a:moveTo>
                        <a:lnTo>
                          <a:pt x="1479" y="19096"/>
                        </a:lnTo>
                        <a:lnTo>
                          <a:pt x="592" y="15965"/>
                        </a:lnTo>
                        <a:lnTo>
                          <a:pt x="0" y="11583"/>
                        </a:lnTo>
                        <a:lnTo>
                          <a:pt x="0" y="7200"/>
                        </a:lnTo>
                        <a:lnTo>
                          <a:pt x="592" y="3757"/>
                        </a:lnTo>
                        <a:lnTo>
                          <a:pt x="2959" y="1565"/>
                        </a:lnTo>
                        <a:lnTo>
                          <a:pt x="5030" y="313"/>
                        </a:lnTo>
                        <a:lnTo>
                          <a:pt x="9468" y="0"/>
                        </a:lnTo>
                        <a:lnTo>
                          <a:pt x="15090" y="313"/>
                        </a:lnTo>
                        <a:lnTo>
                          <a:pt x="18345" y="1565"/>
                        </a:lnTo>
                        <a:lnTo>
                          <a:pt x="20712" y="1878"/>
                        </a:lnTo>
                        <a:lnTo>
                          <a:pt x="21600" y="1878"/>
                        </a:lnTo>
                        <a:lnTo>
                          <a:pt x="20416" y="3443"/>
                        </a:lnTo>
                        <a:lnTo>
                          <a:pt x="19529" y="5635"/>
                        </a:lnTo>
                        <a:lnTo>
                          <a:pt x="19529" y="6574"/>
                        </a:lnTo>
                        <a:lnTo>
                          <a:pt x="17458" y="5009"/>
                        </a:lnTo>
                        <a:lnTo>
                          <a:pt x="15090" y="5009"/>
                        </a:lnTo>
                        <a:lnTo>
                          <a:pt x="11836" y="4696"/>
                        </a:lnTo>
                        <a:lnTo>
                          <a:pt x="7397" y="4696"/>
                        </a:lnTo>
                        <a:lnTo>
                          <a:pt x="8581" y="5322"/>
                        </a:lnTo>
                        <a:lnTo>
                          <a:pt x="8581" y="6574"/>
                        </a:lnTo>
                        <a:lnTo>
                          <a:pt x="7693" y="8452"/>
                        </a:lnTo>
                        <a:lnTo>
                          <a:pt x="6510" y="10330"/>
                        </a:lnTo>
                        <a:lnTo>
                          <a:pt x="5622" y="12835"/>
                        </a:lnTo>
                        <a:lnTo>
                          <a:pt x="5622" y="15965"/>
                        </a:lnTo>
                        <a:lnTo>
                          <a:pt x="3847" y="14087"/>
                        </a:lnTo>
                        <a:lnTo>
                          <a:pt x="3847" y="12835"/>
                        </a:lnTo>
                        <a:lnTo>
                          <a:pt x="2663" y="12522"/>
                        </a:lnTo>
                        <a:lnTo>
                          <a:pt x="1184" y="12522"/>
                        </a:lnTo>
                        <a:lnTo>
                          <a:pt x="888" y="13148"/>
                        </a:lnTo>
                        <a:lnTo>
                          <a:pt x="1479" y="17217"/>
                        </a:lnTo>
                        <a:lnTo>
                          <a:pt x="2367" y="19096"/>
                        </a:lnTo>
                        <a:lnTo>
                          <a:pt x="3255" y="21600"/>
                        </a:lnTo>
                      </a:path>
                    </a:pathLst>
                  </a:custGeom>
                  <a:solidFill>
                    <a:srgbClr val="BF7F1F"/>
                  </a:solidFill>
                  <a:ln w="12700" cap="flat">
                    <a:noFill/>
                    <a:miter lim="400000"/>
                  </a:ln>
                  <a:effectLst>
                    <a:outerShdw sx="100000" sy="100000" kx="0" ky="0" algn="b" rotWithShape="0" blurRad="38100" dist="25400" dir="5760000">
                      <a:srgbClr val="FFFFFF">
                        <a:alpha val="30000"/>
                      </a:srgbClr>
                    </a:outerShdw>
                  </a:effec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i="0" sz="3000">
                        <a:solidFill>
                          <a:srgbClr val="3E3B39"/>
                        </a:solidFill>
                        <a:effectLst>
                          <a:outerShdw sx="100000" sy="100000" kx="0" ky="0" algn="b" rotWithShape="0" blurRad="25400" dist="12700" dir="4920000">
                            <a:srgbClr val="FFFFFF">
                              <a:alpha val="50000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</a:p>
                </p:txBody>
              </p:sp>
            </p:grpSp>
            <p:sp>
              <p:nvSpPr>
                <p:cNvPr id="706" name="Shape 706"/>
                <p:cNvSpPr/>
                <p:nvPr/>
              </p:nvSpPr>
              <p:spPr>
                <a:xfrm>
                  <a:off x="156658" y="633976"/>
                  <a:ext cx="154211" cy="783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8900"/>
                      </a:moveTo>
                      <a:lnTo>
                        <a:pt x="16457" y="21600"/>
                      </a:lnTo>
                      <a:lnTo>
                        <a:pt x="9600" y="19575"/>
                      </a:lnTo>
                      <a:lnTo>
                        <a:pt x="3429" y="16200"/>
                      </a:lnTo>
                      <a:lnTo>
                        <a:pt x="0" y="4050"/>
                      </a:lnTo>
                      <a:lnTo>
                        <a:pt x="9943" y="5400"/>
                      </a:lnTo>
                      <a:lnTo>
                        <a:pt x="9257" y="0"/>
                      </a:lnTo>
                      <a:lnTo>
                        <a:pt x="13714" y="1350"/>
                      </a:lnTo>
                      <a:lnTo>
                        <a:pt x="18171" y="5400"/>
                      </a:lnTo>
                      <a:lnTo>
                        <a:pt x="19886" y="7425"/>
                      </a:lnTo>
                      <a:lnTo>
                        <a:pt x="21600" y="18900"/>
                      </a:lnTo>
                    </a:path>
                  </a:pathLst>
                </a:custGeom>
                <a:solidFill>
                  <a:srgbClr val="FF7F7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25400" dir="5760000">
                    <a:srgbClr val="FFFFFF">
                      <a:alpha val="30000"/>
                    </a:srgbClr>
                  </a:outerShdw>
                </a:effec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i="0" sz="3000">
                      <a:solidFill>
                        <a:srgbClr val="3E3B39"/>
                      </a:solidFill>
                      <a:effectLst>
                        <a:outerShdw sx="100000" sy="100000" kx="0" ky="0" algn="b" rotWithShape="0" blurRad="25400" dist="12700" dir="4920000">
                          <a:srgbClr val="FFFFFF">
                            <a:alpha val="50000"/>
                          </a:srgbClr>
                        </a:outerShdw>
                      </a:effectLst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</p:grpSp>
        <p:sp>
          <p:nvSpPr>
            <p:cNvPr id="709" name="Shape 709"/>
            <p:cNvSpPr/>
            <p:nvPr/>
          </p:nvSpPr>
          <p:spPr>
            <a:xfrm>
              <a:off x="3524811" y="4028185"/>
              <a:ext cx="695172" cy="1"/>
            </a:xfrm>
            <a:prstGeom prst="line">
              <a:avLst/>
            </a:prstGeom>
            <a:noFill/>
            <a:ln w="38100" cap="flat">
              <a:solidFill>
                <a:srgbClr val="40458C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710" name="Shape 710"/>
            <p:cNvSpPr/>
            <p:nvPr/>
          </p:nvSpPr>
          <p:spPr>
            <a:xfrm flipV="1">
              <a:off x="6354451" y="2500766"/>
              <a:ext cx="685381" cy="939951"/>
            </a:xfrm>
            <a:prstGeom prst="line">
              <a:avLst/>
            </a:prstGeom>
            <a:noFill/>
            <a:ln w="38100" cap="flat">
              <a:solidFill>
                <a:srgbClr val="40458C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354451" y="4860432"/>
              <a:ext cx="802875" cy="1507837"/>
            </a:xfrm>
            <a:prstGeom prst="line">
              <a:avLst/>
            </a:prstGeom>
            <a:noFill/>
            <a:ln w="38100" cap="flat">
              <a:solidFill>
                <a:srgbClr val="40458C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589438" y="4380666"/>
              <a:ext cx="920369" cy="1"/>
            </a:xfrm>
            <a:prstGeom prst="line">
              <a:avLst/>
            </a:prstGeom>
            <a:noFill/>
            <a:ln w="38100" cap="flat">
              <a:solidFill>
                <a:srgbClr val="40458C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3000">
                  <a:solidFill>
                    <a:srgbClr val="3E3B39"/>
                  </a:solidFill>
                  <a:effectLst>
                    <a:outerShdw sx="100000" sy="100000" kx="0" ky="0" algn="b" rotWithShape="0" blurRad="25400" dist="12700" dir="4920000">
                      <a:srgbClr val="FFFFFF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עקרונות ניהול מסד נתונים</a:t>
            </a:r>
          </a:p>
        </p:txBody>
      </p:sp>
      <p:sp>
        <p:nvSpPr>
          <p:cNvPr id="716" name="Shape 716"/>
          <p:cNvSpPr/>
          <p:nvPr>
            <p:ph type="body" idx="1"/>
          </p:nvPr>
        </p:nvSpPr>
        <p:spPr>
          <a:xfrm>
            <a:off x="901700" y="1686983"/>
            <a:ext cx="11201400" cy="6885517"/>
          </a:xfrm>
          <a:prstGeom prst="rect">
            <a:avLst/>
          </a:prstGeom>
        </p:spPr>
        <p:txBody>
          <a:bodyPr/>
          <a:lstStyle/>
          <a:p>
            <a:pPr marL="485775" indent="-485775">
              <a:lnSpc>
                <a:spcPct val="90000"/>
              </a:lnSpc>
              <a:spcBef>
                <a:spcPts val="800"/>
              </a:spcBef>
              <a:defRPr sz="3400"/>
            </a:pPr>
            <a:r>
              <a:t>הפרדת הנתונים מהתכניות.</a:t>
            </a:r>
          </a:p>
          <a:p>
            <a:pPr marL="485775" indent="-485775">
              <a:lnSpc>
                <a:spcPct val="90000"/>
              </a:lnSpc>
              <a:spcBef>
                <a:spcPts val="800"/>
              </a:spcBef>
              <a:defRPr sz="3400"/>
            </a:pPr>
            <a:r>
              <a:t>מניעת כפילות בנתונים.</a:t>
            </a:r>
          </a:p>
          <a:p>
            <a:pPr marL="485775" indent="-485775">
              <a:lnSpc>
                <a:spcPct val="90000"/>
              </a:lnSpc>
              <a:spcBef>
                <a:spcPts val="800"/>
              </a:spcBef>
              <a:defRPr sz="3400"/>
            </a:pPr>
            <a:r>
              <a:t>גמישות</a:t>
            </a:r>
          </a:p>
          <a:p>
            <a:pPr lvl="1" marL="844550" indent="-400050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2800"/>
            </a:pPr>
            <a:r>
              <a:t>התאמת מבנה הנתונים לגדלים שונים של ארגון (scalability).</a:t>
            </a:r>
          </a:p>
          <a:p>
            <a:pPr lvl="1" marL="844550" indent="-400050">
              <a:lnSpc>
                <a:spcPct val="9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2800"/>
            </a:pPr>
            <a:r>
              <a:t>התאמה לשינויים שחלים בארגון.</a:t>
            </a:r>
          </a:p>
          <a:p>
            <a:pPr marL="485775" indent="-485775">
              <a:lnSpc>
                <a:spcPct val="90000"/>
              </a:lnSpc>
              <a:spcBef>
                <a:spcPts val="800"/>
              </a:spcBef>
              <a:defRPr sz="3400"/>
            </a:pPr>
            <a:r>
              <a:t>פתרונות לגיבוי והתאוששות.</a:t>
            </a:r>
          </a:p>
          <a:p>
            <a:pPr marL="485775" indent="-485775">
              <a:lnSpc>
                <a:spcPct val="90000"/>
              </a:lnSpc>
              <a:spcBef>
                <a:spcPts val="800"/>
              </a:spcBef>
              <a:defRPr sz="3400"/>
            </a:pPr>
            <a:r>
              <a:t>אמינות ושלמות הנתונים – ע"י בדיקות סבירות ותקינות.</a:t>
            </a:r>
          </a:p>
          <a:p>
            <a:pPr marL="485775" indent="-485775">
              <a:lnSpc>
                <a:spcPct val="90000"/>
              </a:lnSpc>
              <a:spcBef>
                <a:spcPts val="800"/>
              </a:spcBef>
              <a:defRPr sz="3400"/>
            </a:pPr>
            <a:r>
              <a:t>אבטחת מידע – ע"י מערכת הרשאות.</a:t>
            </a:r>
          </a:p>
          <a:p>
            <a:pPr marL="485775" indent="-485775">
              <a:lnSpc>
                <a:spcPct val="90000"/>
              </a:lnSpc>
              <a:spcBef>
                <a:spcPts val="800"/>
              </a:spcBef>
              <a:defRPr sz="3400"/>
            </a:pPr>
            <a:r>
              <a:t>שיתוף נתונים בו זמנית בין יישומים שונים.</a:t>
            </a:r>
          </a:p>
          <a:p>
            <a:pPr marL="485775" indent="-485775">
              <a:lnSpc>
                <a:spcPct val="90000"/>
              </a:lnSpc>
              <a:spcBef>
                <a:spcPts val="800"/>
              </a:spcBef>
              <a:defRPr sz="3400"/>
            </a:pPr>
            <a:r>
              <a:t>תיעוד מרכזי ומשולב ע"י מילון נתונים.</a:t>
            </a:r>
          </a:p>
          <a:p>
            <a:pPr marL="485775" indent="-485775">
              <a:lnSpc>
                <a:spcPct val="90000"/>
              </a:lnSpc>
              <a:spcBef>
                <a:spcPts val="800"/>
              </a:spcBef>
              <a:defRPr sz="3400"/>
            </a:pPr>
            <a:r>
              <a:t>תמיכה ביצירת שאילתות ודו"חות.</a:t>
            </a:r>
          </a:p>
        </p:txBody>
      </p:sp>
      <p:pic>
        <p:nvPicPr>
          <p:cNvPr id="717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866" y="6827520"/>
            <a:ext cx="2926081" cy="2652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מודלי נתונים לוגיים</a:t>
            </a:r>
          </a:p>
        </p:txBody>
      </p:sp>
      <p:sp>
        <p:nvSpPr>
          <p:cNvPr id="720" name="Shape 720"/>
          <p:cNvSpPr/>
          <p:nvPr>
            <p:ph type="body" idx="1"/>
          </p:nvPr>
        </p:nvSpPr>
        <p:spPr>
          <a:xfrm>
            <a:off x="901700" y="1674481"/>
            <a:ext cx="11201400" cy="6898019"/>
          </a:xfrm>
          <a:prstGeom prst="rect">
            <a:avLst/>
          </a:prstGeom>
        </p:spPr>
        <p:txBody>
          <a:bodyPr/>
          <a:lstStyle/>
          <a:p>
            <a:pPr marL="440871" indent="-440871">
              <a:spcBef>
                <a:spcPts val="900"/>
              </a:spcBef>
            </a:pPr>
            <a:r>
              <a:t>המודל הטבלאי (Relational)</a:t>
            </a:r>
            <a:endParaRPr sz="3800"/>
          </a:p>
          <a:p>
            <a:pPr lvl="1" marL="849312" indent="-404812"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400"/>
            </a:pPr>
            <a:r>
              <a:t>הצגת נתונים ע"י טבלאות, המקיימות יחסי גומלין באמצעות מאפיינים משותפים.</a:t>
            </a:r>
          </a:p>
          <a:p>
            <a:pPr lvl="1" marL="849312" indent="-404812"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400"/>
            </a:pPr>
            <a:r>
              <a:t>כל טבלה נקראת יחס (Relation), והיא קושרת מאפיינים של ישויות.</a:t>
            </a:r>
          </a:p>
          <a:p>
            <a:pPr lvl="1" marL="849312" indent="-404812"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400"/>
            </a:pPr>
            <a:r>
              <a:t>מאפיינים זהים בשתי טבלאות מהווים קשר ביניהן.</a:t>
            </a:r>
          </a:p>
          <a:p>
            <a:pPr lvl="1" marL="849312" indent="-404812"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400"/>
            </a:pPr>
            <a:r>
              <a:t>שליפת מידע ע"י שאילתות – שפת SQL.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pc="400"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rtl="0">
              <a:defRPr/>
            </a:pPr>
            <a:r>
              <a:t>Structured Query Language (SQL)</a:t>
            </a:r>
          </a:p>
        </p:txBody>
      </p:sp>
      <p:sp>
        <p:nvSpPr>
          <p:cNvPr id="723" name="Shape 7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871" indent="-440871">
              <a:lnSpc>
                <a:spcPct val="80000"/>
              </a:lnSpc>
              <a:spcBef>
                <a:spcPts val="900"/>
              </a:spcBef>
            </a:pPr>
            <a:r>
              <a:t>שפה סטנדרטית ליצירת שאילתות בבסיסי נתונים טבלאיים.</a:t>
            </a:r>
            <a:endParaRPr sz="3800"/>
          </a:p>
          <a:p>
            <a:pPr marL="440871" indent="-440871">
              <a:lnSpc>
                <a:spcPct val="80000"/>
              </a:lnSpc>
              <a:spcBef>
                <a:spcPts val="900"/>
              </a:spcBef>
            </a:pPr>
            <a:r>
              <a:t>כוללת פקודות פשוטות המתייחסות לטבלאות ולשדות</a:t>
            </a:r>
            <a:endParaRPr sz="3800"/>
          </a:p>
          <a:p>
            <a:pPr lvl="1" marL="849312" indent="-404812" algn="l" rtl="0">
              <a:lnSpc>
                <a:spcPct val="8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400"/>
            </a:pPr>
            <a:r>
              <a:t>Select – בחירת העמודות</a:t>
            </a:r>
          </a:p>
          <a:p>
            <a:pPr lvl="1" marL="849312" indent="-404812" algn="l" rtl="0">
              <a:lnSpc>
                <a:spcPct val="8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400"/>
            </a:pPr>
            <a:r>
              <a:t>From – הגדרת הטבלאות הרלבנטיות</a:t>
            </a:r>
          </a:p>
          <a:p>
            <a:pPr lvl="1" marL="849312" indent="-404812" algn="l" rtl="0">
              <a:lnSpc>
                <a:spcPct val="8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400"/>
            </a:pPr>
            <a:r>
              <a:t>Where – הגדרת התנאים לשליפת הנתונים</a:t>
            </a:r>
          </a:p>
          <a:p>
            <a:pPr marL="440871" indent="-440871">
              <a:lnSpc>
                <a:spcPct val="80000"/>
              </a:lnSpc>
              <a:spcBef>
                <a:spcPts val="900"/>
              </a:spcBef>
            </a:pPr>
            <a:r>
              <a:t>דוגמאות: </a:t>
            </a:r>
            <a:endParaRPr sz="3800"/>
          </a:p>
          <a:p>
            <a:pPr lvl="1" marL="849312" indent="-404812">
              <a:lnSpc>
                <a:spcPct val="8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400"/>
            </a:pPr>
            <a:r>
              <a:t>שאילתת SQL לשליפת הציונים בקורס 121212.</a:t>
            </a:r>
          </a:p>
          <a:p>
            <a:pPr lvl="1" marL="849312" indent="-404812">
              <a:lnSpc>
                <a:spcPct val="80000"/>
              </a:lnSpc>
              <a:spcBef>
                <a:spcPts val="0"/>
              </a:spcBef>
              <a:buClr>
                <a:srgbClr val="40458C"/>
              </a:buClr>
              <a:buFont typeface="Wingdings"/>
              <a:buChar char="■"/>
              <a:defRPr sz="3400"/>
            </a:pPr>
            <a:r>
              <a:t>איך ישלפו שמות הסטודנטים הלומדים אצל מרצה ששמו הפרטי X?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 Medium"/>
        <a:ea typeface="Avenir Next Medium"/>
        <a:cs typeface="Avenir Next Medium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+mn-lt"/>
            <a:ea typeface="+mn-ea"/>
            <a:cs typeface="+mn-cs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 Medium"/>
        <a:ea typeface="Avenir Next Medium"/>
        <a:cs typeface="Avenir Next Medium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+mn-lt"/>
            <a:ea typeface="+mn-ea"/>
            <a:cs typeface="+mn-cs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