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8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2A54-CF44-4966-A3D1-1E01192C190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F02D-839A-4B2E-86DC-B1DB408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-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Middle ware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8"/>
            <a:ext cx="7315200" cy="4202112"/>
          </a:xfrm>
        </p:spPr>
      </p:pic>
    </p:spTree>
    <p:extLst>
      <p:ext uri="{BB962C8B-B14F-4D97-AF65-F5344CB8AC3E}">
        <p14:creationId xmlns:p14="http://schemas.microsoft.com/office/powerpoint/2010/main" val="10115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Middleware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1690688"/>
            <a:ext cx="11405937" cy="4872547"/>
          </a:xfrm>
        </p:spPr>
      </p:pic>
    </p:spTree>
    <p:extLst>
      <p:ext uri="{BB962C8B-B14F-4D97-AF65-F5344CB8AC3E}">
        <p14:creationId xmlns:p14="http://schemas.microsoft.com/office/powerpoint/2010/main" val="27044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Middleware in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579418"/>
            <a:ext cx="7823200" cy="4876800"/>
          </a:xfrm>
        </p:spPr>
      </p:pic>
    </p:spTree>
    <p:extLst>
      <p:ext uri="{BB962C8B-B14F-4D97-AF65-F5344CB8AC3E}">
        <p14:creationId xmlns:p14="http://schemas.microsoft.com/office/powerpoint/2010/main" val="9588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9" y="2068946"/>
            <a:ext cx="8275781" cy="4692072"/>
          </a:xfrm>
        </p:spPr>
      </p:pic>
    </p:spTree>
    <p:extLst>
      <p:ext uri="{BB962C8B-B14F-4D97-AF65-F5344CB8AC3E}">
        <p14:creationId xmlns:p14="http://schemas.microsoft.com/office/powerpoint/2010/main" val="14790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Action using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err="1" smtClean="0"/>
              <a:t>Thunk</a:t>
            </a:r>
            <a:r>
              <a:rPr lang="en-US" dirty="0" smtClean="0"/>
              <a:t>- </a:t>
            </a:r>
            <a:r>
              <a:rPr lang="en-US" dirty="0" err="1" smtClean="0"/>
              <a:t>Asyc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7" y="1690688"/>
            <a:ext cx="7592291" cy="5070329"/>
          </a:xfrm>
        </p:spPr>
      </p:pic>
    </p:spTree>
    <p:extLst>
      <p:ext uri="{BB962C8B-B14F-4D97-AF65-F5344CB8AC3E}">
        <p14:creationId xmlns:p14="http://schemas.microsoft.com/office/powerpoint/2010/main" val="72519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err="1" smtClean="0"/>
              <a:t>Axios</a:t>
            </a:r>
            <a:r>
              <a:rPr lang="en-US" dirty="0" smtClean="0"/>
              <a:t> Call by </a:t>
            </a:r>
            <a:r>
              <a:rPr lang="en-US" dirty="0" err="1" smtClean="0"/>
              <a:t>Thunk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1422400"/>
            <a:ext cx="7915564" cy="4775199"/>
          </a:xfrm>
        </p:spPr>
      </p:pic>
    </p:spTree>
    <p:extLst>
      <p:ext uri="{BB962C8B-B14F-4D97-AF65-F5344CB8AC3E}">
        <p14:creationId xmlns:p14="http://schemas.microsoft.com/office/powerpoint/2010/main" val="112806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dispatch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" y="1874981"/>
            <a:ext cx="8996219" cy="423949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39" y="74597"/>
            <a:ext cx="2241665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7" y="365125"/>
            <a:ext cx="11904126" cy="6322002"/>
          </a:xfrm>
        </p:spPr>
      </p:pic>
    </p:spTree>
    <p:extLst>
      <p:ext uri="{BB962C8B-B14F-4D97-AF65-F5344CB8AC3E}">
        <p14:creationId xmlns:p14="http://schemas.microsoft.com/office/powerpoint/2010/main" val="13005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8" y="365125"/>
            <a:ext cx="11081260" cy="6044911"/>
          </a:xfrm>
        </p:spPr>
      </p:pic>
    </p:spTree>
    <p:extLst>
      <p:ext uri="{BB962C8B-B14F-4D97-AF65-F5344CB8AC3E}">
        <p14:creationId xmlns:p14="http://schemas.microsoft.com/office/powerpoint/2010/main" val="27763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6" y="1376218"/>
            <a:ext cx="9993744" cy="5347855"/>
          </a:xfrm>
        </p:spPr>
      </p:pic>
    </p:spTree>
    <p:extLst>
      <p:ext uri="{BB962C8B-B14F-4D97-AF65-F5344CB8AC3E}">
        <p14:creationId xmlns:p14="http://schemas.microsoft.com/office/powerpoint/2010/main" val="24356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code for Initial State &amp; RUN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9" y="1366982"/>
            <a:ext cx="11229237" cy="5246254"/>
          </a:xfrm>
        </p:spPr>
      </p:pic>
    </p:spTree>
    <p:extLst>
      <p:ext uri="{BB962C8B-B14F-4D97-AF65-F5344CB8AC3E}">
        <p14:creationId xmlns:p14="http://schemas.microsoft.com/office/powerpoint/2010/main" val="29242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value in Array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1801092"/>
            <a:ext cx="8580582" cy="4932218"/>
          </a:xfrm>
        </p:spPr>
      </p:pic>
    </p:spTree>
    <p:extLst>
      <p:ext uri="{BB962C8B-B14F-4D97-AF65-F5344CB8AC3E}">
        <p14:creationId xmlns:p14="http://schemas.microsoft.com/office/powerpoint/2010/main" val="136934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Reducer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4" y="1939636"/>
            <a:ext cx="9210249" cy="4405746"/>
          </a:xfrm>
        </p:spPr>
      </p:pic>
      <p:sp>
        <p:nvSpPr>
          <p:cNvPr id="5" name="TextBox 4"/>
          <p:cNvSpPr txBox="1"/>
          <p:nvPr/>
        </p:nvSpPr>
        <p:spPr>
          <a:xfrm>
            <a:off x="5652655" y="113607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Initial State in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another Reducer :-   ;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654"/>
            <a:ext cx="10642600" cy="4904509"/>
          </a:xfrm>
        </p:spPr>
      </p:pic>
    </p:spTree>
    <p:extLst>
      <p:ext uri="{BB962C8B-B14F-4D97-AF65-F5344CB8AC3E}">
        <p14:creationId xmlns:p14="http://schemas.microsoft.com/office/powerpoint/2010/main" val="76587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Combined Reducers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13" y="2433345"/>
            <a:ext cx="10588576" cy="10038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87" y="4726004"/>
            <a:ext cx="9038121" cy="804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5137" y="6015789"/>
            <a:ext cx="4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put with Combined reduced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5605001"/>
            <a:ext cx="4350327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7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60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 -Redux</vt:lpstr>
      <vt:lpstr>PowerPoint Presentation</vt:lpstr>
      <vt:lpstr>PowerPoint Presentation</vt:lpstr>
      <vt:lpstr>React-Redux</vt:lpstr>
      <vt:lpstr>Change code for Initial State &amp; RUN</vt:lpstr>
      <vt:lpstr>Push value in Array</vt:lpstr>
      <vt:lpstr>Combined Reducer</vt:lpstr>
      <vt:lpstr>Create another Reducer :-   ;</vt:lpstr>
      <vt:lpstr>Import Combined Reducers</vt:lpstr>
      <vt:lpstr>Basic Middle ware</vt:lpstr>
      <vt:lpstr>Redux Middleware</vt:lpstr>
      <vt:lpstr>Apply Middleware in redux</vt:lpstr>
      <vt:lpstr>Client Code</vt:lpstr>
      <vt:lpstr>Multiple Action using Redux Thunk- Asyc</vt:lpstr>
      <vt:lpstr>Complex Axios Call by Thunk</vt:lpstr>
      <vt:lpstr>Add Method dispatch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-Redux</dc:title>
  <dc:creator>Amit</dc:creator>
  <cp:lastModifiedBy>Amit</cp:lastModifiedBy>
  <cp:revision>18</cp:revision>
  <dcterms:created xsi:type="dcterms:W3CDTF">2018-10-14T01:13:04Z</dcterms:created>
  <dcterms:modified xsi:type="dcterms:W3CDTF">2018-10-26T12:55:03Z</dcterms:modified>
</cp:coreProperties>
</file>