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2B31-4EA4-4D3A-8F33-A83488DFE08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9C23-86D8-493F-9BB4-7B565F15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259917"/>
            <a:ext cx="11628582" cy="6317671"/>
          </a:xfrm>
          <a:prstGeom prst="rect">
            <a:avLst/>
          </a:prstGeom>
        </p:spPr>
      </p:pic>
      <p:sp>
        <p:nvSpPr>
          <p:cNvPr id="5" name="AutoShape 2" descr="Image result for redux"/>
          <p:cNvSpPr>
            <a:spLocks noChangeAspect="1" noChangeArrowheads="1"/>
          </p:cNvSpPr>
          <p:nvPr/>
        </p:nvSpPr>
        <p:spPr bwMode="auto">
          <a:xfrm>
            <a:off x="589684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56" y="299995"/>
            <a:ext cx="2669308" cy="16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2" y="304800"/>
            <a:ext cx="11551421" cy="6123709"/>
          </a:xfrm>
        </p:spPr>
      </p:pic>
    </p:spTree>
    <p:extLst>
      <p:ext uri="{BB962C8B-B14F-4D97-AF65-F5344CB8AC3E}">
        <p14:creationId xmlns:p14="http://schemas.microsoft.com/office/powerpoint/2010/main" val="319196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2" y="350982"/>
            <a:ext cx="11381254" cy="6096000"/>
          </a:xfrm>
        </p:spPr>
      </p:pic>
    </p:spTree>
    <p:extLst>
      <p:ext uri="{BB962C8B-B14F-4D97-AF65-F5344CB8AC3E}">
        <p14:creationId xmlns:p14="http://schemas.microsoft.com/office/powerpoint/2010/main" val="361297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1" y="147781"/>
            <a:ext cx="11723489" cy="6585527"/>
          </a:xfrm>
        </p:spPr>
      </p:pic>
    </p:spTree>
    <p:extLst>
      <p:ext uri="{BB962C8B-B14F-4D97-AF65-F5344CB8AC3E}">
        <p14:creationId xmlns:p14="http://schemas.microsoft.com/office/powerpoint/2010/main" val="15657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57018"/>
            <a:ext cx="11397673" cy="63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1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2" y="314035"/>
            <a:ext cx="11111345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3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240145"/>
            <a:ext cx="11148291" cy="64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249382"/>
            <a:ext cx="11018982" cy="64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0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66255"/>
            <a:ext cx="11748653" cy="65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3" y="267855"/>
            <a:ext cx="11879600" cy="6373089"/>
          </a:xfrm>
        </p:spPr>
      </p:pic>
    </p:spTree>
    <p:extLst>
      <p:ext uri="{BB962C8B-B14F-4D97-AF65-F5344CB8AC3E}">
        <p14:creationId xmlns:p14="http://schemas.microsoft.com/office/powerpoint/2010/main" val="23353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286326"/>
            <a:ext cx="10834254" cy="6225309"/>
          </a:xfrm>
        </p:spPr>
      </p:pic>
    </p:spTree>
    <p:extLst>
      <p:ext uri="{BB962C8B-B14F-4D97-AF65-F5344CB8AC3E}">
        <p14:creationId xmlns:p14="http://schemas.microsoft.com/office/powerpoint/2010/main" val="22797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2" y="175491"/>
            <a:ext cx="10529454" cy="6428509"/>
          </a:xfrm>
        </p:spPr>
      </p:pic>
    </p:spTree>
    <p:extLst>
      <p:ext uri="{BB962C8B-B14F-4D97-AF65-F5344CB8AC3E}">
        <p14:creationId xmlns:p14="http://schemas.microsoft.com/office/powerpoint/2010/main" val="425417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" y="240145"/>
            <a:ext cx="11526982" cy="65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6040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4" y="240145"/>
            <a:ext cx="11837312" cy="6400800"/>
          </a:xfrm>
        </p:spPr>
      </p:pic>
    </p:spTree>
    <p:extLst>
      <p:ext uri="{BB962C8B-B14F-4D97-AF65-F5344CB8AC3E}">
        <p14:creationId xmlns:p14="http://schemas.microsoft.com/office/powerpoint/2010/main" val="419975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7" y="258618"/>
            <a:ext cx="11324459" cy="6326909"/>
          </a:xfrm>
        </p:spPr>
      </p:pic>
    </p:spTree>
    <p:extLst>
      <p:ext uri="{BB962C8B-B14F-4D97-AF65-F5344CB8AC3E}">
        <p14:creationId xmlns:p14="http://schemas.microsoft.com/office/powerpoint/2010/main" val="37106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138545"/>
            <a:ext cx="11351491" cy="6419273"/>
          </a:xfrm>
        </p:spPr>
      </p:pic>
    </p:spTree>
    <p:extLst>
      <p:ext uri="{BB962C8B-B14F-4D97-AF65-F5344CB8AC3E}">
        <p14:creationId xmlns:p14="http://schemas.microsoft.com/office/powerpoint/2010/main" val="161056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6" y="249382"/>
            <a:ext cx="11388437" cy="6400799"/>
          </a:xfrm>
        </p:spPr>
      </p:pic>
    </p:spTree>
    <p:extLst>
      <p:ext uri="{BB962C8B-B14F-4D97-AF65-F5344CB8AC3E}">
        <p14:creationId xmlns:p14="http://schemas.microsoft.com/office/powerpoint/2010/main" val="38654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267855"/>
            <a:ext cx="11055927" cy="62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341745"/>
            <a:ext cx="11240654" cy="62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5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350983"/>
            <a:ext cx="11462327" cy="6216072"/>
          </a:xfrm>
        </p:spPr>
      </p:pic>
    </p:spTree>
    <p:extLst>
      <p:ext uri="{BB962C8B-B14F-4D97-AF65-F5344CB8AC3E}">
        <p14:creationId xmlns:p14="http://schemas.microsoft.com/office/powerpoint/2010/main" val="349972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5</cp:revision>
  <dcterms:created xsi:type="dcterms:W3CDTF">2018-04-09T19:08:08Z</dcterms:created>
  <dcterms:modified xsi:type="dcterms:W3CDTF">2018-04-09T19:37:03Z</dcterms:modified>
</cp:coreProperties>
</file>