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BC98-4E2C-413B-95B7-AC90852E5F02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F3285-89CC-44E6-8966-69231D69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0"/>
            <a:ext cx="4038600" cy="245248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26327"/>
            <a:ext cx="4050261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5377005" cy="2968025"/>
          </a:xfrm>
        </p:spPr>
      </p:pic>
    </p:spTree>
    <p:extLst>
      <p:ext uri="{BB962C8B-B14F-4D97-AF65-F5344CB8AC3E}">
        <p14:creationId xmlns:p14="http://schemas.microsoft.com/office/powerpoint/2010/main" val="2995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UpperCase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190240" cy="3229245"/>
          </a:xfrm>
        </p:spPr>
      </p:pic>
    </p:spTree>
    <p:extLst>
      <p:ext uri="{BB962C8B-B14F-4D97-AF65-F5344CB8AC3E}">
        <p14:creationId xmlns:p14="http://schemas.microsoft.com/office/powerpoint/2010/main" val="8589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UpperCase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</cp:revision>
  <dcterms:created xsi:type="dcterms:W3CDTF">2014-10-31T07:32:28Z</dcterms:created>
  <dcterms:modified xsi:type="dcterms:W3CDTF">2014-10-31T17:25:01Z</dcterms:modified>
</cp:coreProperties>
</file>