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3423" y="917448"/>
            <a:ext cx="7315200" cy="3255264"/>
          </a:xfrm>
        </p:spPr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-</a:t>
            </a:r>
            <a:r>
              <a:rPr lang="en-US" dirty="0" err="1" smtClean="0"/>
              <a:t>Enum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61" y="766618"/>
            <a:ext cx="7302094" cy="51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8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Type-Any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45" y="960582"/>
            <a:ext cx="6636091" cy="49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Type-Void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496" y="997527"/>
            <a:ext cx="6882268" cy="5163128"/>
          </a:xfrm>
        </p:spPr>
      </p:pic>
    </p:spTree>
    <p:extLst>
      <p:ext uri="{BB962C8B-B14F-4D97-AF65-F5344CB8AC3E}">
        <p14:creationId xmlns:p14="http://schemas.microsoft.com/office/powerpoint/2010/main" val="386744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Type: Null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84" y="949082"/>
            <a:ext cx="6394779" cy="4950691"/>
          </a:xfrm>
        </p:spPr>
      </p:pic>
    </p:spTree>
    <p:extLst>
      <p:ext uri="{BB962C8B-B14F-4D97-AF65-F5344CB8AC3E}">
        <p14:creationId xmlns:p14="http://schemas.microsoft.com/office/powerpoint/2010/main" val="198021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: Never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19" y="1274618"/>
            <a:ext cx="7095571" cy="4450402"/>
          </a:xfrm>
        </p:spPr>
      </p:pic>
    </p:spTree>
    <p:extLst>
      <p:ext uri="{BB962C8B-B14F-4D97-AF65-F5344CB8AC3E}">
        <p14:creationId xmlns:p14="http://schemas.microsoft.com/office/powerpoint/2010/main" val="65323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Types: Type Assertion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01" y="1237673"/>
            <a:ext cx="6743717" cy="4618181"/>
          </a:xfrm>
        </p:spPr>
      </p:pic>
    </p:spTree>
    <p:extLst>
      <p:ext uri="{BB962C8B-B14F-4D97-AF65-F5344CB8AC3E}">
        <p14:creationId xmlns:p14="http://schemas.microsoft.com/office/powerpoint/2010/main" val="211954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&amp; Objects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36" y="1681018"/>
            <a:ext cx="7158181" cy="3537527"/>
          </a:xfrm>
        </p:spPr>
      </p:pic>
    </p:spTree>
    <p:extLst>
      <p:ext uri="{BB962C8B-B14F-4D97-AF65-F5344CB8AC3E}">
        <p14:creationId xmlns:p14="http://schemas.microsoft.com/office/powerpoint/2010/main" val="982697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27" y="1699834"/>
            <a:ext cx="6627579" cy="3629547"/>
          </a:xfrm>
        </p:spPr>
      </p:pic>
    </p:spTree>
    <p:extLst>
      <p:ext uri="{BB962C8B-B14F-4D97-AF65-F5344CB8AC3E}">
        <p14:creationId xmlns:p14="http://schemas.microsoft.com/office/powerpoint/2010/main" val="204856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92246" cy="4601183"/>
          </a:xfrm>
        </p:spPr>
        <p:txBody>
          <a:bodyPr/>
          <a:lstStyle/>
          <a:p>
            <a:r>
              <a:rPr lang="en-US" dirty="0" err="1" smtClean="0"/>
              <a:t>Classes:Extends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830" y="1123837"/>
            <a:ext cx="7311188" cy="4491421"/>
          </a:xfrm>
        </p:spPr>
      </p:pic>
    </p:spTree>
    <p:extLst>
      <p:ext uri="{BB962C8B-B14F-4D97-AF65-F5344CB8AC3E}">
        <p14:creationId xmlns:p14="http://schemas.microsoft.com/office/powerpoint/2010/main" val="3060908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Classes: Modifiers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37" y="1123837"/>
            <a:ext cx="7232072" cy="4271477"/>
          </a:xfrm>
        </p:spPr>
      </p:pic>
    </p:spTree>
    <p:extLst>
      <p:ext uri="{BB962C8B-B14F-4D97-AF65-F5344CB8AC3E}">
        <p14:creationId xmlns:p14="http://schemas.microsoft.com/office/powerpoint/2010/main" val="23657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definition, “</a:t>
            </a:r>
            <a:r>
              <a:rPr lang="en-US" dirty="0" err="1"/>
              <a:t>TypeScript</a:t>
            </a:r>
            <a:r>
              <a:rPr lang="en-US" dirty="0"/>
              <a:t> is JavaScript for application-scale development.”</a:t>
            </a:r>
          </a:p>
          <a:p>
            <a:r>
              <a:rPr lang="en-US" dirty="0" err="1"/>
              <a:t>TypeScript</a:t>
            </a:r>
            <a:r>
              <a:rPr lang="en-US" dirty="0"/>
              <a:t> is a strongly typed, object oriented, compiled language. It was designed by </a:t>
            </a:r>
            <a:r>
              <a:rPr lang="en-US" b="1" dirty="0"/>
              <a:t>Anders Hejlsberg</a:t>
            </a:r>
            <a:r>
              <a:rPr lang="en-US" dirty="0"/>
              <a:t> (designer of C#) at Microsoft. </a:t>
            </a:r>
            <a:r>
              <a:rPr lang="en-US" dirty="0" err="1"/>
              <a:t>TypeScript</a:t>
            </a:r>
            <a:r>
              <a:rPr lang="en-US" dirty="0"/>
              <a:t> is both a language and a set of tools. </a:t>
            </a:r>
            <a:r>
              <a:rPr lang="en-US" dirty="0" err="1"/>
              <a:t>TypeScript</a:t>
            </a:r>
            <a:r>
              <a:rPr lang="en-US" dirty="0"/>
              <a:t> is a typed superset of JavaScript compiled to JavaScript. In other words, </a:t>
            </a:r>
            <a:r>
              <a:rPr lang="en-US" dirty="0" err="1"/>
              <a:t>TypeScript</a:t>
            </a:r>
            <a:r>
              <a:rPr lang="en-US" dirty="0"/>
              <a:t> is JavaScript plus some additional features.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899" y="4154861"/>
            <a:ext cx="3060857" cy="227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6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Modifiers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27" y="1034473"/>
            <a:ext cx="6545999" cy="4978400"/>
          </a:xfrm>
        </p:spPr>
      </p:pic>
    </p:spTree>
    <p:extLst>
      <p:ext uri="{BB962C8B-B14F-4D97-AF65-F5344CB8AC3E}">
        <p14:creationId xmlns:p14="http://schemas.microsoft.com/office/powerpoint/2010/main" val="3938093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Modifiers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745" y="1450108"/>
            <a:ext cx="6904782" cy="4147127"/>
          </a:xfrm>
        </p:spPr>
      </p:pic>
    </p:spTree>
    <p:extLst>
      <p:ext uri="{BB962C8B-B14F-4D97-AF65-F5344CB8AC3E}">
        <p14:creationId xmlns:p14="http://schemas.microsoft.com/office/powerpoint/2010/main" val="3938287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Modifiers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334" y="1022237"/>
            <a:ext cx="6870429" cy="4601183"/>
          </a:xfrm>
        </p:spPr>
      </p:pic>
    </p:spTree>
    <p:extLst>
      <p:ext uri="{BB962C8B-B14F-4D97-AF65-F5344CB8AC3E}">
        <p14:creationId xmlns:p14="http://schemas.microsoft.com/office/powerpoint/2010/main" val="2369125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Classes: Structural Type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44" y="1123837"/>
            <a:ext cx="6991374" cy="4601183"/>
          </a:xfrm>
        </p:spPr>
      </p:pic>
    </p:spTree>
    <p:extLst>
      <p:ext uri="{BB962C8B-B14F-4D97-AF65-F5344CB8AC3E}">
        <p14:creationId xmlns:p14="http://schemas.microsoft.com/office/powerpoint/2010/main" val="3607985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Structural Type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70" y="1228436"/>
            <a:ext cx="6932203" cy="4682837"/>
          </a:xfrm>
        </p:spPr>
      </p:pic>
    </p:spTree>
    <p:extLst>
      <p:ext uri="{BB962C8B-B14F-4D97-AF65-F5344CB8AC3E}">
        <p14:creationId xmlns:p14="http://schemas.microsoft.com/office/powerpoint/2010/main" val="3968568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Structural Type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330" y="1123837"/>
            <a:ext cx="6943741" cy="4443793"/>
          </a:xfrm>
        </p:spPr>
      </p:pic>
    </p:spTree>
    <p:extLst>
      <p:ext uri="{BB962C8B-B14F-4D97-AF65-F5344CB8AC3E}">
        <p14:creationId xmlns:p14="http://schemas.microsoft.com/office/powerpoint/2010/main" val="70968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 </a:t>
            </a:r>
            <a:r>
              <a:rPr lang="en-US" dirty="0" err="1" smtClean="0"/>
              <a:t>Readonly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191" y="1417709"/>
            <a:ext cx="6863500" cy="4013437"/>
          </a:xfrm>
        </p:spPr>
      </p:pic>
    </p:spTree>
    <p:extLst>
      <p:ext uri="{BB962C8B-B14F-4D97-AF65-F5344CB8AC3E}">
        <p14:creationId xmlns:p14="http://schemas.microsoft.com/office/powerpoint/2010/main" val="2817161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Classes: Parameter properties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066" y="1477819"/>
            <a:ext cx="7183898" cy="4247202"/>
          </a:xfrm>
        </p:spPr>
      </p:pic>
    </p:spTree>
    <p:extLst>
      <p:ext uri="{BB962C8B-B14F-4D97-AF65-F5344CB8AC3E}">
        <p14:creationId xmlns:p14="http://schemas.microsoft.com/office/powerpoint/2010/main" val="3960625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62936" cy="4601183"/>
          </a:xfrm>
        </p:spPr>
        <p:txBody>
          <a:bodyPr/>
          <a:lstStyle/>
          <a:p>
            <a:r>
              <a:rPr lang="en-US" dirty="0" smtClean="0"/>
              <a:t>Classes: Getters/Setters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022" y="1700124"/>
            <a:ext cx="6464632" cy="3448227"/>
          </a:xfrm>
        </p:spPr>
      </p:pic>
    </p:spTree>
    <p:extLst>
      <p:ext uri="{BB962C8B-B14F-4D97-AF65-F5344CB8AC3E}">
        <p14:creationId xmlns:p14="http://schemas.microsoft.com/office/powerpoint/2010/main" val="4285182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90645" cy="4601183"/>
          </a:xfrm>
        </p:spPr>
        <p:txBody>
          <a:bodyPr/>
          <a:lstStyle/>
          <a:p>
            <a:r>
              <a:rPr lang="en-US" dirty="0" smtClean="0"/>
              <a:t>Classes: Getters/Setters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26" y="1123837"/>
            <a:ext cx="7036111" cy="4431960"/>
          </a:xfrm>
        </p:spPr>
      </p:pic>
    </p:spTree>
    <p:extLst>
      <p:ext uri="{BB962C8B-B14F-4D97-AF65-F5344CB8AC3E}">
        <p14:creationId xmlns:p14="http://schemas.microsoft.com/office/powerpoint/2010/main" val="145831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TypeScript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836" y="849742"/>
            <a:ext cx="6739375" cy="4663739"/>
          </a:xfrm>
        </p:spPr>
      </p:pic>
    </p:spTree>
    <p:extLst>
      <p:ext uri="{BB962C8B-B14F-4D97-AF65-F5344CB8AC3E}">
        <p14:creationId xmlns:p14="http://schemas.microsoft.com/office/powerpoint/2010/main" val="12299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Properties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697" y="1627961"/>
            <a:ext cx="6920648" cy="3987747"/>
          </a:xfrm>
        </p:spPr>
      </p:pic>
    </p:spTree>
    <p:extLst>
      <p:ext uri="{BB962C8B-B14F-4D97-AF65-F5344CB8AC3E}">
        <p14:creationId xmlns:p14="http://schemas.microsoft.com/office/powerpoint/2010/main" val="1031042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82" y="1209964"/>
            <a:ext cx="7387678" cy="4331854"/>
          </a:xfrm>
        </p:spPr>
      </p:pic>
    </p:spTree>
    <p:extLst>
      <p:ext uri="{BB962C8B-B14F-4D97-AF65-F5344CB8AC3E}">
        <p14:creationId xmlns:p14="http://schemas.microsoft.com/office/powerpoint/2010/main" val="991409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1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and ECMAScript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7668" y="864104"/>
            <a:ext cx="7315200" cy="5120640"/>
          </a:xfrm>
        </p:spPr>
        <p:txBody>
          <a:bodyPr/>
          <a:lstStyle/>
          <a:p>
            <a:r>
              <a:rPr lang="en-US" dirty="0"/>
              <a:t>The ECMAScript specification is a standardized specification of a scripting language. There are six editions of ECMA-262 published. Version 6 of the standard is codenamed "Harmony". </a:t>
            </a:r>
            <a:r>
              <a:rPr lang="en-US" dirty="0" err="1"/>
              <a:t>TypeScript</a:t>
            </a:r>
            <a:r>
              <a:rPr lang="en-US" dirty="0"/>
              <a:t> is aligned with the ECMAScript6 specification</a:t>
            </a:r>
            <a:r>
              <a:rPr lang="en-US" dirty="0" smtClean="0"/>
              <a:t>.</a:t>
            </a:r>
          </a:p>
          <a:p>
            <a:r>
              <a:rPr lang="en-US" dirty="0" err="1"/>
              <a:t>TypeScript</a:t>
            </a:r>
            <a:r>
              <a:rPr lang="en-US" dirty="0"/>
              <a:t> adopts its basic language features from the ECMAScript5 specification, i.e., the official specification for JavaScript. </a:t>
            </a:r>
            <a:r>
              <a:rPr lang="en-US" dirty="0" err="1"/>
              <a:t>TypeScript</a:t>
            </a:r>
            <a:r>
              <a:rPr lang="en-US" dirty="0"/>
              <a:t> language features like Modules and class-based orientation are in line with the </a:t>
            </a:r>
            <a:r>
              <a:rPr lang="en-US" dirty="0" err="1"/>
              <a:t>EcmaScript</a:t>
            </a:r>
            <a:r>
              <a:rPr lang="en-US" dirty="0"/>
              <a:t> 6 specification. Additionally, </a:t>
            </a:r>
            <a:r>
              <a:rPr lang="en-US" dirty="0" err="1"/>
              <a:t>TypeScript</a:t>
            </a:r>
            <a:r>
              <a:rPr lang="en-US" dirty="0"/>
              <a:t> also embraces features like generics and type annotations that aren’t a part of the EcmaScript6 specification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71" y="4495482"/>
            <a:ext cx="5702593" cy="11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Environment Setup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Install node in your Machine 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npm</a:t>
            </a:r>
            <a:r>
              <a:rPr lang="en-US" dirty="0" smtClean="0"/>
              <a:t> install –g  typescript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npm install -g typescript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7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provides data types as a part of its optional Type System. The data type classification is as given below </a:t>
            </a:r>
            <a:r>
              <a:rPr lang="en-US" dirty="0" smtClean="0"/>
              <a:t>−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2492584"/>
            <a:ext cx="7546108" cy="314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0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1" y="600364"/>
            <a:ext cx="11563927" cy="566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Types-Arrays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974" y="895927"/>
            <a:ext cx="7526200" cy="5264727"/>
          </a:xfrm>
        </p:spPr>
      </p:pic>
    </p:spTree>
    <p:extLst>
      <p:ext uri="{BB962C8B-B14F-4D97-AF65-F5344CB8AC3E}">
        <p14:creationId xmlns:p14="http://schemas.microsoft.com/office/powerpoint/2010/main" val="375963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Tuple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82" y="958319"/>
            <a:ext cx="7028873" cy="4932218"/>
          </a:xfrm>
        </p:spPr>
      </p:pic>
    </p:spTree>
    <p:extLst>
      <p:ext uri="{BB962C8B-B14F-4D97-AF65-F5344CB8AC3E}">
        <p14:creationId xmlns:p14="http://schemas.microsoft.com/office/powerpoint/2010/main" val="6979826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1699</TotalTime>
  <Words>245</Words>
  <Application>Microsoft Office PowerPoint</Application>
  <PresentationFormat>Widescreen</PresentationFormat>
  <Paragraphs>45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Corbel</vt:lpstr>
      <vt:lpstr>Menlo</vt:lpstr>
      <vt:lpstr>Wingdings 2</vt:lpstr>
      <vt:lpstr>Frame</vt:lpstr>
      <vt:lpstr>Typescript</vt:lpstr>
      <vt:lpstr>TypeScript - Overview </vt:lpstr>
      <vt:lpstr>Features of TypeScript </vt:lpstr>
      <vt:lpstr>TypeScript and ECMAScript </vt:lpstr>
      <vt:lpstr>TypeScript - Environment Setup </vt:lpstr>
      <vt:lpstr>TypeScript - Types </vt:lpstr>
      <vt:lpstr>PowerPoint Presentation</vt:lpstr>
      <vt:lpstr>Types-Arrays</vt:lpstr>
      <vt:lpstr>Types Tuple</vt:lpstr>
      <vt:lpstr>Type -Enum</vt:lpstr>
      <vt:lpstr>Type-Any</vt:lpstr>
      <vt:lpstr>Type-Void</vt:lpstr>
      <vt:lpstr>Type: Null</vt:lpstr>
      <vt:lpstr>Types : Never</vt:lpstr>
      <vt:lpstr>Types: Type Assertion</vt:lpstr>
      <vt:lpstr>Classes &amp; Objects</vt:lpstr>
      <vt:lpstr>Classes</vt:lpstr>
      <vt:lpstr>Classes:Extends</vt:lpstr>
      <vt:lpstr>Classes: Modifiers</vt:lpstr>
      <vt:lpstr>Classes: Modifiers</vt:lpstr>
      <vt:lpstr>Classes: Modifiers</vt:lpstr>
      <vt:lpstr>Classes: Modifiers</vt:lpstr>
      <vt:lpstr>Classes: Structural Type</vt:lpstr>
      <vt:lpstr>Classes: Structural Type</vt:lpstr>
      <vt:lpstr>Classes: Structural Type</vt:lpstr>
      <vt:lpstr>Class: Readonly</vt:lpstr>
      <vt:lpstr>Classes: Parameter properties</vt:lpstr>
      <vt:lpstr>Classes: Getters/Setters</vt:lpstr>
      <vt:lpstr>Classes: Getters/Setters</vt:lpstr>
      <vt:lpstr>Static Properties</vt:lpstr>
      <vt:lpstr>Abstract Classes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Amit</dc:creator>
  <cp:lastModifiedBy>Amit</cp:lastModifiedBy>
  <cp:revision>9</cp:revision>
  <dcterms:created xsi:type="dcterms:W3CDTF">2017-02-16T01:49:20Z</dcterms:created>
  <dcterms:modified xsi:type="dcterms:W3CDTF">2019-05-28T04:32:51Z</dcterms:modified>
</cp:coreProperties>
</file>