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AADC2-C997-4A60-A6BA-02DFB3C90B20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C0E03-2098-495C-A025-EE5B96DB7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7777F8-4BA5-4424-B767-D865CF243D1C}" type="datetime1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 6220 - Data Mining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10578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53B8-03C1-4CC8-8319-89B276349663}" type="datetime1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C8DC-E07E-4D55-BFF7-A5327133EDB4}" type="datetime1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0868-6C44-46BD-993C-4594F5F728F0}" type="datetime1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7459F-5B05-4D4F-8BFD-6FF546208BBF}" type="datetime1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6220 - Data Mining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491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F0E6-A548-4327-9883-CBDD267DF612}" type="datetime1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1AD4-1D19-4F3E-B531-4349EE8745A7}" type="datetime1">
              <a:rPr lang="en-US" smtClean="0"/>
              <a:t>11-Dec-17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6162-692F-4748-9CC6-691B69220EA6}" type="datetime1">
              <a:rPr lang="en-US" smtClean="0"/>
              <a:t>11-Dec-17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8475-B04A-4A86-B369-038BD31F02A9}" type="datetime1">
              <a:rPr lang="en-US" smtClean="0"/>
              <a:t>11-Dec-17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C8201D-BA08-459B-AA66-01F258CE49BB}" type="datetime1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6220 - Data Mining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7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0608E7-3790-4953-8800-8FA2B10C89CD}" type="datetime1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6220 - Data Mining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91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A179DE-8E36-45C1-A4D8-35B378BADB9A}" type="datetime1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 6220 - Data Mining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95F754-4FBE-4CED-A443-EF5C93EF31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46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6C8F-1299-449B-906D-8A9D04B0B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Online Retail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DE933-A0D1-4BBC-8751-50CD45E2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3275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 dirty="0"/>
              <a:t>Team 11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Amit Banne</a:t>
            </a:r>
          </a:p>
          <a:p>
            <a:pPr algn="r"/>
            <a:r>
              <a:rPr lang="en-US" dirty="0" err="1"/>
              <a:t>Amogh</a:t>
            </a:r>
            <a:r>
              <a:rPr lang="en-US" dirty="0"/>
              <a:t> </a:t>
            </a:r>
            <a:r>
              <a:rPr lang="en-US" dirty="0" err="1"/>
              <a:t>Huilgol</a:t>
            </a:r>
            <a:endParaRPr lang="en-US" dirty="0"/>
          </a:p>
          <a:p>
            <a:pPr algn="r"/>
            <a:r>
              <a:rPr lang="en-US" dirty="0"/>
              <a:t>Shalin </a:t>
            </a:r>
            <a:r>
              <a:rPr lang="en-US" dirty="0" err="1"/>
              <a:t>Sitwala</a:t>
            </a:r>
            <a:endParaRPr lang="en-US" dirty="0"/>
          </a:p>
          <a:p>
            <a:pPr algn="r"/>
            <a:r>
              <a:rPr lang="en-US" dirty="0" err="1"/>
              <a:t>Srujan</a:t>
            </a:r>
            <a:r>
              <a:rPr lang="en-US" dirty="0"/>
              <a:t> Sai </a:t>
            </a:r>
            <a:r>
              <a:rPr lang="en-US" dirty="0" err="1"/>
              <a:t>Koduru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36C4C-D8B1-4A91-B504-2068EED9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6220 - Data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0626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6EE3-66AB-4AA5-B77D-9A84FC50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F01D6-8872-4CA7-A065-45204B9B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9429"/>
            <a:ext cx="9601200" cy="4152122"/>
          </a:xfrm>
        </p:spPr>
        <p:txBody>
          <a:bodyPr>
            <a:normAutofit/>
          </a:bodyPr>
          <a:lstStyle/>
          <a:p>
            <a:r>
              <a:rPr lang="en-US" dirty="0"/>
              <a:t>Uncover patterns </a:t>
            </a:r>
          </a:p>
          <a:p>
            <a:pPr lvl="1"/>
            <a:r>
              <a:rPr lang="en-US" dirty="0"/>
              <a:t>Association rules</a:t>
            </a:r>
          </a:p>
          <a:p>
            <a:pPr lvl="1"/>
            <a:r>
              <a:rPr lang="en-US" dirty="0"/>
              <a:t>K-means and agglomerative clustering </a:t>
            </a:r>
          </a:p>
          <a:p>
            <a:pPr lvl="1"/>
            <a:r>
              <a:rPr lang="en-US" dirty="0"/>
              <a:t>Time series analysis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marL="530352" lvl="1" indent="0">
              <a:buNone/>
            </a:pPr>
            <a:r>
              <a:rPr lang="en-US" dirty="0"/>
              <a:t>Help the retailer to</a:t>
            </a:r>
          </a:p>
          <a:p>
            <a:pPr lvl="1"/>
            <a:r>
              <a:rPr lang="en-US" dirty="0"/>
              <a:t>better serve the customers </a:t>
            </a:r>
          </a:p>
          <a:p>
            <a:pPr lvl="1"/>
            <a:r>
              <a:rPr lang="en-US" dirty="0"/>
              <a:t>manage product inventory</a:t>
            </a:r>
          </a:p>
          <a:p>
            <a:pPr lvl="1"/>
            <a:r>
              <a:rPr lang="en-US" dirty="0"/>
              <a:t>boost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49337-00F7-4719-9DDD-EB83E261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1774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D232-31BE-4AAB-96DC-541984AD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42F3-7EAF-464E-9E28-2C664A34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106"/>
            <a:ext cx="9601200" cy="39452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explorations were performed on the data set: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Analyze attributes of the dataset</a:t>
            </a:r>
          </a:p>
          <a:p>
            <a:endParaRPr lang="en-US" dirty="0"/>
          </a:p>
          <a:p>
            <a:r>
              <a:rPr lang="en-US" dirty="0"/>
              <a:t>Identify attributes with missing data, and determine strategy to fix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Aggregate data on different attributes and find out summary statistics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3E8E-2077-4938-8A55-A9464EA3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24318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DDB8-89AF-444A-914B-D8D17ABB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II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2BB24-45C0-4549-83D3-7C51EE340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2" y="2538412"/>
            <a:ext cx="9248775" cy="3076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385D3-CB9C-4DE4-8237-8B6BB38F412E}"/>
              </a:ext>
            </a:extLst>
          </p:cNvPr>
          <p:cNvSpPr txBox="1"/>
          <p:nvPr/>
        </p:nvSpPr>
        <p:spPr>
          <a:xfrm>
            <a:off x="4521266" y="2015192"/>
            <a:ext cx="3301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Attribute Information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D72C7-AC86-468B-A27E-F6FC347B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39842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B8C6-9E44-472A-A33A-887AB278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D247-8E59-470D-B1B0-B73B277A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Preprocessing: Converting data to .arff format</a:t>
            </a:r>
          </a:p>
          <a:p>
            <a:endParaRPr lang="en-US" dirty="0"/>
          </a:p>
          <a:p>
            <a:r>
              <a:rPr lang="en-US" b="1" u="sng" dirty="0"/>
              <a:t>Weka</a:t>
            </a:r>
            <a:r>
              <a:rPr lang="en-US" dirty="0"/>
              <a:t>: Identify association rules</a:t>
            </a:r>
          </a:p>
          <a:p>
            <a:endParaRPr lang="en-US" dirty="0"/>
          </a:p>
          <a:p>
            <a:r>
              <a:rPr lang="en-US" dirty="0"/>
              <a:t>Deeper analysis of top association rules</a:t>
            </a:r>
          </a:p>
          <a:p>
            <a:endParaRPr lang="en-US" dirty="0"/>
          </a:p>
          <a:p>
            <a:r>
              <a:rPr lang="en-US" dirty="0"/>
              <a:t>Our suggestions to retailer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FAFBD-692C-4E29-B640-B127EA7B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10464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1B65-53E1-4A3A-9D8F-276E9671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6802-385E-4DCE-8E6B-184FA482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5331"/>
            <a:ext cx="9601200" cy="3581400"/>
          </a:xfrm>
        </p:spPr>
        <p:txBody>
          <a:bodyPr/>
          <a:lstStyle/>
          <a:p>
            <a:r>
              <a:rPr lang="en-US" dirty="0"/>
              <a:t>Perform clustering – K Means, K Means++, and Agglomerative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Clustering based on day of week and month of year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Identify clusters of customers based on purchases made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EF580-771A-4035-924C-A012F138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10714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5AD8-41B3-43CB-813B-96FC27EA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B949-DA18-494A-A9BA-69ADA214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time series analysis to identify seasonality pattern</a:t>
            </a:r>
          </a:p>
          <a:p>
            <a:endParaRPr lang="en-US" dirty="0"/>
          </a:p>
          <a:p>
            <a:r>
              <a:rPr lang="en-US" dirty="0"/>
              <a:t>Time series of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Transactions by day of week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Transactions by month of year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Sales per day, week, and month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FF160-0620-443A-9554-BC37036B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5065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24D0-8322-4270-8623-BAF9B5DD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453" y="2589244"/>
            <a:ext cx="9601200" cy="14859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41297-9235-4687-8FBA-DE689CC9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6220 - Data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2586062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209</TotalTime>
  <Words>234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Courier New</vt:lpstr>
      <vt:lpstr>Franklin Gothic Book</vt:lpstr>
      <vt:lpstr>Crop</vt:lpstr>
      <vt:lpstr>Analysis of Online Retail Dataset</vt:lpstr>
      <vt:lpstr>Introduction</vt:lpstr>
      <vt:lpstr>Data Exploration - I</vt:lpstr>
      <vt:lpstr>Data Exploration - II</vt:lpstr>
      <vt:lpstr>Data Analysis – Association Rules</vt:lpstr>
      <vt:lpstr>Data Analysis - Clustering</vt:lpstr>
      <vt:lpstr>Data Analysis – Time series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Dataset</dc:title>
  <dc:creator>Amit Banne</dc:creator>
  <cp:lastModifiedBy>Amit Banne</cp:lastModifiedBy>
  <cp:revision>59</cp:revision>
  <dcterms:created xsi:type="dcterms:W3CDTF">2017-12-12T02:06:51Z</dcterms:created>
  <dcterms:modified xsi:type="dcterms:W3CDTF">2017-12-12T05:35:54Z</dcterms:modified>
</cp:coreProperties>
</file>