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080625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2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7" roundtripDataSignature="AMtx7mhe0OhULW0jKk6a3bk2H+tk85nV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514350" y="1649770"/>
            <a:ext cx="5829300" cy="35095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7250" y="5294662"/>
            <a:ext cx="5143500" cy="2433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68" y="2924020"/>
            <a:ext cx="639606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375703" y="4068754"/>
            <a:ext cx="8542864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1624672" y="2632860"/>
            <a:ext cx="8542864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67916" y="2513159"/>
            <a:ext cx="5915025" cy="4193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67916" y="6746088"/>
            <a:ext cx="5915025" cy="220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71488" y="2683500"/>
            <a:ext cx="2914650" cy="639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471863" y="2683500"/>
            <a:ext cx="2914650" cy="639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72381" y="536702"/>
            <a:ext cx="5915025" cy="194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72381" y="2471154"/>
            <a:ext cx="2901255" cy="1211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72381" y="3682228"/>
            <a:ext cx="2901255" cy="541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3471863" y="2471154"/>
            <a:ext cx="2915543" cy="1211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3471863" y="3682228"/>
            <a:ext cx="2915543" cy="541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72381" y="672042"/>
            <a:ext cx="2211884" cy="2352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915543" y="1451426"/>
            <a:ext cx="3471863" cy="716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72381" y="3024188"/>
            <a:ext cx="2211884" cy="5602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72381" y="672042"/>
            <a:ext cx="2211884" cy="2352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2915543" y="1451426"/>
            <a:ext cx="3471863" cy="716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72381" y="3024188"/>
            <a:ext cx="2211884" cy="5602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3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2.jpg"/><Relationship Id="rId15" Type="http://schemas.openxmlformats.org/officeDocument/2006/relationships/image" Target="../media/image4.png"/><Relationship Id="rId14" Type="http://schemas.openxmlformats.org/officeDocument/2006/relationships/image" Target="../media/image9.png"/><Relationship Id="rId16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31275" y="2570450"/>
            <a:ext cx="2944200" cy="43560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21C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rgbClr val="021C6D"/>
                </a:solidFill>
              </a:rPr>
              <a:t>Selected Approach</a:t>
            </a:r>
            <a:endParaRPr b="1" u="sng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21C6D"/>
              </a:buClr>
              <a:buSzPts val="1300"/>
              <a:buFont typeface="Calibri"/>
              <a:buChar char="●"/>
            </a:pPr>
            <a:r>
              <a:rPr b="1"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Website Code &amp; DB:</a:t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Python, Django package, HTML, JS, CSS, Firebase</a:t>
            </a:r>
            <a:endParaRPr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1432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21C6D"/>
              </a:buClr>
              <a:buSzPts val="1300"/>
              <a:buFont typeface="Calibri"/>
              <a:buChar char="●"/>
            </a:pPr>
            <a:r>
              <a:rPr b="1"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Scheduling shifts:</a:t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OR-Tools - Solving combinatorial optimization problems.</a:t>
            </a:r>
            <a:endParaRPr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228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21C6D"/>
              </a:buClr>
              <a:buSzPts val="1300"/>
              <a:buFont typeface="Calibri"/>
              <a:buChar char="●"/>
            </a:pPr>
            <a:r>
              <a:rPr b="1"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Suggesting</a:t>
            </a:r>
            <a:r>
              <a:rPr b="1"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 shifts:</a:t>
            </a:r>
            <a:endParaRPr b="1"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ML - Logistic Regression Algorithm with S</a:t>
            </a: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klearn package.</a:t>
            </a:r>
            <a:endParaRPr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617625" y="9726625"/>
            <a:ext cx="34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1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https://github.com/amitbb93/AI-S</a:t>
            </a:r>
            <a:r>
              <a:rPr b="1" lang="en-US" sz="10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cheduler</a:t>
            </a:r>
            <a:endParaRPr sz="12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900" y="9782725"/>
            <a:ext cx="241800" cy="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" y="0"/>
            <a:ext cx="6858000" cy="1283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00025" rotWithShape="0" algn="bl" dir="5400000" dist="19050">
              <a:srgbClr val="1C4587">
                <a:alpha val="54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307">
                <a:solidFill>
                  <a:srgbClr val="2F82D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307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[Poster Describe Research or Software Development Project]</a:t>
            </a:r>
            <a:br>
              <a:rPr b="1" lang="en-US" sz="1307">
                <a:solidFill>
                  <a:srgbClr val="2F82DC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307">
                <a:solidFill>
                  <a:srgbClr val="2F82D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307">
                <a:solidFill>
                  <a:srgbClr val="2F82DC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1" sz="1307">
              <a:solidFill>
                <a:srgbClr val="2F82D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307"/>
              <a:t>                  </a:t>
            </a:r>
            <a:endParaRPr b="1" sz="1307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307"/>
              <a:t>                  </a:t>
            </a:r>
            <a:endParaRPr b="1" sz="1307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307">
                <a:solidFill>
                  <a:srgbClr val="021C6D"/>
                </a:solidFill>
              </a:rPr>
              <a:t>                  </a:t>
            </a:r>
            <a:endParaRPr b="1" sz="1307">
              <a:solidFill>
                <a:srgbClr val="021C6D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307">
                <a:solidFill>
                  <a:srgbClr val="021C6D"/>
                </a:solidFill>
              </a:rPr>
              <a:t>                 Amit Bibi (203262647) Moran Oshia (3132929633) Alex Chagan (206262123)</a:t>
            </a:r>
            <a:br>
              <a:rPr b="1" lang="en-US" sz="1307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307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       In</a:t>
            </a:r>
            <a:r>
              <a:rPr b="1" lang="en-US" sz="1307">
                <a:solidFill>
                  <a:srgbClr val="021C6D"/>
                </a:solidFill>
              </a:rPr>
              <a:t>structed by Dr.Elad Horev</a:t>
            </a:r>
            <a:br>
              <a:rPr b="1" lang="en-US" sz="130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307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-321080" y="5078200"/>
            <a:ext cx="1848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617625" y="3575450"/>
            <a:ext cx="3120000" cy="6111600"/>
          </a:xfrm>
          <a:prstGeom prst="foldedCorner">
            <a:avLst>
              <a:gd fmla="val 11162" name="adj"/>
            </a:avLst>
          </a:prstGeom>
          <a:solidFill>
            <a:schemeClr val="lt1"/>
          </a:solidFill>
          <a:ln cap="flat" cmpd="sng" w="38100">
            <a:solidFill>
              <a:srgbClr val="021C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  <a:endParaRPr b="1" u="sng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 u="sng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Suggetting Shifts:</a:t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The algorithm will recognize the most frequent shifts of the worker and suggests shifts board for next week.</a:t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Creating And Display Shifts:</a:t>
            </a:r>
            <a:endParaRPr b="1"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The algorithm create the shifts for the manager and offer alternatives if no one submitted.</a:t>
            </a:r>
            <a:endParaRPr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606450" y="1381425"/>
            <a:ext cx="3115500" cy="20814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21C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u="sng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In a world where procedures become automated, we are replacing manual shift creation with automation and fairness.</a:t>
            </a:r>
            <a:endParaRPr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Even better, we make the submission of the shifts easier and more automated for the employees themselves, not only the employers.</a:t>
            </a:r>
            <a:endParaRPr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96848" y="210867"/>
            <a:ext cx="930600" cy="8619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425" lIns="24875" spcFirstLastPara="1" rIns="24875" wrap="square" tIns="12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 rot="10800000">
            <a:off x="3152713" y="3029000"/>
            <a:ext cx="376500" cy="1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425" lIns="24875" spcFirstLastPara="1" rIns="24875" wrap="square" tIns="12425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31275" y="1436150"/>
            <a:ext cx="3021600" cy="1002300"/>
          </a:xfrm>
          <a:prstGeom prst="foldedCorner">
            <a:avLst>
              <a:gd fmla="val 35725" name="adj"/>
            </a:avLst>
          </a:prstGeom>
          <a:solidFill>
            <a:schemeClr val="lt1"/>
          </a:solidFill>
          <a:ln cap="flat" cmpd="sng" w="38100">
            <a:solidFill>
              <a:srgbClr val="021C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sng" cap="none" strike="noStrike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Contribution/project goal</a:t>
            </a:r>
            <a:endParaRPr b="1" u="sng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asy way to create a shifts board and manage it.</a:t>
            </a:r>
            <a:endParaRPr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019300" y="252700"/>
            <a:ext cx="2876700" cy="415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- SCHEDULER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3971" r="7961" t="2286"/>
          <a:stretch/>
        </p:blipFill>
        <p:spPr>
          <a:xfrm>
            <a:off x="196850" y="210875"/>
            <a:ext cx="930550" cy="8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B5394">
                <a:alpha val="50000"/>
              </a:srgbClr>
            </a:outerShdw>
          </a:effectLst>
        </p:spPr>
      </p:pic>
      <p:pic>
        <p:nvPicPr>
          <p:cNvPr id="96" name="Google Shape;9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987" y="0"/>
            <a:ext cx="843013" cy="76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F82DC">
                <a:alpha val="50000"/>
              </a:srgbClr>
            </a:outerShdw>
          </a:effectLst>
        </p:spPr>
      </p:pic>
      <p:sp>
        <p:nvSpPr>
          <p:cNvPr id="97" name="Google Shape;97;p1"/>
          <p:cNvSpPr/>
          <p:nvPr/>
        </p:nvSpPr>
        <p:spPr>
          <a:xfrm rot="10800000">
            <a:off x="3199213" y="1724150"/>
            <a:ext cx="369600" cy="20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425" lIns="24875" spcFirstLastPara="1" rIns="24875" wrap="square" tIns="12425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50" y="5295548"/>
            <a:ext cx="1666875" cy="268075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7">
            <a:alphaModFix/>
          </a:blip>
          <a:srcRect b="18524" l="15437" r="8816" t="23074"/>
          <a:stretch/>
        </p:blipFill>
        <p:spPr>
          <a:xfrm>
            <a:off x="2142575" y="3861225"/>
            <a:ext cx="800652" cy="3163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0" name="Google Shape;10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8475" y="6473612"/>
            <a:ext cx="727224" cy="39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31275" y="7088625"/>
            <a:ext cx="2944200" cy="2883900"/>
          </a:xfrm>
          <a:prstGeom prst="foldedCorner">
            <a:avLst>
              <a:gd fmla="val 9809" name="adj"/>
            </a:avLst>
          </a:prstGeom>
          <a:solidFill>
            <a:schemeClr val="lt1"/>
          </a:solidFill>
          <a:ln cap="flat" cmpd="sng" w="38100">
            <a:solidFill>
              <a:srgbClr val="021C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rgbClr val="021C6D"/>
                </a:solidFill>
              </a:rPr>
              <a:t>Future Goals:</a:t>
            </a:r>
            <a:endParaRPr b="1" sz="700" u="sng">
              <a:solidFill>
                <a:srgbClr val="021C6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 u="sng">
              <a:solidFill>
                <a:srgbClr val="021C6D"/>
              </a:solidFill>
            </a:endParaRPr>
          </a:p>
          <a:p>
            <a:pPr indent="-196850" lvl="0" marL="257175" rtl="0" algn="l">
              <a:spcBef>
                <a:spcPts val="0"/>
              </a:spcBef>
              <a:spcAft>
                <a:spcPts val="0"/>
              </a:spcAft>
              <a:buClr>
                <a:srgbClr val="021C6D"/>
              </a:buClr>
              <a:buSzPts val="1300"/>
              <a:buFont typeface="Calibri"/>
              <a:buChar char="●"/>
            </a:pPr>
            <a:r>
              <a:rPr b="1"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Infrastructure:</a:t>
            </a:r>
            <a:endParaRPr b="1"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We will create a Linux virtual machine in Azure portal with a docker image.</a:t>
            </a:r>
            <a:endParaRPr sz="13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57175" rtl="0" algn="l">
              <a:spcBef>
                <a:spcPts val="0"/>
              </a:spcBef>
              <a:spcAft>
                <a:spcPts val="0"/>
              </a:spcAft>
              <a:buClr>
                <a:srgbClr val="021C6D"/>
              </a:buClr>
              <a:buSzPts val="1300"/>
              <a:buFont typeface="Calibri"/>
              <a:buChar char="●"/>
            </a:pPr>
            <a:r>
              <a:rPr b="1"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Projects:</a:t>
            </a:r>
            <a:endParaRPr b="1"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21C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1C6D"/>
                </a:solidFill>
                <a:latin typeface="Calibri"/>
                <a:ea typeface="Calibri"/>
                <a:cs typeface="Calibri"/>
                <a:sym typeface="Calibri"/>
              </a:rPr>
              <a:t>We will create a platform for managers to track the progress of employee tasks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6310" y="8459042"/>
            <a:ext cx="336498" cy="316346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58914" y="8420689"/>
            <a:ext cx="536614" cy="39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6900" y="3815050"/>
            <a:ext cx="434700" cy="4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3840" y="3787162"/>
            <a:ext cx="464473" cy="46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13">
            <a:alphaModFix/>
          </a:blip>
          <a:srcRect b="5117" l="7388" r="8273" t="4784"/>
          <a:stretch/>
        </p:blipFill>
        <p:spPr>
          <a:xfrm>
            <a:off x="1380569" y="3787163"/>
            <a:ext cx="648019" cy="4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 rot="10800000">
            <a:off x="3161750" y="4939962"/>
            <a:ext cx="369600" cy="20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425" lIns="24875" spcFirstLastPara="1" rIns="24875" wrap="square" tIns="12425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 rot="10800000">
            <a:off x="3158288" y="8315375"/>
            <a:ext cx="376500" cy="1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425" lIns="24875" spcFirstLastPara="1" rIns="24875" wrap="square" tIns="12425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777900" y="4939938"/>
            <a:ext cx="1518001" cy="1637774"/>
          </a:xfrm>
          <a:prstGeom prst="rect">
            <a:avLst/>
          </a:prstGeom>
          <a:noFill/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67250" y="5563625"/>
            <a:ext cx="1917875" cy="1283725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1" name="Google Shape;111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89555" y="8058950"/>
            <a:ext cx="2695570" cy="1283750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2020-05-21T09:41:20Z</dcterms:created>
  <dc:creator>yogi zor</dc:creator>
</cp:coreProperties>
</file>