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99" r:id="rId7"/>
    <p:sldId id="500" r:id="rId8"/>
    <p:sldId id="501" r:id="rId9"/>
    <p:sldId id="502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353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2 integers from the user and find out the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greater number amongst them. Make sure that if both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the numbers are equal, then the program should display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the message both are equal.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2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d”,&amp;a,&amp;b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if(a&gt;b)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greater”,a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 if(b&gt;a)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greater”,b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(“both are equal”);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3 angles from the user of type unsigned int.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Now check whether they make up a valid triangle or not.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unsigned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a,b,c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3 angles:”);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(“%u %u 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u”,&amp;a,&amp;b,&amp;c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a+b+c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==180)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valid triangle”);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not a valid triangle”);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1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the age from the user and check whether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the user is eligible for voting or not.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Make sure that if the age inputted is 0 or negative then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program should display the message “Invalid age”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2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a character from the user and check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whether it is a vowel or not. 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Assume that the user will input capital letters only.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3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an integer from the user and check whether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it is a multiple of 2 only or a multiple of 3 only or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 multiple of both 2 and 3 or neither a multiple of 2 nor 3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char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a character: “);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c”,&amp;ch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==‘A’)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==‘E’)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Without using Logical operator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494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==‘I’)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==‘O’)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==‘U’)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not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635798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char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a character: “);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c”,&amp;ch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==‘A’ ||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==‘E’ ||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==‘I’ ||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==‘O’ ||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==‘U’)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(“It is not a vowel”);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Using with Logical operator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Special Note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When we use </a:t>
            </a:r>
            <a:r>
              <a:rPr lang="en-US" sz="2000" b="1" dirty="0" smtClean="0">
                <a:solidFill>
                  <a:srgbClr val="FFC000"/>
                </a:solidFill>
                <a:sym typeface="Wingdings" pitchFamily="2" charset="2"/>
              </a:rPr>
              <a:t>logical OR operator in our conditions,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then all the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conditions are </a:t>
            </a:r>
            <a:r>
              <a:rPr lang="en-US" sz="2000" b="1" dirty="0" smtClean="0">
                <a:sym typeface="Wingdings" pitchFamily="2" charset="2"/>
              </a:rPr>
              <a:t>NOT TESTED at runtime.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Rather the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evaluation begins from LEFT to RIGHT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and goes only up to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the point where we find a true condition. As soon as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TRUE CONDITION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is encountered the 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rest of the condition are not evaluated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and the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control goes inside the if statement body.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The special behavior of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LOGICAL OR OPERATOR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is called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SHORT CIRCUIT BEHAVIOR.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cs typeface="Georgia"/>
              </a:rPr>
              <a:t>Rules Regarding Curly Braces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a character from the user and check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whether it is a capital letter or a small letter or a digit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or something else.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char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(“Enter a character: “);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c”,&amp;ch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65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&lt;=90)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capital letter”);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97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&lt;=122)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a small letter”);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48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&lt;=57)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a digit”);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something else”);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Version 1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35785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char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(“Enter a character: “);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c”,&amp;ch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‘A’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&lt;=‘Z’)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capital letter”);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‘a’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&lt;=‘z’)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a small letter”);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 if(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&gt;= ‘0’ &amp;&amp;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&lt;=‘9’)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a digit”);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(“It is something else”);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Version 2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Special Note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When we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use logical AND operator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in our conditions, then all the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conditions are not evaluated.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Rather the condition testing starts from 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LEFT to RIGHT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and goes only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up till a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FALSE condition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is found. As soon as a </a:t>
            </a:r>
            <a:r>
              <a:rPr lang="en-US" sz="2000" b="1" dirty="0" smtClean="0">
                <a:sym typeface="Wingdings" pitchFamily="2" charset="2"/>
              </a:rPr>
              <a:t>FALSE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condition is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encountered, the rest of the conditions of the statement are not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evaluated and control goes to the next connecting statement.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This is called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SHORT CIRCUIT BEHAVIOR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or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LOGICAL AND operator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no of electrical units consumed from the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user and find out the bill amount user has to pay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according to the next slide.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Units Consumed		Rate to Charged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0		    to	200		50p per unit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AutoNum type="arabicPlain" startAt="201"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to	400		Rs 100 + 60p per unit excess of 200</a:t>
            </a:r>
          </a:p>
          <a:p>
            <a:pPr marL="1828800" lvl="3" indent="-457200">
              <a:buAutoNum type="arabicPlain" startAt="201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AutoNum type="arabicPlain" startAt="401"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   to	600		Rs 230 + 80p per unit excess of 400</a:t>
            </a:r>
          </a:p>
          <a:p>
            <a:pPr marL="1828800" lvl="3" indent="-457200">
              <a:buAutoNum type="arabicPlain" startAt="401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601	    and 	above		Rs 390 + Rs 1.00 per unit excess of 600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Regarding Curly Braces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Rules Regarding </a:t>
            </a:r>
            <a:r>
              <a:rPr lang="en-US" b="1" dirty="0" smtClean="0">
                <a:sym typeface="Wingdings" pitchFamily="2" charset="2"/>
              </a:rPr>
              <a:t>Braces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used with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conditional statements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In C programming, there is a simple rule regarding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CURLY BRACES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used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with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Conditional statement. 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 rule is that if the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body of the conditional statement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is of just </a:t>
            </a:r>
            <a:r>
              <a:rPr lang="en-US" b="1" dirty="0" smtClean="0">
                <a:sym typeface="Wingdings" pitchFamily="2" charset="2"/>
              </a:rPr>
              <a:t>1 line , 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then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braces are optional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but if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body of the conditional statement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   contains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more than 1 line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braces become </a:t>
            </a:r>
            <a:r>
              <a:rPr lang="en-US" b="1" dirty="0" smtClean="0">
                <a:sym typeface="Wingdings" pitchFamily="2" charset="2"/>
              </a:rPr>
              <a:t>compulsory.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Regarding Curly Braces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On the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other hand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we can also say that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if we do not use curly braces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with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conditional statements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the compiler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automatically assumes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that only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first line after the conditional statement is inside its body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all other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lines are considered to be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outside the body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Thus the following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2 if statements are exactly same : 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if(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test_condition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     statement 1;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statement 2;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statement 3;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3306" y="3071816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if(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test_condition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     statement 1;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statement 2;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statement 3;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if(a&gt;0)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nHello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if(a&lt;0)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nWelcome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42990"/>
            <a:ext cx="37862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10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Number is positive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Hello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-5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Number is negative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Welcome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if(a&gt;0)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nHello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if(a&lt;0)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nWelcome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42990"/>
            <a:ext cx="3786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10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Number is positive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Hello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Welcome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-5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Hello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Number is negative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Welcome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if(a&gt;0)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nHello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nWelcome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42990"/>
            <a:ext cx="3786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10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Syntax Error 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Misplaced else! (Turbo)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else without if (GCC)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11" name="Picture 10" descr="28028-5-red-cross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1285866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if(a&gt;0)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nHello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nWelcome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42990"/>
            <a:ext cx="37862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10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Number is positive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Hello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Welcome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-5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Number is negative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Welcome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if(a&gt;0)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nHello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else if(a&lt;0)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(“\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nWelcome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42990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ym typeface="Wingdings" pitchFamily="2" charset="2"/>
              </a:rPr>
              <a:t>Input      :     0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      //no output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37487</TotalTime>
  <Words>471</Words>
  <Application>Microsoft Office PowerPoint</Application>
  <PresentationFormat>On-screen Show (16:9)</PresentationFormat>
  <Paragraphs>433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Contents Slide Master</vt:lpstr>
      <vt:lpstr>Section Break Slide Master</vt:lpstr>
      <vt:lpstr>Office Theme</vt:lpstr>
      <vt:lpstr>Slide 1</vt:lpstr>
      <vt:lpstr>Today’s Agenda</vt:lpstr>
      <vt:lpstr>Rules Regarding Curly Braces</vt:lpstr>
      <vt:lpstr>Rules Regarding Curly Braces</vt:lpstr>
      <vt:lpstr>Guess The Output ?</vt:lpstr>
      <vt:lpstr>Guess The Output ?</vt:lpstr>
      <vt:lpstr>Guess The Output ?</vt:lpstr>
      <vt:lpstr>Guess The Output ?</vt:lpstr>
      <vt:lpstr>Guess The Output ?</vt:lpstr>
      <vt:lpstr>Exercise </vt:lpstr>
      <vt:lpstr>Solution</vt:lpstr>
      <vt:lpstr>Exercise </vt:lpstr>
      <vt:lpstr>Solution</vt:lpstr>
      <vt:lpstr>Exercise 1 </vt:lpstr>
      <vt:lpstr>Exercise 2 </vt:lpstr>
      <vt:lpstr>Exercise 3 </vt:lpstr>
      <vt:lpstr>Solution of Exercise 2</vt:lpstr>
      <vt:lpstr>Solution of Exercise 2</vt:lpstr>
      <vt:lpstr>Special Note</vt:lpstr>
      <vt:lpstr>Exercise</vt:lpstr>
      <vt:lpstr>Solution</vt:lpstr>
      <vt:lpstr>Solution</vt:lpstr>
      <vt:lpstr>Special Note</vt:lpstr>
      <vt:lpstr>Exercise</vt:lpstr>
      <vt:lpstr>Exercise</vt:lpstr>
      <vt:lpstr>End of Lecture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1357</cp:revision>
  <dcterms:created xsi:type="dcterms:W3CDTF">2016-12-05T23:26:54Z</dcterms:created>
  <dcterms:modified xsi:type="dcterms:W3CDTF">2021-02-08T15:51:53Z</dcterms:modified>
</cp:coreProperties>
</file>