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506" r:id="rId7"/>
    <p:sldId id="507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499" r:id="rId24"/>
    <p:sldId id="540" r:id="rId25"/>
    <p:sldId id="539" r:id="rId26"/>
    <p:sldId id="538" r:id="rId27"/>
    <p:sldId id="537" r:id="rId28"/>
    <p:sldId id="541" r:id="rId29"/>
    <p:sldId id="520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353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Improved syntax of the switch statement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504" y="1090354"/>
            <a:ext cx="8668827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switch(</a:t>
            </a:r>
            <a:r>
              <a:rPr lang="en-US" sz="1200" b="1" dirty="0" err="1">
                <a:solidFill>
                  <a:srgbClr val="0000CC"/>
                </a:solidFill>
                <a:sym typeface="Wingdings" pitchFamily="2" charset="2"/>
              </a:rPr>
              <a:t>var_name</a:t>
            </a:r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case value 1: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case value 2: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case value 3: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31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0694" y="1193782"/>
            <a:ext cx="8722580" cy="3613191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Write a program to accept two integers from the user and then ask the user to select an operation to be performed on those numbers. The operations to be performed are: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Addition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Subtraction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Multiplication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Division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Finally, perform the operation as selected by the user.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Enter 2 integers:10 20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Select an operation: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1. Addition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2. Subtraction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3. Multiplication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4. Division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Enter your choice: 3</a:t>
            </a:r>
          </a:p>
          <a:p>
            <a:r>
              <a:rPr lang="en-US" sz="1200" b="1" dirty="0">
                <a:solidFill>
                  <a:srgbClr val="FFFF00"/>
                </a:solidFill>
              </a:rPr>
              <a:t>Multiplication is 200</a:t>
            </a:r>
          </a:p>
        </p:txBody>
      </p:sp>
    </p:spTree>
    <p:extLst>
      <p:ext uri="{BB962C8B-B14F-4D97-AF65-F5344CB8AC3E}">
        <p14:creationId xmlns:p14="http://schemas.microsoft.com/office/powerpoint/2010/main" val="32608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01134" y="1036488"/>
            <a:ext cx="9713694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int a, b, choice;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printf("1. Addition\n2. Subtraction\n3. Multiplication\n4. Division");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scanf("%d", &amp;choice);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1: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2: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3: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4: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597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6429" y="1193783"/>
            <a:ext cx="8722580" cy="3613191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Write a program to accept two integers from the user and then ask the user to select an operation to be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performed on those numbers. The operations to be performed are: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Addition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Subtraction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Multiplication</a:t>
            </a:r>
          </a:p>
          <a:p>
            <a:pPr lvl="1"/>
            <a:r>
              <a:rPr lang="en-US" sz="1400" b="1" dirty="0">
                <a:solidFill>
                  <a:srgbClr val="FFFF00"/>
                </a:solidFill>
              </a:rPr>
              <a:t>Division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Finally, perform the operation as selected by the user.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Enter 2 integers:10 20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Select an operation: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A. Addition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S. Subtraction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M. Multiplication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D. Division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Enter your choice: M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Multiplication is 200</a:t>
            </a:r>
          </a:p>
        </p:txBody>
      </p:sp>
    </p:spTree>
    <p:extLst>
      <p:ext uri="{BB962C8B-B14F-4D97-AF65-F5344CB8AC3E}">
        <p14:creationId xmlns:p14="http://schemas.microsoft.com/office/powerpoint/2010/main" val="20024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2167" y="1004807"/>
            <a:ext cx="8830631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printf("A. Addition\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. Subtraction\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nM.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Multiplication\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. Division");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28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FF00"/>
                </a:solidFill>
              </a:rPr>
              <a:t>Write a program to accept two integers from the user and then ask the user to select an operation to be performed on those numbers. The operations to be performed are: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Addition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Subtraction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Multiplication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Division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Finally, perform the operation as selected by the user.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2 integers:10 20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Select an operation: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A/a. Addition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S/s. Subtraction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M/m. Multiplication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D/d. Division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your choice: m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Multiplication is 200</a:t>
            </a:r>
          </a:p>
        </p:txBody>
      </p:sp>
    </p:spTree>
    <p:extLst>
      <p:ext uri="{BB962C8B-B14F-4D97-AF65-F5344CB8AC3E}">
        <p14:creationId xmlns:p14="http://schemas.microsoft.com/office/powerpoint/2010/main" val="15612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01134" y="964480"/>
            <a:ext cx="9713694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printf("A/a. Addition\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/s. Subtraction\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nM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/m. Multiplication\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/d. Division");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1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05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Improved version of above code</a:t>
            </a:r>
          </a:p>
        </p:txBody>
      </p:sp>
    </p:spTree>
    <p:extLst>
      <p:ext uri="{BB962C8B-B14F-4D97-AF65-F5344CB8AC3E}">
        <p14:creationId xmlns:p14="http://schemas.microsoft.com/office/powerpoint/2010/main" val="22610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5747" y="1000114"/>
            <a:ext cx="8172507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89166" y="987574"/>
            <a:ext cx="9713694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printf("A/a. Addition\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/s. Subtraction\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nM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/m. Multiplication\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/d. Division");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33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above code can also be written as</a:t>
            </a:r>
          </a:p>
        </p:txBody>
      </p:sp>
    </p:spTree>
    <p:extLst>
      <p:ext uri="{BB962C8B-B14F-4D97-AF65-F5344CB8AC3E}">
        <p14:creationId xmlns:p14="http://schemas.microsoft.com/office/powerpoint/2010/main" val="31813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The “switch” statements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01134" y="987574"/>
            <a:ext cx="9713694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printf("A/a. Addition\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/s. Subtraction\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nM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/m. Multiplication\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/d. Division");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A':case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'a':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S':case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's':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M':case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'm':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D':case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'd':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34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1.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Case values can never be double or float.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'A'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1.0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2.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Case values can be character constant or integer constant but they can never be a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string constant.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'A'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"A"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84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3. 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We cannot write/use variables as case values. These case values must compulsorily be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constants.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ym typeface="Wingdings" pitchFamily="2" charset="2"/>
              </a:rPr>
              <a:t>EX: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i.)	</a:t>
            </a:r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	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ii.)	int x 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=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,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y 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=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;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x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	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y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484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4.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We can use expressions as case values but these values must be integer or 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character constant and not float or double constant.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//expression----&gt; 3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'A'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'B'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//expression----&gt; 121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10.0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/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4.0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//expression----&gt; 2.5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0055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5.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Two cases cannot have the same case value. In other words, cases cannot be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repeated.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0829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6.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Case values can never variables as a part of any expression.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&gt;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//condition----&gt;false----&gt; 0 ----&gt; case 0: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a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&gt;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b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2074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Which amongst switch and if is better and WHY?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Which is Better?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27424" y="1152003"/>
            <a:ext cx="906934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257300" lvl="2" indent="-342900"/>
            <a:r>
              <a:rPr lang="en-US" sz="3200" b="1" dirty="0">
                <a:solidFill>
                  <a:srgbClr val="0000CC"/>
                </a:solidFill>
                <a:sym typeface="Wingdings" pitchFamily="2" charset="2"/>
              </a:rPr>
              <a:t>Which amongst switch and if is better and </a:t>
            </a:r>
          </a:p>
          <a:p>
            <a:pPr marL="1257300" lvl="2" indent="-342900"/>
            <a:r>
              <a:rPr lang="en-US" sz="3200" b="1" dirty="0">
                <a:solidFill>
                  <a:srgbClr val="0000CC"/>
                </a:solidFill>
                <a:sym typeface="Wingdings" pitchFamily="2" charset="2"/>
              </a:rPr>
              <a:t>WHY?</a:t>
            </a:r>
          </a:p>
          <a:p>
            <a:pPr marL="1257300" lvl="2" indent="-342900"/>
            <a:endParaRPr lang="en-US" sz="3200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sz="3200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 algn="just"/>
            <a:endParaRPr lang="en-US" sz="3200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3200" b="1" dirty="0">
                <a:solidFill>
                  <a:srgbClr val="0000CC"/>
                </a:solidFill>
                <a:sym typeface="Wingdings" pitchFamily="2" charset="2"/>
              </a:rPr>
              <a:t>To answer this question guess the output of </a:t>
            </a:r>
          </a:p>
          <a:p>
            <a:pPr marL="1257300" lvl="2" indent="-342900"/>
            <a:r>
              <a:rPr lang="en-US" sz="3200" b="1" dirty="0">
                <a:solidFill>
                  <a:srgbClr val="0000CC"/>
                </a:solidFill>
                <a:sym typeface="Wingdings" pitchFamily="2" charset="2"/>
              </a:rPr>
              <a:t>the following code</a:t>
            </a:r>
          </a:p>
        </p:txBody>
      </p:sp>
    </p:spTree>
    <p:extLst>
      <p:ext uri="{BB962C8B-B14F-4D97-AF65-F5344CB8AC3E}">
        <p14:creationId xmlns:p14="http://schemas.microsoft.com/office/powerpoint/2010/main" val="1004973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37713"/>
            <a:ext cx="8830631" cy="391030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int choice;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choice = 100;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switch(choice)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case 1: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case 2: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case 3: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case 100: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0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55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"switch" Statement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716432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another way of writing conditional statements</a:t>
            </a:r>
          </a:p>
          <a:p>
            <a:pPr marL="1257300" lvl="2" indent="-342900"/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syntax:</a:t>
            </a:r>
          </a:p>
          <a:p>
            <a:pPr marL="1257300" lvl="2" indent="-342900"/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switch(</a:t>
            </a:r>
            <a:r>
              <a:rPr lang="en-US" sz="1200" b="1" dirty="0" err="1">
                <a:solidFill>
                  <a:srgbClr val="0000CC"/>
                </a:solidFill>
                <a:sym typeface="Wingdings" pitchFamily="2" charset="2"/>
              </a:rPr>
              <a:t>var_name</a:t>
            </a:r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case value 1: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case value 2: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case value 3: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rgbClr val="0000CC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FF00"/>
                </a:solidFill>
              </a:rPr>
              <a:t>Write a program using a switch statement to 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accept a character from the user and check whether it is a vowel or not?</a:t>
            </a:r>
          </a:p>
        </p:txBody>
      </p:sp>
    </p:spTree>
    <p:extLst>
      <p:ext uri="{BB962C8B-B14F-4D97-AF65-F5344CB8AC3E}">
        <p14:creationId xmlns:p14="http://schemas.microsoft.com/office/powerpoint/2010/main" val="42383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286232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char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printf("Enter a character:");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scanf("%c", &amp;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switch(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case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O':case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'U':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case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o':case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'u':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printf("It is a vowel");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default: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printf("Not a vowel");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99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FF00"/>
                </a:solidFill>
              </a:rPr>
              <a:t>Write a program to ask the user to select a figure amongst CIRCLE, RECTANGLE, and TRIANGLE, Then accept the dimensions of the selected figure and finally calculate and print its area.</a:t>
            </a:r>
          </a:p>
        </p:txBody>
      </p:sp>
    </p:spTree>
    <p:extLst>
      <p:ext uri="{BB962C8B-B14F-4D97-AF65-F5344CB8AC3E}">
        <p14:creationId xmlns:p14="http://schemas.microsoft.com/office/powerpoint/2010/main" val="9637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121" y="1000114"/>
            <a:ext cx="8989758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96" y="1106054"/>
            <a:ext cx="8830631" cy="380975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choice, length, breadth, radius;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printf("Select a figure:\n");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printf("1. CIRCLE\n2. RECTANGLE\n3. Triangle");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400" b="1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scanf("%d", &amp;choice);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case 1: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printf("Enter radius:");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scanf("%d", &amp;radius);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printf("Area:%f", 3.14*pow(radius, 2));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case 2: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printf("Enter length and breadth:");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scanf("%d %d", &amp;length, &amp;breadth);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printf("Area:%d", length * breadth);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case 3: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printf("Enter base and height:");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scanf("%d %d", &amp;length, &amp;breadth);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printf("Area:%f", 0.5 * (length * breadth));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default: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		printf("Wrong Input! Try Again.");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Write a program to accept a character from the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user and check whether it is a vowel or a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consonant or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109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Write a program to accept weekday from the user and print the name of the corresponding day the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entered weekday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i.)  Enter Number of Weekday:1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Monday</a:t>
            </a:r>
          </a:p>
          <a:p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ii.) Enter Number of Weekday:8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Wrong Input! Try Again.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64480"/>
            <a:ext cx="8027846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int no;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printf("Enter Number of Weekday:");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scanf("%d", &amp;no);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if(no == 1)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printf("Monday");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 if(no == 2)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printf("Tuesday");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 if(no == 3)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printf("Wednesday");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 if(no == 4)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printf("Thursday");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 if(no == 5)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printf("Friday");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 if(no == 6)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printf("Saturday");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 if(no == 7)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printf("Sunday");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printf("Wrong Input! Try Again.");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FFFF00"/>
                </a:solidFill>
              </a:rPr>
              <a:t>Above Code Using "switch" statement</a:t>
            </a:r>
          </a:p>
        </p:txBody>
      </p:sp>
    </p:spTree>
    <p:extLst>
      <p:ext uri="{BB962C8B-B14F-4D97-AF65-F5344CB8AC3E}">
        <p14:creationId xmlns:p14="http://schemas.microsoft.com/office/powerpoint/2010/main" val="18602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64480"/>
            <a:ext cx="8027846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no;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Number of Weekday:");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scanf("%d", &amp;no);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switch(no)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1: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printf("Monday");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2: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printf("Tuesday");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3: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printf("Wednesday");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4: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printf("Thursday");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5: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printf("Friday");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6: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printf("Saturday");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7: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printf("Sunday");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printf("Wrong Input! Try Again.");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672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improved version of the above code</a:t>
            </a:r>
          </a:p>
        </p:txBody>
      </p:sp>
    </p:spTree>
    <p:extLst>
      <p:ext uri="{BB962C8B-B14F-4D97-AF65-F5344CB8AC3E}">
        <p14:creationId xmlns:p14="http://schemas.microsoft.com/office/powerpoint/2010/main" val="3759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865" y="964480"/>
            <a:ext cx="8830631" cy="405554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no;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Number of Weekday:");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scanf("%d", &amp;no);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switch(no)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1: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printf("Monday");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2: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printf("Tuesday");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3: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printf("Wednesday");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4: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printf("Thursday");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5: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printf("Friday");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6: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printf("Saturday");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7: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printf("Sunday");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printf("Wrong Input! Try Again.");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8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37624</TotalTime>
  <Words>2772</Words>
  <Application>Microsoft Office PowerPoint</Application>
  <PresentationFormat>On-screen Show (16:9)</PresentationFormat>
  <Paragraphs>624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Contents Slide Master</vt:lpstr>
      <vt:lpstr>Section Break Slide Master</vt:lpstr>
      <vt:lpstr>Office Theme</vt:lpstr>
      <vt:lpstr>PowerPoint Presentation</vt:lpstr>
      <vt:lpstr>Today’s Agenda</vt:lpstr>
      <vt:lpstr>The "switch" Statement</vt:lpstr>
      <vt:lpstr>Exercise </vt:lpstr>
      <vt:lpstr>Solution</vt:lpstr>
      <vt:lpstr>Exercise </vt:lpstr>
      <vt:lpstr>Solution</vt:lpstr>
      <vt:lpstr>Exercise </vt:lpstr>
      <vt:lpstr>Solution</vt:lpstr>
      <vt:lpstr>Improved syntax of the switch statement</vt:lpstr>
      <vt:lpstr>Exercise </vt:lpstr>
      <vt:lpstr>Solution</vt:lpstr>
      <vt:lpstr>Exercise </vt:lpstr>
      <vt:lpstr>Solution</vt:lpstr>
      <vt:lpstr>Exercise </vt:lpstr>
      <vt:lpstr>Solution</vt:lpstr>
      <vt:lpstr>Exercise </vt:lpstr>
      <vt:lpstr>Solution</vt:lpstr>
      <vt:lpstr>Exercise </vt:lpstr>
      <vt:lpstr>Solution</vt:lpstr>
      <vt:lpstr>Restrictions on switch</vt:lpstr>
      <vt:lpstr>Restrictions on switch</vt:lpstr>
      <vt:lpstr>Restrictions on switch</vt:lpstr>
      <vt:lpstr>Restrictions on switch</vt:lpstr>
      <vt:lpstr>Restrictions on switch</vt:lpstr>
      <vt:lpstr>Restrictions on switch</vt:lpstr>
      <vt:lpstr>Try to find out the answer to this question</vt:lpstr>
      <vt:lpstr>Which is Better?</vt:lpstr>
      <vt:lpstr>Solution</vt:lpstr>
      <vt:lpstr>Try to find out the answer to this question</vt:lpstr>
      <vt:lpstr>Solution</vt:lpstr>
      <vt:lpstr>Try to find out the answer to this question</vt:lpstr>
      <vt:lpstr>Solution</vt:lpstr>
      <vt:lpstr>Try to find out the answer to this question</vt:lpstr>
      <vt:lpstr>End of Lecture 21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1372</cp:revision>
  <dcterms:created xsi:type="dcterms:W3CDTF">2016-12-05T23:26:54Z</dcterms:created>
  <dcterms:modified xsi:type="dcterms:W3CDTF">2021-03-24T11:16:27Z</dcterms:modified>
</cp:coreProperties>
</file>