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17" r:id="rId7"/>
    <p:sldId id="522" r:id="rId8"/>
    <p:sldId id="499" r:id="rId9"/>
    <p:sldId id="518" r:id="rId10"/>
    <p:sldId id="523" r:id="rId11"/>
    <p:sldId id="524" r:id="rId12"/>
    <p:sldId id="516" r:id="rId13"/>
    <p:sldId id="525" r:id="rId14"/>
    <p:sldId id="514" r:id="rId15"/>
    <p:sldId id="515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214998"/>
            <a:ext cx="7929618" cy="366100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Write a program to ask the user to input his age. If the age given by the user is positive, then print it, but if the age given by the user is 0 or negative, then print an error message and again ask the user to input his age.</a:t>
            </a:r>
          </a:p>
          <a:p>
            <a:r>
              <a:rPr lang="en-US" b="1" dirty="0">
                <a:solidFill>
                  <a:srgbClr val="FFFF00"/>
                </a:solidFill>
              </a:rPr>
              <a:t>EX: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Enter your age: -8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Invalid age: Try again</a:t>
            </a:r>
          </a:p>
          <a:p>
            <a:pPr lvl="2"/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Enter your age: 0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Invalid age: Try again</a:t>
            </a:r>
          </a:p>
          <a:p>
            <a:pPr lvl="2"/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Enter your age: 12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Invalid age: Try again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age;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input_age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: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your age:");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scanf("%d", age);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if(age &lt;= 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printf("Invalid age! Try again\n");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goto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input_age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printf("Your age is %d", age);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0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Drawbacks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635798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age;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input_age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: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printf("Enter your age:");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scanf("%d", age); 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printf("Invalid age! Try again\n");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goto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input_age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printf("Your age is %d", age);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If we use goto unconditionally, i.e. without any if condition, then the code might get trapped in an infinite loop, which is a runtime error.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Drawbacks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12576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Excessive use of goto can spoil the readability and symmetry of the code and 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make it very difficult for programmers or any other person to understand the flow of the program.</a:t>
            </a: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Thus we should always avoid goto as an alternative we must use LOOP.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“goto” Statement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goto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87574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2000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3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429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&lt;label&gt;: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if(&lt;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goto &lt;label&gt;;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 of goto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429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india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		//label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if(&lt;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goto India;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524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Note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goto		//keyword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with the label ":" is very important. if missed it will be SYNTAX ERROR!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SYNTAX of goto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7944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589" y="1000114"/>
            <a:ext cx="5357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goto &lt;label&gt;;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&lt;label&gt;: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27616" y="1142990"/>
            <a:ext cx="914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BACKWARD-TO-FORWARD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SYNTAX of goto statement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7944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589" y="1000114"/>
            <a:ext cx="5357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&lt;label&gt;: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if(&lt;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goto &lt;label&gt;;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27616" y="1142990"/>
            <a:ext cx="914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FORWARD-TO-BACKWARD</a:t>
            </a:r>
          </a:p>
        </p:txBody>
      </p:sp>
    </p:spTree>
    <p:extLst>
      <p:ext uri="{BB962C8B-B14F-4D97-AF65-F5344CB8AC3E}">
        <p14:creationId xmlns:p14="http://schemas.microsoft.com/office/powerpoint/2010/main" val="28065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7944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589" y="1000114"/>
            <a:ext cx="5357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1200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goto &lt;label&gt;;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&lt;label&gt;: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27616" y="1142990"/>
            <a:ext cx="914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FORWARD-TO-BACKWARD</a:t>
            </a:r>
          </a:p>
        </p:txBody>
      </p:sp>
    </p:spTree>
    <p:extLst>
      <p:ext uri="{BB962C8B-B14F-4D97-AF65-F5344CB8AC3E}">
        <p14:creationId xmlns:p14="http://schemas.microsoft.com/office/powerpoint/2010/main" val="1211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37534</TotalTime>
  <Words>633</Words>
  <Application>Microsoft Office PowerPoint</Application>
  <PresentationFormat>On-screen Show (16:9)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Contents Slide Master</vt:lpstr>
      <vt:lpstr>Section Break Slide Master</vt:lpstr>
      <vt:lpstr>Office Theme</vt:lpstr>
      <vt:lpstr>PowerPoint Presentation</vt:lpstr>
      <vt:lpstr>Today’s Agenda</vt:lpstr>
      <vt:lpstr>The goto statement</vt:lpstr>
      <vt:lpstr>Solution</vt:lpstr>
      <vt:lpstr>Solution</vt:lpstr>
      <vt:lpstr>Important Note</vt:lpstr>
      <vt:lpstr>SYNTAX of goto statement</vt:lpstr>
      <vt:lpstr>SYNTAX of goto statement</vt:lpstr>
      <vt:lpstr>EXAMPLE</vt:lpstr>
      <vt:lpstr>Exercise</vt:lpstr>
      <vt:lpstr>Solution</vt:lpstr>
      <vt:lpstr>Drawbacks</vt:lpstr>
      <vt:lpstr>Drawbacks</vt:lpstr>
      <vt:lpstr>End of Lecture 23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1362</cp:revision>
  <dcterms:created xsi:type="dcterms:W3CDTF">2016-12-05T23:26:54Z</dcterms:created>
  <dcterms:modified xsi:type="dcterms:W3CDTF">2021-03-21T15:06:35Z</dcterms:modified>
</cp:coreProperties>
</file>