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37"/>
  </p:notesMasterIdLst>
  <p:sldIdLst>
    <p:sldId id="354" r:id="rId4"/>
    <p:sldId id="324" r:id="rId5"/>
    <p:sldId id="445" r:id="rId6"/>
    <p:sldId id="499" r:id="rId7"/>
    <p:sldId id="522" r:id="rId8"/>
    <p:sldId id="506" r:id="rId9"/>
    <p:sldId id="507" r:id="rId10"/>
    <p:sldId id="513" r:id="rId11"/>
    <p:sldId id="523" r:id="rId12"/>
    <p:sldId id="515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45" r:id="rId35"/>
    <p:sldId id="353" r:id="rId3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FF"/>
    <a:srgbClr val="F2A40D"/>
    <a:srgbClr val="08E64D"/>
    <a:srgbClr val="058D2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3" autoAdjust="0"/>
    <p:restoredTop sz="94270" autoAdjust="0"/>
  </p:normalViewPr>
  <p:slideViewPr>
    <p:cSldViewPr>
      <p:cViewPr varScale="1">
        <p:scale>
          <a:sx n="58" d="100"/>
          <a:sy n="58" d="100"/>
        </p:scale>
        <p:origin x="72" y="49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108D8-244B-4EA9-9D74-C6C69A88D4F1}" type="datetimeFigureOut">
              <a:rPr lang="en-US" smtClean="0"/>
              <a:t>03-Jun-21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E0FC6-D580-456A-A3B3-B4DA87650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0FC6-D580-456A-A3B3-B4DA876500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22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0FC6-D580-456A-A3B3-B4DA876500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0FC6-D580-456A-A3B3-B4DA876500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07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0FC6-D580-456A-A3B3-B4DA876500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07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0FC6-D580-456A-A3B3-B4DA876500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2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0FC6-D580-456A-A3B3-B4DA876500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4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0FC6-D580-456A-A3B3-B4DA876500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7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0FC6-D580-456A-A3B3-B4DA876500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58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0FC6-D580-456A-A3B3-B4DA876500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28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0FC6-D580-456A-A3B3-B4DA876500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14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0FC6-D580-456A-A3B3-B4DA876500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73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0FC6-D580-456A-A3B3-B4DA876500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24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0FC6-D580-456A-A3B3-B4DA876500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9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mailto:scalive4u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24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REASON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97279"/>
            <a:ext cx="9144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		</a:t>
            </a:r>
          </a:p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	 		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342900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It will print numbers up to the negative minimum value of the range of int and then stop!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C93AFA4-2420-4D00-B7F1-57560D951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404410"/>
              </p:ext>
            </p:extLst>
          </p:nvPr>
        </p:nvGraphicFramePr>
        <p:xfrm>
          <a:off x="109423" y="1145329"/>
          <a:ext cx="8925153" cy="1016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051">
                  <a:extLst>
                    <a:ext uri="{9D8B030D-6E8A-4147-A177-3AD203B41FA5}">
                      <a16:colId xmlns:a16="http://schemas.microsoft.com/office/drawing/2014/main" val="1259296680"/>
                    </a:ext>
                  </a:extLst>
                </a:gridCol>
                <a:gridCol w="2975051">
                  <a:extLst>
                    <a:ext uri="{9D8B030D-6E8A-4147-A177-3AD203B41FA5}">
                      <a16:colId xmlns:a16="http://schemas.microsoft.com/office/drawing/2014/main" val="401701795"/>
                    </a:ext>
                  </a:extLst>
                </a:gridCol>
                <a:gridCol w="2975051">
                  <a:extLst>
                    <a:ext uri="{9D8B030D-6E8A-4147-A177-3AD203B41FA5}">
                      <a16:colId xmlns:a16="http://schemas.microsoft.com/office/drawing/2014/main" val="3118399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  <a:sym typeface="Wingdings" pitchFamily="2" charset="2"/>
                        </a:rPr>
                        <a:t>int</a:t>
                      </a:r>
                      <a:endParaRPr lang="en-US" sz="1800" dirty="0"/>
                    </a:p>
                  </a:txBody>
                  <a:tcPr marL="133877" marR="133877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  <a:sym typeface="Wingdings" pitchFamily="2" charset="2"/>
                        </a:rPr>
                        <a:t>Turbo Compiler2 Bytes</a:t>
                      </a:r>
                      <a:endParaRPr lang="en-US" sz="1800" dirty="0"/>
                    </a:p>
                  </a:txBody>
                  <a:tcPr marL="133877" marR="133877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  <a:sym typeface="Wingdings" pitchFamily="2" charset="2"/>
                        </a:rPr>
                        <a:t>-32768 - 32767</a:t>
                      </a:r>
                      <a:endParaRPr lang="en-US" sz="1800" dirty="0"/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val="792372638"/>
                  </a:ext>
                </a:extLst>
              </a:tr>
              <a:tr h="64562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  <a:sym typeface="Wingdings" pitchFamily="2" charset="2"/>
                        </a:rPr>
                        <a:t>int</a:t>
                      </a:r>
                      <a:endParaRPr lang="en-US" sz="1800" dirty="0"/>
                    </a:p>
                  </a:txBody>
                  <a:tcPr marL="133877" marR="133877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  <a:sym typeface="Wingdings" pitchFamily="2" charset="2"/>
                        </a:rPr>
                        <a:t>GCC</a:t>
                      </a:r>
                      <a:endParaRPr lang="en-US" sz="1800" dirty="0"/>
                    </a:p>
                  </a:txBody>
                  <a:tcPr marL="133877" marR="133877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  <a:sym typeface="Wingdings" pitchFamily="2" charset="2"/>
                        </a:rPr>
                        <a:t>-2147483648 - 2147483647</a:t>
                      </a:r>
                      <a:endParaRPr lang="en-US" sz="1800" dirty="0"/>
                    </a:p>
                  </a:txBody>
                  <a:tcPr marL="133877" marR="133877"/>
                </a:tc>
                <a:extLst>
                  <a:ext uri="{0D108BD9-81ED-4DB2-BD59-A6C34878D82A}">
                    <a16:rowId xmlns:a16="http://schemas.microsoft.com/office/drawing/2014/main" val="988957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Test Yourself!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755717"/>
            <a:ext cx="4286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while(i &lt;= 10)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    i = i + 1;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GUESS THE OUTPUT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76056" y="1563638"/>
            <a:ext cx="32203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Unpredictable</a:t>
            </a:r>
          </a:p>
          <a:p>
            <a:pPr marL="342900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There are 2 possibilities:</a:t>
            </a:r>
          </a:p>
          <a:p>
            <a:pPr marL="342900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a. Something or some values might be printed, up till 10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or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b. Nothing will be displayed at all</a:t>
            </a:r>
          </a:p>
          <a:p>
            <a:pPr marL="342900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It is very important to properly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initialize the variable which controls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the loop.</a:t>
            </a:r>
          </a:p>
        </p:txBody>
      </p:sp>
    </p:spTree>
    <p:extLst>
      <p:ext uri="{BB962C8B-B14F-4D97-AF65-F5344CB8AC3E}">
        <p14:creationId xmlns:p14="http://schemas.microsoft.com/office/powerpoint/2010/main" val="49429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Test Yourself!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504" y="1635646"/>
            <a:ext cx="2951984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24544" y="1755717"/>
            <a:ext cx="29275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endParaRPr lang="nn-NO" sz="1600" dirty="0">
              <a:solidFill>
                <a:schemeClr val="bg1"/>
              </a:solidFill>
              <a:sym typeface="Wingdings" pitchFamily="2" charset="2"/>
            </a:endParaRP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Programmer's View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i = 1;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while(i &lt;= 10)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    i = i + 1;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GUESS THE OUTPUT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52874" y="1661296"/>
            <a:ext cx="2683622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72200" y="1919610"/>
            <a:ext cx="2927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1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1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1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.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.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.</a:t>
            </a:r>
          </a:p>
          <a:p>
            <a:pPr marL="342900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Infinite Loop Runtime Error!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DA30D7-ED7C-4937-A559-97A4AA32AAB4}"/>
              </a:ext>
            </a:extLst>
          </p:cNvPr>
          <p:cNvSpPr/>
          <p:nvPr/>
        </p:nvSpPr>
        <p:spPr>
          <a:xfrm>
            <a:off x="3347864" y="1635646"/>
            <a:ext cx="2683622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0E453C-1745-4D4E-B036-9BA6C0C593C8}"/>
              </a:ext>
            </a:extLst>
          </p:cNvPr>
          <p:cNvSpPr txBox="1"/>
          <p:nvPr/>
        </p:nvSpPr>
        <p:spPr>
          <a:xfrm>
            <a:off x="2987824" y="1779662"/>
            <a:ext cx="29275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Compiler's View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 = 1;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while(i &lt;= 10)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 = i + 1;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Test Yourself!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755717"/>
            <a:ext cx="4286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i = 1;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while(i &lt;= 10)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	i = i + 1;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GUESS THE OUTPUT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76056" y="1695455"/>
            <a:ext cx="32203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2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3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4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5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6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7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8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9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10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11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Process returned 0 (0x0)   execution time : 0.094 s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val="381761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Test Yourself!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504" y="1635646"/>
            <a:ext cx="2951984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24544" y="1755717"/>
            <a:ext cx="29275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Programmer's View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i = 1;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while(i &lt;= 10)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	i = i + 1;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GUESS THE OUTPUT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52874" y="1661296"/>
            <a:ext cx="2683622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72200" y="1919610"/>
            <a:ext cx="2927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11</a:t>
            </a:r>
          </a:p>
          <a:p>
            <a:pPr marL="342900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Process returned 0 (0x0)   execution time : 0.078 s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DA30D7-ED7C-4937-A559-97A4AA32AAB4}"/>
              </a:ext>
            </a:extLst>
          </p:cNvPr>
          <p:cNvSpPr/>
          <p:nvPr/>
        </p:nvSpPr>
        <p:spPr>
          <a:xfrm>
            <a:off x="3347864" y="1635646"/>
            <a:ext cx="2683622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0E453C-1745-4D4E-B036-9BA6C0C593C8}"/>
              </a:ext>
            </a:extLst>
          </p:cNvPr>
          <p:cNvSpPr txBox="1"/>
          <p:nvPr/>
        </p:nvSpPr>
        <p:spPr>
          <a:xfrm>
            <a:off x="2987824" y="1779662"/>
            <a:ext cx="29275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Compiler's View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 = 1;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while(i &lt;= 10)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	i = i + 1;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printf("%d\n", i);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239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print the numbers from 10 to 1</a:t>
            </a:r>
          </a:p>
        </p:txBody>
      </p:sp>
    </p:spTree>
    <p:extLst>
      <p:ext uri="{BB962C8B-B14F-4D97-AF65-F5344CB8AC3E}">
        <p14:creationId xmlns:p14="http://schemas.microsoft.com/office/powerpoint/2010/main" val="63775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755717"/>
            <a:ext cx="4286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int i = 10;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while(i &gt;= 1)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	printf("%d\n", i);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	i = i - 1;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76056" y="1695455"/>
            <a:ext cx="32203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10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9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8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7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6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5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4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3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2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Process returned 0 (0x0)   execution time : 0.078 s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val="246003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755717"/>
            <a:ext cx="4286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The above code can also be written as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i = 10;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while(i &gt; 0)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	printf("%d\n", i);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	i = i - 1;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76056" y="1695455"/>
            <a:ext cx="32203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10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9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8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7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6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5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4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3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2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Process returned 0 (0x0)   execution time : 0.094 s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val="25254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Test Yourself!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755717"/>
            <a:ext cx="4286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i = 10;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while(i &lt;= 10)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    i = i - 1;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GUESS THE OUTPUT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64591" y="1635646"/>
            <a:ext cx="32203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10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9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8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7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6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5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4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3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2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0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-1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-2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.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197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3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print all the even numbers from 1 to 20</a:t>
            </a:r>
          </a:p>
        </p:txBody>
      </p:sp>
    </p:spTree>
    <p:extLst>
      <p:ext uri="{BB962C8B-B14F-4D97-AF65-F5344CB8AC3E}">
        <p14:creationId xmlns:p14="http://schemas.microsoft.com/office/powerpoint/2010/main" val="21646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0070C0"/>
                </a:solidFill>
                <a:cs typeface="Georgia"/>
              </a:rPr>
              <a:t>Iterative Statements “while” loop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92D050"/>
                </a:solidFill>
                <a:latin typeface="+mj-lt"/>
                <a:cs typeface="Georgia"/>
              </a:rPr>
              <a:t>Some Example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1635646"/>
            <a:ext cx="38966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int i = 1;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while(i &lt;= 20)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    if(i % 2 == 0)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        printf("%d\n", i);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    i = i + 1;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//20 times loop iterated and condition tested 41 times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76056" y="1695455"/>
            <a:ext cx="32203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2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4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6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8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10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12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14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16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18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20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Process returned 0 (0x0)   execution time : 0.094 s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val="407547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3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1635646"/>
            <a:ext cx="38966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Improved Version of the Above code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i = 2;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while(i &lt;= 20)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    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i = i + 2;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//10 times loop iterated and condition tested 11 times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76056" y="1695455"/>
            <a:ext cx="32203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2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4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6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8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10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12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14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16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18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20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Process returned 0 (0x0)   execution time : 0.078 s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val="323894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3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2822" y="1193783"/>
            <a:ext cx="7929618" cy="3613191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accept an integer from the user and print all the numbers from 1 to that number. Assume that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the user will input positive numbers only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Sample OUTPUT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Enter a number: 5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2474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1635646"/>
            <a:ext cx="38966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int i, n;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scanf("%d", &amp;n);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i = 1;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while(i &lt;= n)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    i = i + 1;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800100" lvl="1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76056" y="1695455"/>
            <a:ext cx="32203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Enter a no.:5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2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3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4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5</a:t>
            </a:r>
          </a:p>
          <a:p>
            <a:pPr marL="342900" indent="-342900"/>
            <a:endParaRPr lang="en-US" sz="14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Process returned 0 (0x0)   execution time : 8.265 s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val="364616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3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2822" y="1763473"/>
            <a:ext cx="7929618" cy="2467858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accept an integer from the user and print all the numbers from that number to 1. Assume that the user will input positive numbers only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7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1635646"/>
            <a:ext cx="38966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int i, n;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scanf("%d", &amp;n);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i = n;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while(i &gt;= 1)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    i = i - 1;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76056" y="1695455"/>
            <a:ext cx="32203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endParaRPr lang="en-US" sz="14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Enter a no.:5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5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4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3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2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</a:t>
            </a:r>
          </a:p>
          <a:p>
            <a:pPr marL="342900" indent="-342900"/>
            <a:endParaRPr lang="en-US" sz="14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Process returned 0 (0x0)   execution time : 7.644 s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val="382083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3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2822" y="1763473"/>
            <a:ext cx="7929618" cy="2467858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Previous code using 1 variable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35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1635646"/>
            <a:ext cx="3896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int n;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scanf("%d", &amp;n);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while(n &gt;= 1)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    printf("%d\n", n);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    n = n - 1;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76056" y="1695455"/>
            <a:ext cx="32203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Enter a no.:5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5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4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3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2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</a:t>
            </a:r>
          </a:p>
          <a:p>
            <a:pPr marL="342900" indent="-342900"/>
            <a:endParaRPr lang="en-US" sz="14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Process returned 0 (0x0)   execution time : 7.159 s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val="4014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3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2822" y="1763473"/>
            <a:ext cx="7929618" cy="2467858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accept an integer from the user and print the sum of all the numbers from 1 to that number. Assume that the user will input positive number only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Enter a number:5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Sum is 15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50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1635646"/>
            <a:ext cx="38966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int i = 1, n, sum = 0;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printf("Enter a number:");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scanf("%d", &amp;n);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while(i &lt;= n)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    sum = sum + i;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    i = i + 1;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printf("Sum is %d", sum);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pt-BR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76056" y="1695455"/>
            <a:ext cx="32203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endParaRPr lang="en-US" sz="14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Enter a number:5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Sum is 15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Process returned 0 (0x0)   execution time : 6.077 s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val="84280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What are LOOPS?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LOOP(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Iterative Statements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)</a:t>
            </a: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LOOPs are those blocks of code that can repeat themselves multiple times until a particular condition remains true.</a:t>
            </a:r>
          </a:p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Thus if we have a set of statements which we need to execute more than 1 time then we can put these statements inside the body of the LOOP</a:t>
            </a: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2822" y="1763473"/>
            <a:ext cx="7929618" cy="2467858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Modify the previous code so that you now use only 2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25883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2822" y="1504348"/>
            <a:ext cx="7929618" cy="2986108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accept an integer from the user and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print the sum of even numbers and the sum of odd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Numbers from 1 to that number separately.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Assume that the user will input positive number only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SAMPLE OUTPUT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Enter a number:5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Sum of even numbers:6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Sum of odd numbers:9</a:t>
            </a:r>
          </a:p>
        </p:txBody>
      </p:sp>
    </p:spTree>
    <p:extLst>
      <p:ext uri="{BB962C8B-B14F-4D97-AF65-F5344CB8AC3E}">
        <p14:creationId xmlns:p14="http://schemas.microsoft.com/office/powerpoint/2010/main" val="26459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3485" y="1193782"/>
            <a:ext cx="8722580" cy="3613191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Write a program to ask the user to input an integer. If the number is positive then print the series from 1 to that number but if the number is negative then print the series from that number to -1</a:t>
            </a:r>
          </a:p>
          <a:p>
            <a:endParaRPr lang="en-US" sz="1000" b="1" dirty="0">
              <a:solidFill>
                <a:srgbClr val="FFFF00"/>
              </a:solidFill>
            </a:endParaRPr>
          </a:p>
          <a:p>
            <a:r>
              <a:rPr lang="en-US" sz="1000" b="1" dirty="0">
                <a:solidFill>
                  <a:srgbClr val="FFFF00"/>
                </a:solidFill>
              </a:rPr>
              <a:t>SAMPLE OUTPUT 1: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Enter a number: 5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1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2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3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4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5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SAMPLE OUTPUT 2: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Enter a number:-7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-7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-6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.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.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.</a:t>
            </a:r>
          </a:p>
          <a:p>
            <a:r>
              <a:rPr lang="en-US" sz="1000" b="1" dirty="0">
                <a:solidFill>
                  <a:srgbClr val="FFFF0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92836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24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Types of LOOPS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987574"/>
            <a:ext cx="9144032" cy="298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 C programming we have 3 keywords for LOOPING: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1. while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2. do...while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3. for</a:t>
            </a:r>
          </a:p>
          <a:p>
            <a:pPr marL="1257300" lvl="2" indent="-342900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36512" y="711954"/>
            <a:ext cx="9144000" cy="440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-36512" y="-131604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Syntax of “while”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2" y="-60184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5321" y="-60166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20601" y="654196"/>
            <a:ext cx="9144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void main()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{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....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....        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....        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....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while(&lt;</a:t>
            </a:r>
            <a:r>
              <a:rPr lang="en-US" sz="1600" b="1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&gt;)-|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{                  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    ....           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    ....           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    ....           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    ....           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}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....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....        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....        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....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}</a:t>
            </a:r>
            <a:endParaRPr lang="en-US" sz="1600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1D7F61-21D5-40A6-B14A-B8986660366F}"/>
              </a:ext>
            </a:extLst>
          </p:cNvPr>
          <p:cNvSpPr txBox="1"/>
          <p:nvPr/>
        </p:nvSpPr>
        <p:spPr>
          <a:xfrm>
            <a:off x="4320243" y="1528998"/>
            <a:ext cx="4174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least one of the statements in the body of while should be there which helps the</a:t>
            </a:r>
          </a:p>
          <a:p>
            <a:r>
              <a:rPr lang="en-US" dirty="0"/>
              <a:t>condition to become false otherwise the</a:t>
            </a:r>
          </a:p>
          <a:p>
            <a:r>
              <a:rPr lang="en-US" dirty="0"/>
              <a:t>loop will become infinite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26DA9-F94C-44B5-B161-C09D106FA961}"/>
              </a:ext>
            </a:extLst>
          </p:cNvPr>
          <p:cNvSpPr txBox="1"/>
          <p:nvPr/>
        </p:nvSpPr>
        <p:spPr>
          <a:xfrm>
            <a:off x="1655168" y="4240346"/>
            <a:ext cx="251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sym typeface="Wingdings" pitchFamily="2" charset="2"/>
              </a:rPr>
              <a:t>They also will run 1 time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DE6BC9C-AA67-41BF-B860-5F7B2058966C}"/>
              </a:ext>
            </a:extLst>
          </p:cNvPr>
          <p:cNvSpPr/>
          <p:nvPr/>
        </p:nvSpPr>
        <p:spPr>
          <a:xfrm>
            <a:off x="820712" y="4273331"/>
            <a:ext cx="83445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B1D68-05B1-48B9-B44E-E8BD3C0E7FDB}"/>
              </a:ext>
            </a:extLst>
          </p:cNvPr>
          <p:cNvSpPr txBox="1"/>
          <p:nvPr/>
        </p:nvSpPr>
        <p:spPr>
          <a:xfrm>
            <a:off x="2411760" y="2931790"/>
            <a:ext cx="259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sym typeface="Wingdings" pitchFamily="2" charset="2"/>
              </a:rPr>
              <a:t>They can run 0 to n times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47EAD7F-087A-444C-AF0A-B440E806FFFE}"/>
              </a:ext>
            </a:extLst>
          </p:cNvPr>
          <p:cNvSpPr/>
          <p:nvPr/>
        </p:nvSpPr>
        <p:spPr>
          <a:xfrm>
            <a:off x="971600" y="2931790"/>
            <a:ext cx="129614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04A7976-9D13-4D69-B6FA-0FB5DFBF3C4B}"/>
              </a:ext>
            </a:extLst>
          </p:cNvPr>
          <p:cNvSpPr/>
          <p:nvPr/>
        </p:nvSpPr>
        <p:spPr>
          <a:xfrm>
            <a:off x="820712" y="1491630"/>
            <a:ext cx="98685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CBE479-72C4-4FC3-9FA6-2E3AC8FBBA32}"/>
              </a:ext>
            </a:extLst>
          </p:cNvPr>
          <p:cNvSpPr txBox="1"/>
          <p:nvPr/>
        </p:nvSpPr>
        <p:spPr>
          <a:xfrm>
            <a:off x="1765843" y="1491630"/>
            <a:ext cx="213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sym typeface="Wingdings" pitchFamily="2" charset="2"/>
              </a:rPr>
              <a:t>They will run 1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1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print the first 10 natural numbers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6512" y="1108938"/>
            <a:ext cx="3025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stdio.h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i = 1;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while(i &lt;= 10)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i = i + 1;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printf("Done!\n");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1022D0-7407-489F-A918-BF2D9D968683}"/>
              </a:ext>
            </a:extLst>
          </p:cNvPr>
          <p:cNvSpPr txBox="1"/>
          <p:nvPr/>
        </p:nvSpPr>
        <p:spPr>
          <a:xfrm>
            <a:off x="4142505" y="1131590"/>
            <a:ext cx="402650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Output:</a:t>
            </a:r>
          </a:p>
          <a:p>
            <a:pPr marL="342900" indent="-342900"/>
            <a:endParaRPr lang="en-US" sz="14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2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3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4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5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6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7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8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9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10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Done!</a:t>
            </a:r>
          </a:p>
          <a:p>
            <a:pPr marL="342900" indent="-342900"/>
            <a:endParaRPr lang="en-US" sz="14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Process returned 0 (0x0)   execution time : 0.128 s</a:t>
            </a:r>
          </a:p>
          <a:p>
            <a:pPr marL="342900" indent="-342900"/>
            <a:r>
              <a:rPr lang="en-US" sz="14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  <a:endParaRPr lang="en-US" sz="14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Test Yourself!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755717"/>
            <a:ext cx="4286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i = 1;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while(i &gt;= 10)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    i = i + 1;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GUESS THE OUTPUT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84103" y="1879502"/>
            <a:ext cx="32203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Process returned 0 (0x0)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execution time : 0.090 s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Press any key to continue.</a:t>
            </a:r>
          </a:p>
          <a:p>
            <a:pPr marL="342900" indent="-342900"/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No output i.e. nothing will be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printed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Test Yourself!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63564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755717"/>
            <a:ext cx="4286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i = 1;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while(i &lt;= 10)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    printf("%d\n", i);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    i = i - 1;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nn-NO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GUESS THE OUTPUT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4048" y="1661296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48064" y="1949807"/>
            <a:ext cx="32203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OUTPUT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1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0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-1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-2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-3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-4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-5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.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.</a:t>
            </a:r>
          </a:p>
          <a:p>
            <a:pPr marL="342900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154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37579</TotalTime>
  <Words>1986</Words>
  <Application>Microsoft Office PowerPoint</Application>
  <PresentationFormat>On-screen Show (16:9)</PresentationFormat>
  <Paragraphs>622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Wingdings</vt:lpstr>
      <vt:lpstr>Contents Slide Master</vt:lpstr>
      <vt:lpstr>Section Break Slide Master</vt:lpstr>
      <vt:lpstr>Office Theme</vt:lpstr>
      <vt:lpstr>PowerPoint Presentation</vt:lpstr>
      <vt:lpstr>Today’s Agenda</vt:lpstr>
      <vt:lpstr>What are LOOPS?</vt:lpstr>
      <vt:lpstr>Types of LOOPS</vt:lpstr>
      <vt:lpstr>Syntax of “while”</vt:lpstr>
      <vt:lpstr>Exercise </vt:lpstr>
      <vt:lpstr>Solution</vt:lpstr>
      <vt:lpstr>Test Yourself!</vt:lpstr>
      <vt:lpstr>Test Yourself!</vt:lpstr>
      <vt:lpstr>REASON</vt:lpstr>
      <vt:lpstr>Test Yourself!</vt:lpstr>
      <vt:lpstr>Test Yourself!</vt:lpstr>
      <vt:lpstr>Test Yourself!</vt:lpstr>
      <vt:lpstr>Test Yourself!</vt:lpstr>
      <vt:lpstr>Exercise </vt:lpstr>
      <vt:lpstr>Solution</vt:lpstr>
      <vt:lpstr>Solution</vt:lpstr>
      <vt:lpstr>Test Yourself!</vt:lpstr>
      <vt:lpstr>Exercise </vt:lpstr>
      <vt:lpstr>Solution</vt:lpstr>
      <vt:lpstr>Solution</vt:lpstr>
      <vt:lpstr>Exercise </vt:lpstr>
      <vt:lpstr>Solution</vt:lpstr>
      <vt:lpstr>Exercise </vt:lpstr>
      <vt:lpstr>Solution</vt:lpstr>
      <vt:lpstr>Exercise </vt:lpstr>
      <vt:lpstr>Solution</vt:lpstr>
      <vt:lpstr>Exercise </vt:lpstr>
      <vt:lpstr>Solution</vt:lpstr>
      <vt:lpstr>Exercise </vt:lpstr>
      <vt:lpstr>Exercise </vt:lpstr>
      <vt:lpstr>Exercise </vt:lpstr>
      <vt:lpstr>End of Lecture 24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1371</cp:revision>
  <dcterms:created xsi:type="dcterms:W3CDTF">2016-12-05T23:26:54Z</dcterms:created>
  <dcterms:modified xsi:type="dcterms:W3CDTF">2021-06-03T14:43:46Z</dcterms:modified>
</cp:coreProperties>
</file>