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515" r:id="rId6"/>
    <p:sldId id="522" r:id="rId7"/>
    <p:sldId id="513" r:id="rId8"/>
    <p:sldId id="523" r:id="rId9"/>
    <p:sldId id="445" r:id="rId10"/>
    <p:sldId id="499" r:id="rId11"/>
    <p:sldId id="524" r:id="rId12"/>
    <p:sldId id="506" r:id="rId13"/>
    <p:sldId id="517" r:id="rId14"/>
    <p:sldId id="518" r:id="rId15"/>
    <p:sldId id="530" r:id="rId16"/>
    <p:sldId id="508" r:id="rId17"/>
    <p:sldId id="531" r:id="rId18"/>
    <p:sldId id="532" r:id="rId19"/>
    <p:sldId id="533" r:id="rId20"/>
    <p:sldId id="509" r:id="rId21"/>
    <p:sldId id="510" r:id="rId22"/>
    <p:sldId id="511" r:id="rId23"/>
    <p:sldId id="353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624" autoAdjust="0"/>
  </p:normalViewPr>
  <p:slideViewPr>
    <p:cSldViewPr>
      <p:cViewPr varScale="1">
        <p:scale>
          <a:sx n="87" d="100"/>
          <a:sy n="87" d="100"/>
        </p:scale>
        <p:origin x="-796" y="-6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26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358019"/>
            <a:ext cx="7929618" cy="3284719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Write a program to accept 2 integers from the user, display their sum and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again ask the user if he wants to continue. If the answer is yes, then repeat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The above process, otherwise terminate the program.</a:t>
            </a:r>
          </a:p>
          <a:p>
            <a:r>
              <a:rPr lang="en-US" b="1" dirty="0">
                <a:solidFill>
                  <a:srgbClr val="FFFF00"/>
                </a:solidFill>
              </a:rPr>
              <a:t>Ex:</a:t>
            </a:r>
          </a:p>
          <a:p>
            <a:r>
              <a:rPr lang="en-US" b="1" dirty="0">
                <a:solidFill>
                  <a:srgbClr val="FFFF00"/>
                </a:solidFill>
              </a:rPr>
              <a:t>Enter 2 integer:10 20</a:t>
            </a:r>
          </a:p>
          <a:p>
            <a:r>
              <a:rPr lang="en-US" b="1" dirty="0">
                <a:solidFill>
                  <a:srgbClr val="FFFF00"/>
                </a:solidFill>
              </a:rPr>
              <a:t>Sum is 30</a:t>
            </a:r>
          </a:p>
          <a:p>
            <a:r>
              <a:rPr lang="en-US" b="1" dirty="0">
                <a:solidFill>
                  <a:srgbClr val="FFFF00"/>
                </a:solidFill>
              </a:rPr>
              <a:t>Do you want to repeat(Y/N)? Y</a:t>
            </a:r>
          </a:p>
          <a:p>
            <a:r>
              <a:rPr lang="en-US" b="1" dirty="0">
                <a:solidFill>
                  <a:srgbClr val="FFFF00"/>
                </a:solidFill>
              </a:rPr>
              <a:t>Enter 2 integer: 7 2</a:t>
            </a:r>
          </a:p>
          <a:p>
            <a:r>
              <a:rPr lang="en-US" b="1" dirty="0">
                <a:solidFill>
                  <a:srgbClr val="FFFF00"/>
                </a:solidFill>
              </a:rPr>
              <a:t>Sum is 9</a:t>
            </a:r>
          </a:p>
          <a:p>
            <a:r>
              <a:rPr lang="en-US" b="1" dirty="0">
                <a:solidFill>
                  <a:srgbClr val="FFFF00"/>
                </a:solidFill>
              </a:rPr>
              <a:t>Do you want to repeat(Y/N)? N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43240" y="1030328"/>
            <a:ext cx="4786346" cy="395792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5" y="1000114"/>
            <a:ext cx="54292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 main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char choice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do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printf("Enter 2 integer:");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scanf("%d %d", &amp;a, &amp;b);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printf("Sum is %d\n", a + b);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printf("Do you want to repeat(Y/N)?:");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fflush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(stdin);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scanf("%c", &amp;choice);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}while(choice == 'Y');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return 0;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from do...while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43240" y="1030328"/>
            <a:ext cx="4786346" cy="395792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5" y="1000114"/>
            <a:ext cx="53578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 main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char choice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while(choice == 'Y')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printf("Enter 2 integer:");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scanf("%d %d", &amp;a, &amp;b);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printf("Sum is %d\n", a + b);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printf("Do you want to repeat(Y/N)?:");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fflush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(stdin);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scanf("%c", &amp;choice);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return 0;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unpredictable behavior</a:t>
            </a:r>
            <a:endParaRPr lang="en-US" sz="16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274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from while</a:t>
            </a:r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43240" y="1030328"/>
            <a:ext cx="4786346" cy="395792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5" y="1000114"/>
            <a:ext cx="5357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 main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char choice = 'Y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';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while(choice == 'Y')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printf("Enter 2 integer:");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scanf("%d %d", &amp;a, &amp;b);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printf("Sum is %d\n", a + b);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printf("Do you want to repeat(Y/N)?:");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fflush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(stdin);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scanf("%c", &amp;choice);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return 0;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900608" y="1142990"/>
            <a:ext cx="39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Improved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version from while</a:t>
            </a:r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605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02259" y="1766449"/>
            <a:ext cx="7929618" cy="246785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Write a program to accept integers from the user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</a:rPr>
              <a:t>and print its factorial. Make sure your program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</a:rPr>
              <a:t>prints 1 if the user enters 0.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43240" y="1030328"/>
            <a:ext cx="4786346" cy="395792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5" y="1000114"/>
            <a:ext cx="54292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 main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n, f = 1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while(n &gt; 1)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f = f * n;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n--;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printf("Fact is %d", f);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return 0;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25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from while</a:t>
            </a:r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5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43240" y="1030328"/>
            <a:ext cx="4786346" cy="395792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5" y="1000114"/>
            <a:ext cx="5357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 main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n, f = 1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do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f = f * n;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n--;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}while(n &gt; 1);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printf("Fact is %d", f);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return 0;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It will show factorial of 0 is 0.</a:t>
            </a:r>
          </a:p>
          <a:p>
            <a:pPr marL="1257300" lvl="2" indent="-342900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Which is wrong behavior</a:t>
            </a:r>
            <a:endParaRPr lang="en-US" sz="16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96552" y="1142990"/>
            <a:ext cx="33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from do...while</a:t>
            </a:r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23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6134" y="1030328"/>
            <a:ext cx="4786346" cy="395792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6597" y="1000114"/>
            <a:ext cx="5357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 main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char choice = 'Y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';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while(choice == 'Y')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printf("Enter 2 integer:");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scanf("%d %d", &amp;a, &amp;b);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printf("Sum is %d\n", a + b);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printf("Do you want to repeat(Y/N)?:");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fflush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(stdin);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scanf("%c", &amp;choice);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return 0;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900608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improved version using do…while</a:t>
            </a:r>
            <a:endParaRPr lang="en-US" b="1" dirty="0">
              <a:solidFill>
                <a:schemeClr val="accent6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180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 main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n, x, sum = 0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while(n &gt; 0)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x = n % 10;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sum = sum + x;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n = n / 10;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printf("Sum is %d", sum);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return 0;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Modify the do while version of factorial program so that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without using if statement, the code can handle 0! also.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The do...while loop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 build="p"/>
      <p:bldP spid="2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an integer from the user and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find out the sum of the digits of that number.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Ex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Enter a no.:294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Sum of digits:15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* Number can be of any number of digits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26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Syntax of “do…while”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Syntax</a:t>
            </a: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do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}while(&lt;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&gt;);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“; “Part of Syntax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Missing this ";" will produce SYNTAX ERROR!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Tracing of "do...while"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16721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b="1" dirty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b="1" dirty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b="1" dirty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b="1" dirty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    do</a:t>
            </a:r>
          </a:p>
          <a:p>
            <a:pPr marL="1257300" lvl="2" indent="-342900"/>
            <a:r>
              <a:rPr lang="en-US" b="1" dirty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b="1" dirty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b="1" dirty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b="1" dirty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b="1" dirty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    }while(&lt;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&gt;);</a:t>
            </a:r>
          </a:p>
          <a:p>
            <a:pPr marL="1257300" lvl="2" indent="-342900"/>
            <a:r>
              <a:rPr lang="en-US" b="1" dirty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b="1" dirty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b="1" dirty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b="1" dirty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2877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1560" y="1707654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36512" y="1755717"/>
            <a:ext cx="4286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nt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main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 = 1;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while(i &lt;= 10)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i++;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return 0;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274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Using 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while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76056" y="1733304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86248" y="1755717"/>
            <a:ext cx="4286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nt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main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 = 1;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do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i++;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}while(i &lt;= 10);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return 0;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5B8E0B0-22E1-4D50-AF1E-AB8678E2AE09}"/>
              </a:ext>
            </a:extLst>
          </p:cNvPr>
          <p:cNvSpPr txBox="1"/>
          <p:nvPr/>
        </p:nvSpPr>
        <p:spPr>
          <a:xfrm>
            <a:off x="4499992" y="113159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Using 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do…while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Predict the 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544" y="1589288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4286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nt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main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 =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11;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while(i &lt;= 10)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i++;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return 0;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No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48064" y="1589288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86248" y="1707654"/>
            <a:ext cx="4286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nt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main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 =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11;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do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i++;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}while(i &lt;= 10);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return 0;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11</a:t>
            </a:r>
          </a:p>
        </p:txBody>
      </p:sp>
    </p:spTree>
    <p:extLst>
      <p:ext uri="{BB962C8B-B14F-4D97-AF65-F5344CB8AC3E}">
        <p14:creationId xmlns="" xmlns:p14="http://schemas.microsoft.com/office/powerpoint/2010/main" val="70384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3" grpId="0" animBg="1"/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Point Regarding “while” and “do…while”</a:t>
            </a: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Minimum iteration of the while loop is 0, and the minimum iteration of do...while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loop is 1.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“while” loop is also called as Entry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Controlled Loop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The test condition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is evaluated before the loop body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</a:t>
            </a: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while(&lt;</a:t>
            </a:r>
            <a:r>
              <a:rPr lang="en-US" b="1" dirty="0" err="1">
                <a:solidFill>
                  <a:srgbClr val="0000CC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&gt;)</a:t>
            </a:r>
          </a:p>
          <a:p>
            <a:pPr marL="1714500" lvl="3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{</a:t>
            </a:r>
          </a:p>
          <a:p>
            <a:pPr marL="1714500" lvl="3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    ....</a:t>
            </a:r>
          </a:p>
          <a:p>
            <a:pPr marL="1714500" lvl="3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    ....</a:t>
            </a:r>
          </a:p>
          <a:p>
            <a:pPr marL="1714500" lvl="3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    ....</a:t>
            </a:r>
          </a:p>
          <a:p>
            <a:pPr marL="1714500" lvl="3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275606"/>
            <a:ext cx="91440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do...while loop is also called as Exit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Controlled Loop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The test condition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is evaluated after the loop body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do</a:t>
            </a:r>
          </a:p>
          <a:p>
            <a:pPr marL="1714500" lvl="3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{</a:t>
            </a:r>
          </a:p>
          <a:p>
            <a:pPr marL="1714500" lvl="3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    ....</a:t>
            </a:r>
          </a:p>
          <a:p>
            <a:pPr marL="1714500" lvl="3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    ....</a:t>
            </a:r>
          </a:p>
          <a:p>
            <a:pPr marL="1714500" lvl="3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    ....</a:t>
            </a:r>
          </a:p>
          <a:p>
            <a:pPr marL="1714500" lvl="3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}while(&lt;</a:t>
            </a:r>
            <a:r>
              <a:rPr lang="en-US" b="1" dirty="0" err="1">
                <a:solidFill>
                  <a:srgbClr val="0000CC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&gt;);</a:t>
            </a: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65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37730</TotalTime>
  <Words>1069</Words>
  <Application>Microsoft Office PowerPoint</Application>
  <PresentationFormat>On-screen Show (16:9)</PresentationFormat>
  <Paragraphs>303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Contents Slide Master</vt:lpstr>
      <vt:lpstr>Section Break Slide Master</vt:lpstr>
      <vt:lpstr>Office Theme</vt:lpstr>
      <vt:lpstr>Slide 1</vt:lpstr>
      <vt:lpstr>Today’s Agenda</vt:lpstr>
      <vt:lpstr>Syntax of “do…while”</vt:lpstr>
      <vt:lpstr>Tracing of "do...while"</vt:lpstr>
      <vt:lpstr>Example</vt:lpstr>
      <vt:lpstr>Predict the output</vt:lpstr>
      <vt:lpstr>Important Point</vt:lpstr>
      <vt:lpstr>Important Point</vt:lpstr>
      <vt:lpstr>Important Point</vt:lpstr>
      <vt:lpstr>Exercise </vt:lpstr>
      <vt:lpstr>Solution</vt:lpstr>
      <vt:lpstr>Solution</vt:lpstr>
      <vt:lpstr>Solution</vt:lpstr>
      <vt:lpstr>Exercise </vt:lpstr>
      <vt:lpstr>Solution</vt:lpstr>
      <vt:lpstr>Solution</vt:lpstr>
      <vt:lpstr>Solution</vt:lpstr>
      <vt:lpstr>Solution</vt:lpstr>
      <vt:lpstr>Exercise </vt:lpstr>
      <vt:lpstr>Exercise </vt:lpstr>
      <vt:lpstr>End of Lecture 26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HP</cp:lastModifiedBy>
  <cp:revision>1376</cp:revision>
  <dcterms:created xsi:type="dcterms:W3CDTF">2016-12-05T23:26:54Z</dcterms:created>
  <dcterms:modified xsi:type="dcterms:W3CDTF">2021-06-04T07:20:00Z</dcterms:modified>
</cp:coreProperties>
</file>