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2" r:id="rId15"/>
    <p:sldId id="371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FFFFFF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Compilation of The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000114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Whenever the compiler compiles the program what information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     we </a:t>
            </a:r>
            <a:r>
              <a:rPr lang="en-US" sz="2000" b="1" dirty="0" smtClean="0">
                <a:solidFill>
                  <a:srgbClr val="FFFF00"/>
                </a:solidFill>
              </a:rPr>
              <a:t>get on </a:t>
            </a:r>
            <a:r>
              <a:rPr lang="en-US" sz="2000" b="1" dirty="0" smtClean="0">
                <a:solidFill>
                  <a:srgbClr val="FFFF00"/>
                </a:solidFill>
              </a:rPr>
              <a:t>our screen </a:t>
            </a:r>
            <a:r>
              <a:rPr lang="en-US" sz="2000" b="1" dirty="0" smtClean="0">
                <a:solidFill>
                  <a:srgbClr val="FFFF00"/>
                </a:solidFill>
              </a:rPr>
              <a:t>?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compiler shows 3 things on our screen after compilation: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1. Errors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	2. Warnings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	3. No of Lines compiled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Executing a C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000114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the meaning of execution and how do we run the code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To execute a program means, processing of its instructions by the </a:t>
            </a:r>
            <a:r>
              <a:rPr lang="en-US" sz="2000" b="1" dirty="0" smtClean="0"/>
              <a:t>OS and</a:t>
            </a:r>
          </a:p>
          <a:p>
            <a:pPr lvl="1"/>
            <a:r>
              <a:rPr lang="en-US" sz="2000" b="1" dirty="0" smtClean="0"/>
              <a:t>	CPU</a:t>
            </a:r>
            <a:r>
              <a:rPr lang="en-US" sz="2000" b="1" dirty="0" smtClean="0">
                <a:solidFill>
                  <a:schemeClr val="bg1"/>
                </a:solidFill>
              </a:rPr>
              <a:t>. In simple words we can say </a:t>
            </a:r>
            <a:r>
              <a:rPr lang="en-US" sz="2000" b="1" dirty="0" smtClean="0">
                <a:solidFill>
                  <a:srgbClr val="C00000"/>
                </a:solidFill>
              </a:rPr>
              <a:t>running/execution</a:t>
            </a:r>
            <a:r>
              <a:rPr lang="en-US" sz="2000" b="1" dirty="0" smtClean="0">
                <a:solidFill>
                  <a:schemeClr val="bg1"/>
                </a:solidFill>
              </a:rPr>
              <a:t> give us the output of </a:t>
            </a:r>
          </a:p>
          <a:p>
            <a:pPr lvl="1"/>
            <a:r>
              <a:rPr lang="en-US" sz="2000" b="1" dirty="0" smtClean="0">
                <a:solidFill>
                  <a:schemeClr val="bg1"/>
                </a:solidFill>
              </a:rPr>
              <a:t>	a program.</a:t>
            </a:r>
          </a:p>
          <a:p>
            <a:pPr lvl="1"/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/>
                </a:solidFill>
              </a:rPr>
              <a:t>To run a program in TC we have 3 points:</a:t>
            </a:r>
          </a:p>
          <a:p>
            <a:pPr lvl="1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A. </a:t>
            </a:r>
            <a:r>
              <a:rPr lang="en-US" sz="2000" b="1" dirty="0" smtClean="0">
                <a:solidFill>
                  <a:schemeClr val="bg1"/>
                </a:solidFill>
              </a:rPr>
              <a:t>By using </a:t>
            </a:r>
            <a:r>
              <a:rPr lang="en-US" sz="2000" b="1" dirty="0" smtClean="0">
                <a:solidFill>
                  <a:srgbClr val="C00000"/>
                </a:solidFill>
              </a:rPr>
              <a:t>RUN menu from the menu bar</a:t>
            </a:r>
          </a:p>
          <a:p>
            <a:pPr lvl="1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B. </a:t>
            </a:r>
            <a:r>
              <a:rPr lang="en-US" sz="2000" b="1" dirty="0" smtClean="0">
                <a:solidFill>
                  <a:schemeClr val="bg1"/>
                </a:solidFill>
              </a:rPr>
              <a:t>By using </a:t>
            </a:r>
            <a:r>
              <a:rPr lang="en-US" sz="2000" b="1" dirty="0" smtClean="0">
                <a:solidFill>
                  <a:srgbClr val="002060"/>
                </a:solidFill>
              </a:rPr>
              <a:t>ALT+R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C. </a:t>
            </a:r>
            <a:r>
              <a:rPr lang="en-US" sz="2000" b="1" dirty="0" smtClean="0">
                <a:solidFill>
                  <a:schemeClr val="bg1"/>
                </a:solidFill>
              </a:rPr>
              <a:t>By using </a:t>
            </a:r>
            <a:r>
              <a:rPr lang="en-US" sz="2000" b="1" dirty="0" smtClean="0">
                <a:solidFill>
                  <a:srgbClr val="7030A0"/>
                </a:solidFill>
              </a:rPr>
              <a:t>CTRL+F9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Executing a C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Screenshot - 15-Oct-20 , 7_52_0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000114"/>
            <a:ext cx="7143800" cy="4016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4546" y="3500444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Here you can see run option in Turbo C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964645" y="2321717"/>
            <a:ext cx="214314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Executing a C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000115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When we run a program, the </a:t>
            </a:r>
            <a:r>
              <a:rPr lang="en-US" sz="2000" b="1" dirty="0" smtClean="0">
                <a:solidFill>
                  <a:srgbClr val="FFFF00"/>
                </a:solidFill>
              </a:rPr>
              <a:t>output is always displayed </a:t>
            </a:r>
            <a:r>
              <a:rPr lang="en-US" sz="2000" b="1" dirty="0" smtClean="0">
                <a:solidFill>
                  <a:schemeClr val="bg1"/>
                </a:solidFill>
              </a:rPr>
              <a:t>on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CONSOLE window </a:t>
            </a:r>
            <a:r>
              <a:rPr lang="en-US" sz="2000" b="1" dirty="0" smtClean="0">
                <a:solidFill>
                  <a:schemeClr val="bg1"/>
                </a:solidFill>
              </a:rPr>
              <a:t>and to be able to view this window as well as the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corresponding output of the code we must press another key combination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which is </a:t>
            </a:r>
            <a:r>
              <a:rPr lang="en-US" sz="2000" b="1" dirty="0" smtClean="0">
                <a:solidFill>
                  <a:srgbClr val="002060"/>
                </a:solidFill>
              </a:rPr>
              <a:t>ALT+F5.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Three Important Keyboard Shortcuts To Remember For Turbo IDE (TC):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2A40D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rgbClr val="F2A40D"/>
                </a:solidFill>
              </a:rPr>
              <a:t>Alt + F9 (Compile)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/>
              <a:t>Alt + R (Run)</a:t>
            </a:r>
          </a:p>
          <a:p>
            <a:pPr marL="1371600" lvl="2" indent="-457200">
              <a:buAutoNum type="arabicPeriod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371600" lvl="2" indent="-4572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Alt + F5 (To open the console window)</a:t>
            </a:r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5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114299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200024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46044" y="2857502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1429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2034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453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128586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Compilation of The Program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14744" y="2143122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What is Syntax Error ?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14744" y="3071816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What is Runtime Error &amp; Warning ?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57554" y="3714758"/>
            <a:ext cx="5256584" cy="720000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46044" y="3714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6254" y="392907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Georgia"/>
              </a:rPr>
              <a:t>Executing a C Program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2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Compilation of The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do you mean by compilation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The word compilation means converting our program from </a:t>
            </a:r>
            <a:r>
              <a:rPr lang="en-US" sz="2000" b="1" dirty="0" smtClean="0">
                <a:solidFill>
                  <a:srgbClr val="C00000"/>
                </a:solidFill>
              </a:rPr>
              <a:t>source code to 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the corresponding </a:t>
            </a:r>
            <a:r>
              <a:rPr lang="en-US" sz="2000" b="1" dirty="0" smtClean="0">
                <a:solidFill>
                  <a:srgbClr val="FFC000"/>
                </a:solidFill>
              </a:rPr>
              <a:t>MACHINE CODDE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This is because, our program in C programming language which is a 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HIGH LEVEL LANGUAGE</a:t>
            </a:r>
            <a:r>
              <a:rPr lang="en-US" sz="2000" b="1" dirty="0" smtClean="0">
                <a:solidFill>
                  <a:srgbClr val="FFFFFF"/>
                </a:solidFill>
              </a:rPr>
              <a:t>, but the CPU can only understand </a:t>
            </a:r>
            <a:r>
              <a:rPr lang="en-US" sz="2000" b="1" dirty="0" smtClean="0">
                <a:solidFill>
                  <a:srgbClr val="F2A40D"/>
                </a:solidFill>
              </a:rPr>
              <a:t>MACHINE CODE.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Thus unless we convert our </a:t>
            </a:r>
            <a:r>
              <a:rPr lang="en-US" sz="2000" b="1" dirty="0" smtClean="0">
                <a:solidFill>
                  <a:srgbClr val="002060"/>
                </a:solidFill>
              </a:rPr>
              <a:t>HIGH LEVEL CODE </a:t>
            </a:r>
            <a:r>
              <a:rPr lang="en-US" sz="2000" b="1" dirty="0" smtClean="0">
                <a:solidFill>
                  <a:srgbClr val="FFFFFF"/>
                </a:solidFill>
              </a:rPr>
              <a:t>to </a:t>
            </a:r>
            <a:r>
              <a:rPr lang="en-US" sz="2000" b="1" dirty="0" smtClean="0">
                <a:solidFill>
                  <a:srgbClr val="F2A40D"/>
                </a:solidFill>
              </a:rPr>
              <a:t>MACHINE CODE</a:t>
            </a:r>
            <a:r>
              <a:rPr lang="en-US" sz="2000" b="1" dirty="0" smtClean="0">
                <a:solidFill>
                  <a:srgbClr val="FFFFFF"/>
                </a:solidFill>
              </a:rPr>
              <a:t>, the 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Program cannot be executed.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Compilation of The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do you compile the program in Turbo Compiler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2A40D"/>
              </a:solidFill>
            </a:endParaRPr>
          </a:p>
          <a:p>
            <a:pPr lvl="2"/>
            <a:r>
              <a:rPr lang="en-US" sz="2000" b="1" dirty="0" smtClean="0"/>
              <a:t>There are 3 way to compile our code in TC: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1. By using the </a:t>
            </a:r>
            <a:r>
              <a:rPr lang="en-US" sz="2000" b="1" dirty="0" smtClean="0">
                <a:solidFill>
                  <a:srgbClr val="002060"/>
                </a:solidFill>
              </a:rPr>
              <a:t>COMPILER menu bar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2. By using </a:t>
            </a:r>
            <a:r>
              <a:rPr lang="en-US" sz="2000" b="1" dirty="0" smtClean="0">
                <a:solidFill>
                  <a:srgbClr val="002060"/>
                </a:solidFill>
              </a:rPr>
              <a:t>ALT+Keyboard</a:t>
            </a:r>
            <a:r>
              <a:rPr lang="en-US" sz="2000" b="1" dirty="0" smtClean="0">
                <a:solidFill>
                  <a:srgbClr val="FFFFFF"/>
                </a:solidFill>
              </a:rPr>
              <a:t> shortcut options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3. By using </a:t>
            </a:r>
            <a:r>
              <a:rPr lang="en-US" sz="2000" b="1" dirty="0" smtClean="0">
                <a:solidFill>
                  <a:srgbClr val="002060"/>
                </a:solidFill>
              </a:rPr>
              <a:t>ALT+F9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Compilation of The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8" name="Picture 7" descr="Screenshot - 15-Oct-20 , 6_34_3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000114"/>
            <a:ext cx="7115523" cy="4000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4546" y="3500444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Here you can see compiler option in Turbo C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3500430" y="2357436"/>
            <a:ext cx="200026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Syntax Error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happens when we compile a program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Whenever we compile a program, the compiler does 2 things: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00"/>
                </a:solidFill>
              </a:rPr>
              <a:t>   A. </a:t>
            </a:r>
            <a:r>
              <a:rPr lang="en-US" sz="2000" b="1" dirty="0" smtClean="0">
                <a:solidFill>
                  <a:schemeClr val="bg1"/>
                </a:solidFill>
              </a:rPr>
              <a:t>The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compiler searches our program or checks our program for errors. 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FF"/>
                </a:solidFill>
              </a:rPr>
              <a:t>	These errors are called as </a:t>
            </a:r>
            <a:r>
              <a:rPr lang="en-US" sz="2000" b="1" dirty="0" smtClean="0">
                <a:solidFill>
                  <a:srgbClr val="002060"/>
                </a:solidFill>
              </a:rPr>
              <a:t>SYNTAX ERROR. </a:t>
            </a:r>
            <a:r>
              <a:rPr lang="en-US" sz="2000" b="1" dirty="0" smtClean="0">
                <a:solidFill>
                  <a:srgbClr val="FFFFFF"/>
                </a:solidFill>
              </a:rPr>
              <a:t>This is because the word 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FF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SYNTAX</a:t>
            </a:r>
            <a:r>
              <a:rPr lang="en-US" sz="2000" b="1" dirty="0" smtClean="0">
                <a:solidFill>
                  <a:srgbClr val="FFFFFF"/>
                </a:solidFill>
              </a:rPr>
              <a:t> in programming means </a:t>
            </a:r>
            <a:r>
              <a:rPr lang="en-US" sz="2000" b="1" dirty="0" smtClean="0">
                <a:solidFill>
                  <a:srgbClr val="C00000"/>
                </a:solidFill>
              </a:rPr>
              <a:t>RULES/GRAMMAR</a:t>
            </a:r>
            <a:r>
              <a:rPr lang="en-US" sz="2000" b="1" dirty="0" smtClean="0">
                <a:solidFill>
                  <a:srgbClr val="FFFFFF"/>
                </a:solidFill>
              </a:rPr>
              <a:t> of the language and if these rules are broken, the error which gets generated is called as </a:t>
            </a:r>
          </a:p>
          <a:p>
            <a:pPr marL="1371600" lvl="2" indent="-457200"/>
            <a:r>
              <a:rPr lang="en-US" sz="2000" b="1" dirty="0" smtClean="0">
                <a:solidFill>
                  <a:srgbClr val="FFFFFF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SYNTAX ERROR.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Syntax Error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000114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B. </a:t>
            </a:r>
            <a:r>
              <a:rPr lang="en-US" sz="2000" b="1" dirty="0" smtClean="0">
                <a:solidFill>
                  <a:schemeClr val="bg1"/>
                </a:solidFill>
              </a:rPr>
              <a:t>If our program does not contain any kind of </a:t>
            </a:r>
            <a:r>
              <a:rPr lang="en-US" sz="2000" b="1" dirty="0" smtClean="0">
                <a:solidFill>
                  <a:srgbClr val="C00000"/>
                </a:solidFill>
              </a:rPr>
              <a:t>SYNTAX ERROR</a:t>
            </a:r>
            <a:r>
              <a:rPr lang="en-US" sz="2000" b="1" dirty="0" smtClean="0">
                <a:solidFill>
                  <a:schemeClr val="bg1"/>
                </a:solidFill>
              </a:rPr>
              <a:t>, only then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    the compiler convert our </a:t>
            </a:r>
            <a:r>
              <a:rPr lang="en-US" sz="2000" b="1" dirty="0" smtClean="0">
                <a:solidFill>
                  <a:srgbClr val="002060"/>
                </a:solidFill>
              </a:rPr>
              <a:t>SOURCE CODE (Expanded Source Code in C/C++) </a:t>
            </a:r>
            <a:r>
              <a:rPr lang="en-US" sz="2000" b="1" dirty="0" smtClean="0">
                <a:solidFill>
                  <a:schemeClr val="bg1"/>
                </a:solidFill>
              </a:rPr>
              <a:t>	    to the corresponding </a:t>
            </a:r>
            <a:r>
              <a:rPr lang="en-US" sz="2000" b="1" dirty="0" smtClean="0">
                <a:solidFill>
                  <a:srgbClr val="FFFF00"/>
                </a:solidFill>
              </a:rPr>
              <a:t>MACHINE CODE (Binary Code)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    If the code contains even a </a:t>
            </a:r>
            <a:r>
              <a:rPr lang="en-US" sz="2000" b="1" dirty="0" smtClean="0">
                <a:solidFill>
                  <a:srgbClr val="C00000"/>
                </a:solidFill>
              </a:rPr>
              <a:t>SINGLE SYNTAX ERROR</a:t>
            </a:r>
            <a:r>
              <a:rPr lang="en-US" sz="2000" b="1" dirty="0" smtClean="0">
                <a:solidFill>
                  <a:schemeClr val="bg1"/>
                </a:solidFill>
              </a:rPr>
              <a:t>, then the compilation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    stops and no </a:t>
            </a:r>
            <a:r>
              <a:rPr lang="en-US" sz="2000" b="1" dirty="0" smtClean="0">
                <a:solidFill>
                  <a:srgbClr val="FFFF00"/>
                </a:solidFill>
              </a:rPr>
              <a:t>MACHINE CODE </a:t>
            </a:r>
            <a:r>
              <a:rPr lang="en-US" sz="2000" b="1" dirty="0" smtClean="0">
                <a:solidFill>
                  <a:schemeClr val="bg1"/>
                </a:solidFill>
              </a:rPr>
              <a:t>gets generated.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Runtime Error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000114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Do we have other kind errors also, other than </a:t>
            </a:r>
            <a:r>
              <a:rPr lang="en-US" sz="2000" b="1" dirty="0" smtClean="0">
                <a:solidFill>
                  <a:srgbClr val="C00000"/>
                </a:solidFill>
              </a:rPr>
              <a:t>SYNTAX ERRORS ?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Definitely, we have another category of errors and they are called as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/>
              <a:t>RUNTIME ERRORS </a:t>
            </a:r>
            <a:r>
              <a:rPr lang="en-US" sz="2000" b="1" dirty="0" smtClean="0">
                <a:solidFill>
                  <a:schemeClr val="bg1"/>
                </a:solidFill>
              </a:rPr>
              <a:t>which are more </a:t>
            </a:r>
            <a:r>
              <a:rPr lang="en-US" sz="2000" b="1" dirty="0" smtClean="0">
                <a:solidFill>
                  <a:srgbClr val="C00000"/>
                </a:solidFill>
              </a:rPr>
              <a:t>dangerous</a:t>
            </a:r>
            <a:r>
              <a:rPr lang="en-US" sz="2000" b="1" dirty="0" smtClean="0">
                <a:solidFill>
                  <a:schemeClr val="bg1"/>
                </a:solidFill>
              </a:rPr>
              <a:t> and have to be handled by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programmer himself not by the compiler.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For Example: </a:t>
            </a:r>
            <a:r>
              <a:rPr lang="en-US" sz="2000" b="1" dirty="0" smtClean="0">
                <a:solidFill>
                  <a:schemeClr val="bg1"/>
                </a:solidFill>
              </a:rPr>
              <a:t>A program showing wrong output, A program hanging very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	         frequently, Programming some illogical output etc.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Warning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000114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are warnings in programming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When we compile a </a:t>
            </a:r>
            <a:r>
              <a:rPr lang="en-US" sz="2000" b="1" dirty="0" smtClean="0">
                <a:solidFill>
                  <a:srgbClr val="FFFF00"/>
                </a:solidFill>
              </a:rPr>
              <a:t>C program there some suggestions </a:t>
            </a:r>
            <a:r>
              <a:rPr lang="en-US" sz="2000" b="1" dirty="0" smtClean="0">
                <a:solidFill>
                  <a:schemeClr val="bg1"/>
                </a:solidFill>
              </a:rPr>
              <a:t>which the compiler wants us to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follow and these suggestions </a:t>
            </a:r>
            <a:r>
              <a:rPr lang="en-US" sz="2000" b="1" dirty="0" smtClean="0">
                <a:solidFill>
                  <a:schemeClr val="bg1"/>
                </a:solidFill>
              </a:rPr>
              <a:t>are called as </a:t>
            </a:r>
            <a:r>
              <a:rPr lang="en-US" sz="2000" b="1" dirty="0" smtClean="0"/>
              <a:t>WARNINGS.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However if a program contains any warning, still the program has been 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compiled successfully  and can be executed.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325</Words>
  <Application>Microsoft Office PowerPoint</Application>
  <PresentationFormat>On-screen Show (16:9)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Contents Slide Master</vt:lpstr>
      <vt:lpstr>Section Break Slide Master</vt:lpstr>
      <vt:lpstr>Office Theme</vt:lpstr>
      <vt:lpstr>Slide 1</vt:lpstr>
      <vt:lpstr>Today’s Agenda</vt:lpstr>
      <vt:lpstr>Compilation of The Program</vt:lpstr>
      <vt:lpstr>Compilation of The Program</vt:lpstr>
      <vt:lpstr>Compilation of The Program</vt:lpstr>
      <vt:lpstr>What is Syntax Error ?</vt:lpstr>
      <vt:lpstr>What is Syntax Error ?</vt:lpstr>
      <vt:lpstr>What is Runtime Error ?</vt:lpstr>
      <vt:lpstr>What is Warning ?</vt:lpstr>
      <vt:lpstr>Compilation of The Program</vt:lpstr>
      <vt:lpstr>Executing a C Program</vt:lpstr>
      <vt:lpstr>Executing a C Program</vt:lpstr>
      <vt:lpstr>Executing a C Program</vt:lpstr>
      <vt:lpstr>End of Lecture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272</cp:revision>
  <dcterms:created xsi:type="dcterms:W3CDTF">2016-12-05T23:26:54Z</dcterms:created>
  <dcterms:modified xsi:type="dcterms:W3CDTF">2021-02-02T16:28:23Z</dcterms:modified>
</cp:coreProperties>
</file>