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98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0E51-D856-480B-9E2A-A0286AEDD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AFAAE-9C20-41B4-9C7D-2D2BBB50E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F0B84-8902-46BD-ABD2-D0F1D6EF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8367-80C3-4979-B162-27A7562FBA3C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C5828-EE8B-49BD-B647-BCA9A674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DA2E8-D373-4F41-8EB5-222C0A68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6CA5-4B94-4082-96E3-1A9E65F5C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14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FF80-090C-4650-9530-346CFF13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FE99C-596B-4048-899F-632A98F15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6FB04-5108-402A-BB6C-FA8C0A5B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8367-80C3-4979-B162-27A7562FBA3C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55EC9-5AEF-4647-AB02-8A15B331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266B7-D3CA-4C5D-81D0-57A6F9C5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6CA5-4B94-4082-96E3-1A9E65F5C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14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0F977-61AD-4FE4-AF47-931415149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EFAF9-6DCB-4622-906F-C7DBA5AF9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E9A48-BCF2-4A30-A4C0-AC034E83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8367-80C3-4979-B162-27A7562FBA3C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71DB0-77AB-4C90-897D-588EBA0E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A65C6-FDD6-4FB1-BC6B-CABD9CEB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6CA5-4B94-4082-96E3-1A9E65F5C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84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DD0C-74DB-44C3-B0CD-63C10B19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11BD-5D7D-4A79-A7D8-AE2BA81AD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2ACA4-6254-4DB3-A6BD-F35A9C7D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8367-80C3-4979-B162-27A7562FBA3C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0654D-DF94-4A78-A6C8-332B627D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635-C239-46B1-991B-4E6CD4F2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6CA5-4B94-4082-96E3-1A9E65F5C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00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DCE6-8250-45F6-8DBA-8CA4A303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C4C20-23A5-489C-BE7C-49CCB6718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AA8D-3D85-44DB-A706-BF89DA04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8367-80C3-4979-B162-27A7562FBA3C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F84A9-1DF9-46F6-AAA4-8A2891C8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974C8-69B3-409C-9B20-719D576E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6CA5-4B94-4082-96E3-1A9E65F5C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9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B749-1E0F-4720-8A6D-136B95B0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A0B11-49F2-4F8F-816B-BCE6E7F50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B3ECD-4437-4AF1-ADF4-58854C4D2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5F207-CDE5-46FF-A20B-A5E7583A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8367-80C3-4979-B162-27A7562FBA3C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74F9E-313D-46D2-9F41-12AB3B09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39117-808C-4536-A567-DDDC64EB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6CA5-4B94-4082-96E3-1A9E65F5C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44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6E82-BC89-463F-B462-1D1A1786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FCDD2-7483-4772-89ED-E9FE533E0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7839F-CE13-4F23-A583-ACEAA91DE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9053D-8D64-48CD-B5FB-2F5DD7C73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D7324-A745-43E4-860B-E78B90177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0580E-545F-4CF8-8261-ED5BFED1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8367-80C3-4979-B162-27A7562FBA3C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7ADEF-3C3A-4FF1-B354-25EFEAC8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74728-A079-485C-B713-C4D5E1EA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6CA5-4B94-4082-96E3-1A9E65F5C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28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18CA-AED5-44C4-84FE-99EC03223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9DA402-40F9-45DD-8BD4-6C3DDCE4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8367-80C3-4979-B162-27A7562FBA3C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C76A5-7A30-47BD-83E6-7262CF1B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473CC-B050-4AA8-AB59-3A2A9EAB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6CA5-4B94-4082-96E3-1A9E65F5C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98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3CE28-4203-4926-AAA0-90E8B35C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8367-80C3-4979-B162-27A7562FBA3C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9CB5E-8767-4830-B1FA-BE242057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63532-9C82-4BAB-8428-D371159A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6CA5-4B94-4082-96E3-1A9E65F5C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00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A5F6-FC61-4538-8706-BAA284D58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D3AB9-6052-4F6D-9927-5F3B8CFEB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8DFA4-261D-4E36-A643-087717BC4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FE517-09AA-44C8-BBDC-A7FC2D6B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8367-80C3-4979-B162-27A7562FBA3C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4B8EB-DB00-4906-ABF1-3E234404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A848D-4727-466F-B37C-FBB14A87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6CA5-4B94-4082-96E3-1A9E65F5C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06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69A4-AA9E-4AE3-8E9A-47CB27739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4BBCF-3F52-44D7-A1E6-1F21A39AC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A118B-3C01-4475-A8EE-FC9B7EB50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D7971-669A-4DBE-BAFE-2F8406CB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8367-80C3-4979-B162-27A7562FBA3C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DF473-5AC7-4668-BD6B-4685F350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E94A7-0FE0-4902-AA08-F4BFC81A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6CA5-4B94-4082-96E3-1A9E65F5C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3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BAA133-E89E-4514-A6FC-2F16D6EF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2E961-A8D8-47B0-BD71-098900B4A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8C8FE-6AF9-4E8D-A2E3-EC338F665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48367-80C3-4979-B162-27A7562FBA3C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6FEA3-23ED-400F-B235-10B94EF26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91448-D62F-45E9-8CE4-C93D13F3E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66CA5-4B94-4082-96E3-1A9E65F5C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5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E3E772-812E-4033-8D21-DB31D91E1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112" y="18255"/>
            <a:ext cx="2979777" cy="19865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02E7F-27DC-4989-B22B-03DADBC987F3}"/>
              </a:ext>
            </a:extLst>
          </p:cNvPr>
          <p:cNvSpPr/>
          <p:nvPr/>
        </p:nvSpPr>
        <p:spPr>
          <a:xfrm>
            <a:off x="0" y="1971675"/>
            <a:ext cx="12192000" cy="2219325"/>
          </a:xfrm>
          <a:prstGeom prst="rect">
            <a:avLst/>
          </a:prstGeom>
          <a:gradFill flip="none" rotWithShape="1">
            <a:gsLst>
              <a:gs pos="0">
                <a:srgbClr val="982020">
                  <a:shade val="30000"/>
                  <a:satMod val="115000"/>
                </a:srgbClr>
              </a:gs>
              <a:gs pos="50000">
                <a:srgbClr val="982020">
                  <a:shade val="67500"/>
                  <a:satMod val="115000"/>
                </a:srgbClr>
              </a:gs>
              <a:gs pos="100000">
                <a:srgbClr val="98202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err="1">
                <a:latin typeface="Rubik" panose="00000500000000000000" pitchFamily="2" charset="-79"/>
                <a:cs typeface="Rubik" panose="00000500000000000000" pitchFamily="2" charset="-79"/>
              </a:rPr>
              <a:t>MindReader</a:t>
            </a:r>
            <a:endParaRPr lang="en-US" sz="8000" b="1" dirty="0">
              <a:latin typeface="Rubik" panose="00000500000000000000" pitchFamily="2" charset="-79"/>
              <a:cs typeface="Rubik" panose="00000500000000000000" pitchFamily="2" charset="-79"/>
            </a:endParaRPr>
          </a:p>
        </p:txBody>
      </p:sp>
      <p:pic>
        <p:nvPicPr>
          <p:cNvPr id="1026" name="Picture 2" descr="Image result for php icon">
            <a:extLst>
              <a:ext uri="{FF2B5EF4-FFF2-40B4-BE49-F238E27FC236}">
                <a16:creationId xmlns:a16="http://schemas.microsoft.com/office/drawing/2014/main" id="{E886716A-F054-43E8-B482-E84ABCC86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718" y="4475934"/>
            <a:ext cx="2185169" cy="218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ontawesome logo">
            <a:extLst>
              <a:ext uri="{FF2B5EF4-FFF2-40B4-BE49-F238E27FC236}">
                <a16:creationId xmlns:a16="http://schemas.microsoft.com/office/drawing/2014/main" id="{95C84920-0596-4816-AE99-DA4A1F348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301" y="4852892"/>
            <a:ext cx="2146882" cy="143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1745EE-C05E-457B-8B12-A5632888CBC7}"/>
              </a:ext>
            </a:extLst>
          </p:cNvPr>
          <p:cNvSpPr txBox="1"/>
          <p:nvPr/>
        </p:nvSpPr>
        <p:spPr>
          <a:xfrm>
            <a:off x="0" y="4188040"/>
            <a:ext cx="1219200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ubik" panose="00000500000000000000" pitchFamily="2" charset="-79"/>
                <a:cs typeface="Rubik" panose="00000500000000000000" pitchFamily="2" charset="-79"/>
              </a:rPr>
              <a:t>Installation guide</a:t>
            </a:r>
          </a:p>
        </p:txBody>
      </p:sp>
    </p:spTree>
    <p:extLst>
      <p:ext uri="{BB962C8B-B14F-4D97-AF65-F5344CB8AC3E}">
        <p14:creationId xmlns:p14="http://schemas.microsoft.com/office/powerpoint/2010/main" val="456256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65E781-2E88-4CC5-B17A-684E80178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5CE89A-4AAA-4EE9-A853-547A4AD7F0C3}"/>
              </a:ext>
            </a:extLst>
          </p:cNvPr>
          <p:cNvSpPr txBox="1"/>
          <p:nvPr/>
        </p:nvSpPr>
        <p:spPr>
          <a:xfrm>
            <a:off x="3320249" y="4347839"/>
            <a:ext cx="814082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ubik" panose="00000500000000000000" pitchFamily="2" charset="-79"/>
                <a:cs typeface="Rubik" panose="00000500000000000000" pitchFamily="2" charset="-79"/>
              </a:rPr>
              <a:t>Uploading will be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ubik" panose="00000500000000000000" pitchFamily="2" charset="-79"/>
                <a:cs typeface="Rubik" panose="00000500000000000000" pitchFamily="2" charset="-79"/>
              </a:rPr>
              <a:t>Wait until this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90F360-E960-4726-BBB7-2ED05BA3F788}"/>
              </a:ext>
            </a:extLst>
          </p:cNvPr>
          <p:cNvCxnSpPr>
            <a:cxnSpLocks/>
          </p:cNvCxnSpPr>
          <p:nvPr/>
        </p:nvCxnSpPr>
        <p:spPr>
          <a:xfrm flipV="1">
            <a:off x="6507332" y="3622089"/>
            <a:ext cx="0" cy="6569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FB276B2-96BA-40A0-99F1-5DE3DD8C2C15}"/>
              </a:ext>
            </a:extLst>
          </p:cNvPr>
          <p:cNvSpPr/>
          <p:nvPr/>
        </p:nvSpPr>
        <p:spPr>
          <a:xfrm>
            <a:off x="656948" y="1899821"/>
            <a:ext cx="1083075" cy="27964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413CB6-5DC8-4B00-A5F5-821B85B82FCD}"/>
              </a:ext>
            </a:extLst>
          </p:cNvPr>
          <p:cNvSpPr/>
          <p:nvPr/>
        </p:nvSpPr>
        <p:spPr>
          <a:xfrm>
            <a:off x="183058" y="915879"/>
            <a:ext cx="1320645" cy="3136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65E781-2E88-4CC5-B17A-684E80178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827526-6633-400E-BFAB-06FF622E1C9D}"/>
              </a:ext>
            </a:extLst>
          </p:cNvPr>
          <p:cNvSpPr txBox="1"/>
          <p:nvPr/>
        </p:nvSpPr>
        <p:spPr>
          <a:xfrm>
            <a:off x="3320249" y="5390657"/>
            <a:ext cx="8140824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ubik" panose="00000500000000000000" pitchFamily="2" charset="-79"/>
                <a:cs typeface="Rubik" panose="00000500000000000000" pitchFamily="2" charset="-79"/>
              </a:rPr>
              <a:t>After uploading, right click on that file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AE3542-262B-4219-B41F-4F05341C54E5}"/>
              </a:ext>
            </a:extLst>
          </p:cNvPr>
          <p:cNvCxnSpPr>
            <a:cxnSpLocks/>
          </p:cNvCxnSpPr>
          <p:nvPr/>
        </p:nvCxnSpPr>
        <p:spPr>
          <a:xfrm flipH="1" flipV="1">
            <a:off x="4456590" y="2246051"/>
            <a:ext cx="97655" cy="31446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4CC7FAC-939F-47D1-B52F-66BDEB22AA9B}"/>
              </a:ext>
            </a:extLst>
          </p:cNvPr>
          <p:cNvSpPr/>
          <p:nvPr/>
        </p:nvSpPr>
        <p:spPr>
          <a:xfrm>
            <a:off x="656948" y="1899821"/>
            <a:ext cx="1083075" cy="27964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811894-43EC-4479-8A6F-388F62F67FB0}"/>
              </a:ext>
            </a:extLst>
          </p:cNvPr>
          <p:cNvSpPr/>
          <p:nvPr/>
        </p:nvSpPr>
        <p:spPr>
          <a:xfrm>
            <a:off x="183058" y="915879"/>
            <a:ext cx="1320645" cy="3136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7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65E781-2E88-4CC5-B17A-684E80178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7FC9A2-B5C0-47CB-87E8-67BBB8A7234B}"/>
              </a:ext>
            </a:extLst>
          </p:cNvPr>
          <p:cNvSpPr txBox="1"/>
          <p:nvPr/>
        </p:nvSpPr>
        <p:spPr>
          <a:xfrm>
            <a:off x="3258105" y="5783802"/>
            <a:ext cx="8140824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ubik" panose="00000500000000000000" pitchFamily="2" charset="-79"/>
                <a:cs typeface="Rubik" panose="00000500000000000000" pitchFamily="2" charset="-79"/>
              </a:rPr>
              <a:t>Click on Extract option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5F4545-882B-4775-A176-447E2AB86743}"/>
              </a:ext>
            </a:extLst>
          </p:cNvPr>
          <p:cNvCxnSpPr>
            <a:cxnSpLocks/>
          </p:cNvCxnSpPr>
          <p:nvPr/>
        </p:nvCxnSpPr>
        <p:spPr>
          <a:xfrm flipV="1">
            <a:off x="3666478" y="4767309"/>
            <a:ext cx="1233996" cy="10164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597E614-BCF5-404D-A79A-F7BB20B6EF26}"/>
              </a:ext>
            </a:extLst>
          </p:cNvPr>
          <p:cNvSpPr/>
          <p:nvPr/>
        </p:nvSpPr>
        <p:spPr>
          <a:xfrm>
            <a:off x="656948" y="1899821"/>
            <a:ext cx="1083075" cy="27964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CC10B8-59D5-45B6-AE1B-2E4E1A65C6B1}"/>
              </a:ext>
            </a:extLst>
          </p:cNvPr>
          <p:cNvSpPr/>
          <p:nvPr/>
        </p:nvSpPr>
        <p:spPr>
          <a:xfrm>
            <a:off x="183058" y="915879"/>
            <a:ext cx="1320645" cy="3136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0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65E781-2E88-4CC5-B17A-684E80178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38CF64-E35C-4D69-A366-20C7E11EA6A0}"/>
              </a:ext>
            </a:extLst>
          </p:cNvPr>
          <p:cNvSpPr txBox="1"/>
          <p:nvPr/>
        </p:nvSpPr>
        <p:spPr>
          <a:xfrm>
            <a:off x="3320249" y="4347839"/>
            <a:ext cx="814082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ubik" panose="00000500000000000000" pitchFamily="2" charset="-79"/>
                <a:cs typeface="Rubik" panose="00000500000000000000" pitchFamily="2" charset="-79"/>
              </a:rPr>
              <a:t>Change directory to </a:t>
            </a:r>
            <a:r>
              <a:rPr lang="en-US" sz="2000" b="1" dirty="0">
                <a:latin typeface="Rubik" panose="00000500000000000000" pitchFamily="2" charset="-79"/>
                <a:cs typeface="Rubik" panose="00000500000000000000" pitchFamily="2" charset="-79"/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ubik" panose="00000500000000000000" pitchFamily="2" charset="-79"/>
                <a:cs typeface="Rubik" panose="00000500000000000000" pitchFamily="2" charset="-79"/>
              </a:rPr>
              <a:t>And click on Extract button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01F056-3398-439D-8BFE-365FE45F5647}"/>
              </a:ext>
            </a:extLst>
          </p:cNvPr>
          <p:cNvCxnSpPr>
            <a:cxnSpLocks/>
          </p:cNvCxnSpPr>
          <p:nvPr/>
        </p:nvCxnSpPr>
        <p:spPr>
          <a:xfrm flipH="1" flipV="1">
            <a:off x="4651900" y="2396972"/>
            <a:ext cx="124286" cy="18998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00967BF-1BD9-44C6-B97F-30EB66658A74}"/>
              </a:ext>
            </a:extLst>
          </p:cNvPr>
          <p:cNvSpPr/>
          <p:nvPr/>
        </p:nvSpPr>
        <p:spPr>
          <a:xfrm>
            <a:off x="656948" y="1899821"/>
            <a:ext cx="1083075" cy="27964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E8C16-07E1-4FA6-834C-CDC7C9905E59}"/>
              </a:ext>
            </a:extLst>
          </p:cNvPr>
          <p:cNvSpPr/>
          <p:nvPr/>
        </p:nvSpPr>
        <p:spPr>
          <a:xfrm>
            <a:off x="183058" y="915879"/>
            <a:ext cx="1320645" cy="3136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4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65E781-2E88-4CC5-B17A-684E80178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964431-9DD8-40AA-8BAD-129D6242A8F4}"/>
              </a:ext>
            </a:extLst>
          </p:cNvPr>
          <p:cNvSpPr txBox="1"/>
          <p:nvPr/>
        </p:nvSpPr>
        <p:spPr>
          <a:xfrm>
            <a:off x="3320249" y="4347839"/>
            <a:ext cx="8140824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ubik" panose="00000500000000000000" pitchFamily="2" charset="-79"/>
                <a:cs typeface="Rubik" panose="00000500000000000000" pitchFamily="2" charset="-79"/>
              </a:rPr>
              <a:t>Files will be extracted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1EA60-2800-4734-BE4C-CA434F00B6C7}"/>
              </a:ext>
            </a:extLst>
          </p:cNvPr>
          <p:cNvSpPr/>
          <p:nvPr/>
        </p:nvSpPr>
        <p:spPr>
          <a:xfrm>
            <a:off x="656948" y="1899821"/>
            <a:ext cx="1083075" cy="37286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08301C-ED52-4549-B8CC-54C73E5E49EA}"/>
              </a:ext>
            </a:extLst>
          </p:cNvPr>
          <p:cNvSpPr/>
          <p:nvPr/>
        </p:nvSpPr>
        <p:spPr>
          <a:xfrm>
            <a:off x="183058" y="915879"/>
            <a:ext cx="1320645" cy="3136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51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65E781-2E88-4CC5-B17A-684E80178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5AA520-CF8D-42FA-8BD8-CBAC6E15A742}"/>
              </a:ext>
            </a:extLst>
          </p:cNvPr>
          <p:cNvSpPr txBox="1"/>
          <p:nvPr/>
        </p:nvSpPr>
        <p:spPr>
          <a:xfrm>
            <a:off x="1864312" y="6034596"/>
            <a:ext cx="8140824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Rubik" panose="00000500000000000000" pitchFamily="2" charset="-79"/>
                <a:cs typeface="Rubik" panose="00000500000000000000" pitchFamily="2" charset="-79"/>
              </a:rPr>
              <a:t>Now check by opening your domain</a:t>
            </a:r>
          </a:p>
        </p:txBody>
      </p:sp>
    </p:spTree>
    <p:extLst>
      <p:ext uri="{BB962C8B-B14F-4D97-AF65-F5344CB8AC3E}">
        <p14:creationId xmlns:p14="http://schemas.microsoft.com/office/powerpoint/2010/main" val="2655225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5AA520-CF8D-42FA-8BD8-CBAC6E15A742}"/>
              </a:ext>
            </a:extLst>
          </p:cNvPr>
          <p:cNvSpPr txBox="1"/>
          <p:nvPr/>
        </p:nvSpPr>
        <p:spPr>
          <a:xfrm>
            <a:off x="2025588" y="3028890"/>
            <a:ext cx="8140824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Rubik" panose="00000500000000000000" pitchFamily="2" charset="-79"/>
                <a:cs typeface="Rubik" panose="00000500000000000000" pitchFamily="2" charset="-79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93875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E3E772-812E-4033-8D21-DB31D91E1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112" y="18255"/>
            <a:ext cx="2979777" cy="19865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02E7F-27DC-4989-B22B-03DADBC987F3}"/>
              </a:ext>
            </a:extLst>
          </p:cNvPr>
          <p:cNvSpPr/>
          <p:nvPr/>
        </p:nvSpPr>
        <p:spPr>
          <a:xfrm>
            <a:off x="0" y="1971675"/>
            <a:ext cx="12192000" cy="2219325"/>
          </a:xfrm>
          <a:prstGeom prst="rect">
            <a:avLst/>
          </a:prstGeom>
          <a:gradFill flip="none" rotWithShape="1">
            <a:gsLst>
              <a:gs pos="0">
                <a:srgbClr val="982020">
                  <a:shade val="30000"/>
                  <a:satMod val="115000"/>
                </a:srgbClr>
              </a:gs>
              <a:gs pos="50000">
                <a:srgbClr val="982020">
                  <a:shade val="67500"/>
                  <a:satMod val="115000"/>
                </a:srgbClr>
              </a:gs>
              <a:gs pos="100000">
                <a:srgbClr val="98202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err="1">
                <a:latin typeface="Rubik" panose="00000500000000000000" pitchFamily="2" charset="-79"/>
                <a:cs typeface="Rubik" panose="00000500000000000000" pitchFamily="2" charset="-79"/>
              </a:rPr>
              <a:t>MindReader</a:t>
            </a:r>
            <a:endParaRPr lang="en-US" sz="8000" b="1" dirty="0">
              <a:latin typeface="Rubik" panose="00000500000000000000" pitchFamily="2" charset="-79"/>
              <a:cs typeface="Rubik" panose="00000500000000000000" pitchFamily="2" charset="-79"/>
            </a:endParaRPr>
          </a:p>
        </p:txBody>
      </p:sp>
      <p:pic>
        <p:nvPicPr>
          <p:cNvPr id="1026" name="Picture 2" descr="Image result for php icon">
            <a:extLst>
              <a:ext uri="{FF2B5EF4-FFF2-40B4-BE49-F238E27FC236}">
                <a16:creationId xmlns:a16="http://schemas.microsoft.com/office/drawing/2014/main" id="{E886716A-F054-43E8-B482-E84ABCC86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265" y="4651920"/>
            <a:ext cx="1492500" cy="1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ontawesome logo">
            <a:extLst>
              <a:ext uri="{FF2B5EF4-FFF2-40B4-BE49-F238E27FC236}">
                <a16:creationId xmlns:a16="http://schemas.microsoft.com/office/drawing/2014/main" id="{95C84920-0596-4816-AE99-DA4A1F348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237" y="4951013"/>
            <a:ext cx="1466350" cy="97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DE8283-B603-40D0-B84E-B9FFDE0E199C}"/>
              </a:ext>
            </a:extLst>
          </p:cNvPr>
          <p:cNvSpPr txBox="1"/>
          <p:nvPr/>
        </p:nvSpPr>
        <p:spPr>
          <a:xfrm>
            <a:off x="1510683" y="3651006"/>
            <a:ext cx="9170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Nova Round" panose="020C0504020404060204" pitchFamily="34" charset="0"/>
              </a:rPr>
              <a:t>a machine who can supposedly discern what another person is thinking</a:t>
            </a:r>
            <a:endParaRPr lang="en-US" dirty="0">
              <a:solidFill>
                <a:schemeClr val="bg1"/>
              </a:solidFill>
              <a:latin typeface="Nova Round" panose="020C050402040406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DF0644-F1B6-4178-8B69-F6FDC61430FF}"/>
              </a:ext>
            </a:extLst>
          </p:cNvPr>
          <p:cNvSpPr txBox="1"/>
          <p:nvPr/>
        </p:nvSpPr>
        <p:spPr>
          <a:xfrm>
            <a:off x="0" y="4188040"/>
            <a:ext cx="1219200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ubik" panose="00000500000000000000" pitchFamily="2" charset="-79"/>
                <a:cs typeface="Rubik" panose="00000500000000000000" pitchFamily="2" charset="-79"/>
              </a:rPr>
              <a:t>Created with PHP and Font Awesome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A9E546-585D-442E-A686-323D4F309C7D}"/>
              </a:ext>
            </a:extLst>
          </p:cNvPr>
          <p:cNvSpPr txBox="1"/>
          <p:nvPr/>
        </p:nvSpPr>
        <p:spPr>
          <a:xfrm>
            <a:off x="3315808" y="6236703"/>
            <a:ext cx="5560381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ubik" panose="00000500000000000000" pitchFamily="2" charset="-79"/>
                <a:cs typeface="Rubik" panose="00000500000000000000" pitchFamily="2" charset="-79"/>
              </a:rPr>
              <a:t>Queries? Mail me: amit.bk03@gmail.com</a:t>
            </a:r>
          </a:p>
        </p:txBody>
      </p:sp>
    </p:spTree>
    <p:extLst>
      <p:ext uri="{BB962C8B-B14F-4D97-AF65-F5344CB8AC3E}">
        <p14:creationId xmlns:p14="http://schemas.microsoft.com/office/powerpoint/2010/main" val="1482763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767F82-30B7-4ED5-87C2-700B7C2CC776}"/>
              </a:ext>
            </a:extLst>
          </p:cNvPr>
          <p:cNvSpPr/>
          <p:nvPr/>
        </p:nvSpPr>
        <p:spPr>
          <a:xfrm>
            <a:off x="1" y="0"/>
            <a:ext cx="12265516" cy="6236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E3E772-812E-4033-8D21-DB31D91E1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56" y="55284"/>
            <a:ext cx="2708888" cy="18059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02E7F-27DC-4989-B22B-03DADBC987F3}"/>
              </a:ext>
            </a:extLst>
          </p:cNvPr>
          <p:cNvSpPr/>
          <p:nvPr/>
        </p:nvSpPr>
        <p:spPr>
          <a:xfrm>
            <a:off x="0" y="1951195"/>
            <a:ext cx="12265516" cy="1834153"/>
          </a:xfrm>
          <a:prstGeom prst="rect">
            <a:avLst/>
          </a:prstGeom>
          <a:gradFill flip="none" rotWithShape="1">
            <a:gsLst>
              <a:gs pos="0">
                <a:srgbClr val="982020">
                  <a:shade val="30000"/>
                  <a:satMod val="115000"/>
                </a:srgbClr>
              </a:gs>
              <a:gs pos="50000">
                <a:srgbClr val="982020">
                  <a:shade val="67500"/>
                  <a:satMod val="115000"/>
                </a:srgbClr>
              </a:gs>
              <a:gs pos="100000">
                <a:srgbClr val="98202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err="1">
                <a:latin typeface="Rubik" panose="00000500000000000000" pitchFamily="2" charset="-79"/>
                <a:cs typeface="Rubik" panose="00000500000000000000" pitchFamily="2" charset="-79"/>
              </a:rPr>
              <a:t>MindReader</a:t>
            </a:r>
            <a:endParaRPr lang="en-US" sz="8000" b="1" dirty="0">
              <a:latin typeface="Rubik" panose="00000500000000000000" pitchFamily="2" charset="-79"/>
              <a:cs typeface="Rubik" panose="00000500000000000000" pitchFamily="2" charset="-79"/>
            </a:endParaRPr>
          </a:p>
        </p:txBody>
      </p:sp>
      <p:pic>
        <p:nvPicPr>
          <p:cNvPr id="1026" name="Picture 2" descr="Image result for php icon">
            <a:extLst>
              <a:ext uri="{FF2B5EF4-FFF2-40B4-BE49-F238E27FC236}">
                <a16:creationId xmlns:a16="http://schemas.microsoft.com/office/drawing/2014/main" id="{E886716A-F054-43E8-B482-E84ABCC86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861" y="3993348"/>
            <a:ext cx="1492500" cy="1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ontawesome logo">
            <a:extLst>
              <a:ext uri="{FF2B5EF4-FFF2-40B4-BE49-F238E27FC236}">
                <a16:creationId xmlns:a16="http://schemas.microsoft.com/office/drawing/2014/main" id="{95C84920-0596-4816-AE99-DA4A1F348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833" y="4292441"/>
            <a:ext cx="1466350" cy="97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DE8283-B603-40D0-B84E-B9FFDE0E199C}"/>
              </a:ext>
            </a:extLst>
          </p:cNvPr>
          <p:cNvSpPr txBox="1"/>
          <p:nvPr/>
        </p:nvSpPr>
        <p:spPr>
          <a:xfrm>
            <a:off x="1510683" y="3233755"/>
            <a:ext cx="9170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Nova Round" panose="020C0504020404060204" pitchFamily="34" charset="0"/>
              </a:rPr>
              <a:t>a machine who can supposedly discern what another person is thinking</a:t>
            </a:r>
            <a:endParaRPr lang="en-US" dirty="0">
              <a:solidFill>
                <a:schemeClr val="bg1"/>
              </a:solidFill>
              <a:latin typeface="Nova Round" panose="020C050402040406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DF0644-F1B6-4178-8B69-F6FDC61430FF}"/>
              </a:ext>
            </a:extLst>
          </p:cNvPr>
          <p:cNvSpPr txBox="1"/>
          <p:nvPr/>
        </p:nvSpPr>
        <p:spPr>
          <a:xfrm>
            <a:off x="0" y="3770789"/>
            <a:ext cx="12265516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ubik" panose="00000500000000000000" pitchFamily="2" charset="-79"/>
                <a:cs typeface="Rubik" panose="00000500000000000000" pitchFamily="2" charset="-79"/>
              </a:rPr>
              <a:t>Created with PHP and Font Awesome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A9E546-585D-442E-A686-323D4F309C7D}"/>
              </a:ext>
            </a:extLst>
          </p:cNvPr>
          <p:cNvSpPr txBox="1"/>
          <p:nvPr/>
        </p:nvSpPr>
        <p:spPr>
          <a:xfrm>
            <a:off x="3315808" y="5641901"/>
            <a:ext cx="5560381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ubik" panose="00000500000000000000" pitchFamily="2" charset="-79"/>
                <a:cs typeface="Rubik" panose="00000500000000000000" pitchFamily="2" charset="-79"/>
              </a:rPr>
              <a:t>Queries? Mail me: amit.bk03@gmail.com</a:t>
            </a:r>
          </a:p>
        </p:txBody>
      </p:sp>
    </p:spTree>
    <p:extLst>
      <p:ext uri="{BB962C8B-B14F-4D97-AF65-F5344CB8AC3E}">
        <p14:creationId xmlns:p14="http://schemas.microsoft.com/office/powerpoint/2010/main" val="4247183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65AA81-6B20-48A3-B9FC-2609CB63025A}"/>
              </a:ext>
            </a:extLst>
          </p:cNvPr>
          <p:cNvSpPr/>
          <p:nvPr/>
        </p:nvSpPr>
        <p:spPr>
          <a:xfrm>
            <a:off x="834501" y="452761"/>
            <a:ext cx="4314548" cy="4314548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7F7EBF-7731-4B38-B869-882FD1E70D68}"/>
              </a:ext>
            </a:extLst>
          </p:cNvPr>
          <p:cNvSpPr/>
          <p:nvPr/>
        </p:nvSpPr>
        <p:spPr>
          <a:xfrm>
            <a:off x="834501" y="1829464"/>
            <a:ext cx="4314548" cy="1252751"/>
          </a:xfrm>
          <a:prstGeom prst="rect">
            <a:avLst/>
          </a:prstGeom>
          <a:gradFill flip="none" rotWithShape="1">
            <a:gsLst>
              <a:gs pos="0">
                <a:srgbClr val="982020">
                  <a:shade val="30000"/>
                  <a:satMod val="115000"/>
                </a:srgbClr>
              </a:gs>
              <a:gs pos="50000">
                <a:srgbClr val="982020">
                  <a:shade val="67500"/>
                  <a:satMod val="115000"/>
                </a:srgbClr>
              </a:gs>
              <a:gs pos="100000">
                <a:srgbClr val="98202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err="1">
                <a:latin typeface="Rubik" panose="00000500000000000000" pitchFamily="2" charset="-79"/>
                <a:cs typeface="Rubik" panose="00000500000000000000" pitchFamily="2" charset="-79"/>
              </a:rPr>
              <a:t>MindReader</a:t>
            </a:r>
            <a:endParaRPr lang="en-US" sz="5400" b="1" dirty="0">
              <a:latin typeface="Rubik" panose="00000500000000000000" pitchFamily="2" charset="-79"/>
              <a:cs typeface="Rubik" panose="00000500000000000000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1630F6-CE3F-4ED6-9838-C551A853420E}"/>
              </a:ext>
            </a:extLst>
          </p:cNvPr>
          <p:cNvSpPr txBox="1"/>
          <p:nvPr/>
        </p:nvSpPr>
        <p:spPr>
          <a:xfrm>
            <a:off x="834501" y="3332010"/>
            <a:ext cx="4314548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ubik" panose="00000500000000000000" pitchFamily="2" charset="-79"/>
                <a:cs typeface="Rubik" panose="00000500000000000000" pitchFamily="2" charset="-79"/>
              </a:rPr>
              <a:t>Created with PHP and Font Awesome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4547525-0418-4A3C-8DAF-739D0946A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72" y="630598"/>
            <a:ext cx="1682005" cy="11213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86986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A06242-65ED-4428-B34E-DA037B077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28B493-F21A-4ADA-A956-C4F1F35D84E1}"/>
              </a:ext>
            </a:extLst>
          </p:cNvPr>
          <p:cNvSpPr txBox="1"/>
          <p:nvPr/>
        </p:nvSpPr>
        <p:spPr>
          <a:xfrm>
            <a:off x="3320249" y="4347839"/>
            <a:ext cx="814082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ubik" panose="00000500000000000000" pitchFamily="2" charset="-79"/>
                <a:cs typeface="Rubik" panose="00000500000000000000" pitchFamily="2" charset="-79"/>
              </a:rPr>
              <a:t>Open your </a:t>
            </a:r>
            <a:r>
              <a:rPr lang="en-US" sz="2000" dirty="0" err="1">
                <a:latin typeface="Rubik" panose="00000500000000000000" pitchFamily="2" charset="-79"/>
                <a:cs typeface="Rubik" panose="00000500000000000000" pitchFamily="2" charset="-79"/>
              </a:rPr>
              <a:t>CPanel</a:t>
            </a:r>
            <a:r>
              <a:rPr lang="en-US" sz="2000" dirty="0">
                <a:latin typeface="Rubik" panose="00000500000000000000" pitchFamily="2" charset="-79"/>
                <a:cs typeface="Rubik" panose="00000500000000000000" pitchFamily="2" charset="-79"/>
              </a:rPr>
              <a:t> (In my case I am using </a:t>
            </a:r>
            <a:r>
              <a:rPr lang="en-US" sz="2000" dirty="0" err="1">
                <a:latin typeface="Rubik" panose="00000500000000000000" pitchFamily="2" charset="-79"/>
                <a:cs typeface="Rubik" panose="00000500000000000000" pitchFamily="2" charset="-79"/>
              </a:rPr>
              <a:t>Hostinger</a:t>
            </a:r>
            <a:r>
              <a:rPr lang="en-US" sz="2000" dirty="0">
                <a:latin typeface="Rubik" panose="00000500000000000000" pitchFamily="2" charset="-79"/>
                <a:cs typeface="Rubik" panose="00000500000000000000" pitchFamily="2" charset="-79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ubik" panose="00000500000000000000" pitchFamily="2" charset="-79"/>
                <a:cs typeface="Rubik" panose="00000500000000000000" pitchFamily="2" charset="-79"/>
              </a:rPr>
              <a:t>You need to have domain pointed to some directory. (In my case I have pointed subdomain)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ubik" panose="00000500000000000000" pitchFamily="2" charset="-79"/>
                <a:cs typeface="Rubik" panose="00000500000000000000" pitchFamily="2" charset="-79"/>
              </a:rPr>
              <a:t>Open that directory, where you want to upload project.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127BF5-53F2-4EB2-ABD1-69EEE0D41276}"/>
              </a:ext>
            </a:extLst>
          </p:cNvPr>
          <p:cNvSpPr/>
          <p:nvPr/>
        </p:nvSpPr>
        <p:spPr>
          <a:xfrm>
            <a:off x="656948" y="1899821"/>
            <a:ext cx="1083075" cy="27964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913BF0-589D-41AA-B80E-76D9920E5ABF}"/>
              </a:ext>
            </a:extLst>
          </p:cNvPr>
          <p:cNvSpPr/>
          <p:nvPr/>
        </p:nvSpPr>
        <p:spPr>
          <a:xfrm>
            <a:off x="183058" y="915879"/>
            <a:ext cx="1320645" cy="3136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48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C06FD5-2FB9-4BAB-99BC-5B5AC892B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5639F8-371B-4AA4-A111-0BEB6211A071}"/>
              </a:ext>
            </a:extLst>
          </p:cNvPr>
          <p:cNvSpPr txBox="1"/>
          <p:nvPr/>
        </p:nvSpPr>
        <p:spPr>
          <a:xfrm>
            <a:off x="3320249" y="4347839"/>
            <a:ext cx="8140824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ubik" panose="00000500000000000000" pitchFamily="2" charset="-79"/>
                <a:cs typeface="Rubik" panose="00000500000000000000" pitchFamily="2" charset="-79"/>
              </a:rPr>
              <a:t>Click on upload button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1F9B6B-2786-4B94-A1C7-B7D2BDF843F3}"/>
              </a:ext>
            </a:extLst>
          </p:cNvPr>
          <p:cNvCxnSpPr/>
          <p:nvPr/>
        </p:nvCxnSpPr>
        <p:spPr>
          <a:xfrm flipV="1">
            <a:off x="6507332" y="1074198"/>
            <a:ext cx="4048218" cy="320483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B027A1B-42B6-4C95-B39C-FB3A112F15B4}"/>
              </a:ext>
            </a:extLst>
          </p:cNvPr>
          <p:cNvSpPr/>
          <p:nvPr/>
        </p:nvSpPr>
        <p:spPr>
          <a:xfrm>
            <a:off x="656948" y="1899821"/>
            <a:ext cx="1083075" cy="27964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57606C-746D-4A4B-A4EA-D5688C42FBE8}"/>
              </a:ext>
            </a:extLst>
          </p:cNvPr>
          <p:cNvSpPr/>
          <p:nvPr/>
        </p:nvSpPr>
        <p:spPr>
          <a:xfrm>
            <a:off x="183058" y="915879"/>
            <a:ext cx="1320645" cy="3136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64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65E781-2E88-4CC5-B17A-684E80178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BA2A35-5112-4463-A1F4-E65C84FDC914}"/>
              </a:ext>
            </a:extLst>
          </p:cNvPr>
          <p:cNvSpPr txBox="1"/>
          <p:nvPr/>
        </p:nvSpPr>
        <p:spPr>
          <a:xfrm>
            <a:off x="3320249" y="4347839"/>
            <a:ext cx="8140824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ubik" panose="00000500000000000000" pitchFamily="2" charset="-79"/>
                <a:cs typeface="Rubik" panose="00000500000000000000" pitchFamily="2" charset="-79"/>
              </a:rPr>
              <a:t>Click on select files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6E0BBD-EE39-4342-9802-726925171777}"/>
              </a:ext>
            </a:extLst>
          </p:cNvPr>
          <p:cNvCxnSpPr>
            <a:cxnSpLocks/>
          </p:cNvCxnSpPr>
          <p:nvPr/>
        </p:nvCxnSpPr>
        <p:spPr>
          <a:xfrm flipH="1" flipV="1">
            <a:off x="6400800" y="2361460"/>
            <a:ext cx="106532" cy="19175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38372BE-A155-41D6-A8FE-9F3616053ABA}"/>
              </a:ext>
            </a:extLst>
          </p:cNvPr>
          <p:cNvSpPr/>
          <p:nvPr/>
        </p:nvSpPr>
        <p:spPr>
          <a:xfrm>
            <a:off x="656948" y="1899821"/>
            <a:ext cx="1083075" cy="27964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22CE7E-D7AD-42F8-8BE3-31FF6E43B78B}"/>
              </a:ext>
            </a:extLst>
          </p:cNvPr>
          <p:cNvSpPr/>
          <p:nvPr/>
        </p:nvSpPr>
        <p:spPr>
          <a:xfrm>
            <a:off x="183058" y="915879"/>
            <a:ext cx="1320645" cy="3136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23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65E781-2E88-4CC5-B17A-684E80178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3A5789-2D88-4CC7-8FDD-DB3034F4860B}"/>
              </a:ext>
            </a:extLst>
          </p:cNvPr>
          <p:cNvSpPr txBox="1"/>
          <p:nvPr/>
        </p:nvSpPr>
        <p:spPr>
          <a:xfrm>
            <a:off x="3320249" y="4347839"/>
            <a:ext cx="8140824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ubik" panose="00000500000000000000" pitchFamily="2" charset="-79"/>
                <a:cs typeface="Rubik" panose="00000500000000000000" pitchFamily="2" charset="-79"/>
              </a:rPr>
              <a:t>Select zip file to upload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146C5CE-5080-40F3-8737-789421B27706}"/>
              </a:ext>
            </a:extLst>
          </p:cNvPr>
          <p:cNvCxnSpPr>
            <a:cxnSpLocks/>
          </p:cNvCxnSpPr>
          <p:nvPr/>
        </p:nvCxnSpPr>
        <p:spPr>
          <a:xfrm flipH="1" flipV="1">
            <a:off x="2991775" y="1296140"/>
            <a:ext cx="3515557" cy="29828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6D48898-BDD1-467E-BA49-973247EA1560}"/>
              </a:ext>
            </a:extLst>
          </p:cNvPr>
          <p:cNvSpPr/>
          <p:nvPr/>
        </p:nvSpPr>
        <p:spPr>
          <a:xfrm>
            <a:off x="189389" y="1551373"/>
            <a:ext cx="1083075" cy="27964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2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65E781-2E88-4CC5-B17A-684E80178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7380B2-5825-443B-94A5-C9FBAF6E1F72}"/>
              </a:ext>
            </a:extLst>
          </p:cNvPr>
          <p:cNvSpPr txBox="1"/>
          <p:nvPr/>
        </p:nvSpPr>
        <p:spPr>
          <a:xfrm>
            <a:off x="3320249" y="4347839"/>
            <a:ext cx="814082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ubik" panose="00000500000000000000" pitchFamily="2" charset="-79"/>
                <a:cs typeface="Rubik" panose="00000500000000000000" pitchFamily="2" charset="-79"/>
              </a:rPr>
              <a:t>File will be 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ubik" panose="00000500000000000000" pitchFamily="2" charset="-79"/>
                <a:cs typeface="Rubik" panose="00000500000000000000" pitchFamily="2" charset="-79"/>
              </a:rPr>
              <a:t>Now click on upload button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68CD1D-891D-4C23-8CE6-43C0E5164F01}"/>
              </a:ext>
            </a:extLst>
          </p:cNvPr>
          <p:cNvCxnSpPr>
            <a:cxnSpLocks/>
          </p:cNvCxnSpPr>
          <p:nvPr/>
        </p:nvCxnSpPr>
        <p:spPr>
          <a:xfrm flipV="1">
            <a:off x="7883371" y="3808520"/>
            <a:ext cx="0" cy="5149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A867521-4ED3-4B15-A1FF-D15AE530923B}"/>
              </a:ext>
            </a:extLst>
          </p:cNvPr>
          <p:cNvSpPr/>
          <p:nvPr/>
        </p:nvSpPr>
        <p:spPr>
          <a:xfrm>
            <a:off x="656948" y="1899821"/>
            <a:ext cx="1083075" cy="27964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53FDE3-99A0-410B-ABDB-3A98CB91C5CA}"/>
              </a:ext>
            </a:extLst>
          </p:cNvPr>
          <p:cNvSpPr/>
          <p:nvPr/>
        </p:nvSpPr>
        <p:spPr>
          <a:xfrm>
            <a:off x="183058" y="915879"/>
            <a:ext cx="1320645" cy="3136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2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175</Words>
  <Application>Microsoft Office PowerPoint</Application>
  <PresentationFormat>Widescreen</PresentationFormat>
  <Paragraphs>29</Paragraphs>
  <Slides>16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Nova Round</vt:lpstr>
      <vt:lpstr>Rubik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Kadam</dc:creator>
  <cp:lastModifiedBy>Amit Kadam</cp:lastModifiedBy>
  <cp:revision>9</cp:revision>
  <dcterms:created xsi:type="dcterms:W3CDTF">2021-02-11T18:48:01Z</dcterms:created>
  <dcterms:modified xsi:type="dcterms:W3CDTF">2021-02-11T19:40:41Z</dcterms:modified>
</cp:coreProperties>
</file>