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4E52D-51EF-42BC-A5BE-4C4CDE2BB94E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86549-B843-4AE9-93DE-7AC1C8899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3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Summary of the Analysis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MERKLE SOKRATI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9525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Important Features for Predicting Clicks (Goggle Ads)</a:t>
            </a:r>
            <a:endParaRPr lang="en-IN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7843"/>
            <a:ext cx="7391400" cy="40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6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Important Features for Predicting Clicks (Facebook Ads)</a:t>
            </a:r>
            <a:endParaRPr lang="en-IN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86600" cy="42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1439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653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Facebook Ads seems to be more effective than Google ads as they have more  average clicks, spends and impressions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 Group plays an important role. The ideal target audience should be between age group 18-44.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Generic is the most sub channel with highest average clicks and spends for Google Ads.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Audience1,corousal(creative name) and image(creative type) are most important factors of Facebook Ads in terms of gaining clicks.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most important features for predicting clicks in Google Ads are: impression, age, sub-channel, date and device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most important features for predicting clicks in Google Ads are: impression, age, </a:t>
            </a:r>
            <a:r>
              <a:rPr lang="en-US" dirty="0" smtClean="0"/>
              <a:t>date, creative name, audience type and creative type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1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ssignment-2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71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1) What is the monthly and </a:t>
            </a:r>
            <a:r>
              <a:rPr lang="en-US" sz="2400" dirty="0" err="1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quaterly</a:t>
            </a:r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sales data by SKU?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819400"/>
            <a:ext cx="1668925" cy="15622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48" y="1905000"/>
            <a:ext cx="6218254" cy="3974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5462" y="1447800"/>
            <a:ext cx="2169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Quaterly</a:t>
            </a:r>
            <a:r>
              <a:rPr lang="en-US" sz="2000" b="1" dirty="0" smtClean="0"/>
              <a:t> Sales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7933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00200"/>
            <a:ext cx="1562235" cy="3269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82768"/>
            <a:ext cx="6553200" cy="4892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1" y="53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Monthly Sales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06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2) Which are the top 3 months in terms of overall sales?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00200"/>
            <a:ext cx="2819400" cy="28985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4953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Top 3 months in terms of total sales are: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March 2020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December 2019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January 2020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91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3) Which SKU are outliers in terms sale in any month?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133600"/>
            <a:ext cx="3009028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1676400"/>
            <a:ext cx="48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 in the month of August(2019)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4114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SKUs ‘14119’, ‘65001’ and ‘65202’ are outliers in the month of August.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560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6477000" cy="14478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Assignment 1 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971800"/>
            <a:ext cx="7543800" cy="2514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dirty="0" smtClean="0"/>
              <a:t>INTRODUCTION: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900" dirty="0" smtClean="0"/>
              <a:t>Data consists of Facebook and Google Ad (Aug-19-July20) campaigns which shows the performance of different age-groups on different dimensions.</a:t>
            </a:r>
          </a:p>
          <a:p>
            <a:pPr marL="0" indent="0">
              <a:buNone/>
            </a:pPr>
            <a:r>
              <a:rPr lang="en-US" sz="2900" dirty="0"/>
              <a:t>	</a:t>
            </a:r>
            <a:r>
              <a:rPr lang="en-US" sz="2900" dirty="0" smtClean="0"/>
              <a:t>The data has been analyzed in python3 using </a:t>
            </a:r>
            <a:r>
              <a:rPr lang="en-US" sz="2900" dirty="0" err="1" smtClean="0"/>
              <a:t>jupyter</a:t>
            </a:r>
            <a:r>
              <a:rPr lang="en-US" sz="2900" dirty="0" smtClean="0"/>
              <a:t> notebook </a:t>
            </a:r>
          </a:p>
          <a:p>
            <a:pPr marL="0" indent="0">
              <a:buNone/>
            </a:pPr>
            <a:r>
              <a:rPr lang="en-US" sz="2900" dirty="0"/>
              <a:t>a</a:t>
            </a:r>
            <a:r>
              <a:rPr lang="en-US" sz="2900" dirty="0" smtClean="0"/>
              <a:t>nd other standard Data science libraries and following results are obtained  for effective decision making and performance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971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 and device Distribution in the data</a:t>
            </a:r>
            <a:endParaRPr lang="en-IN" sz="20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3962400" cy="312853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6800"/>
            <a:ext cx="4038600" cy="3048000"/>
          </a:xfrm>
        </p:spPr>
      </p:pic>
      <p:sp>
        <p:nvSpPr>
          <p:cNvPr id="9" name="TextBox 8"/>
          <p:cNvSpPr txBox="1"/>
          <p:nvPr/>
        </p:nvSpPr>
        <p:spPr>
          <a:xfrm>
            <a:off x="609600" y="4495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 group of 25-34 has most </a:t>
            </a:r>
            <a:r>
              <a:rPr lang="en-US" dirty="0" err="1" smtClean="0"/>
              <a:t>occurences</a:t>
            </a:r>
            <a:r>
              <a:rPr lang="en-US" dirty="0" smtClean="0"/>
              <a:t> in the data while Age group of  65+ has less frequency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contains most frequency for desktop and mobile devices. The device data type  and tablet has comparatively low frequency in the 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4513"/>
            <a:ext cx="2878669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32" y="1394513"/>
            <a:ext cx="2853792" cy="12039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743200"/>
            <a:ext cx="3049096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" y="4788932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above tables describe the average clicks, spends and impressions for the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outcome from Facebook Ads has excelled Google Ads in every department.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Clicks, spends and impressions from Facebook Ads are quite higher than Google Ads.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85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Comparisons between Facebook and Google Ads with respect to the clicks, spend and impressions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762000"/>
            <a:ext cx="4267199" cy="3200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85800"/>
            <a:ext cx="41148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42672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clicks and spends across different age groups are displayed in the graph above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 group of 25-34 has most average clicks and spends while lowest clicks and spends has been observed in the age group of 54-64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Age group of 18-44 can be concluded as ideal age group for displaying 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9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448" y="74297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Google Ads Analytics</a:t>
            </a:r>
            <a:endParaRPr lang="en-IN" sz="36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1828800"/>
            <a:ext cx="3364382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32" y="1759982"/>
            <a:ext cx="3477768" cy="1599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36576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Google Ads have 3 sub-channels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Brand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Competitor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Generic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57929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average clicks for Generic and Brand channels are higher and Competitor channel marked lowest average clicks at 3.86(clicks).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spends for Generic channel has marked the most. Competitor has more spends than Brand despite having lower clicks than the latter.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3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Facebook Ads Analytics</a:t>
            </a:r>
            <a:endParaRPr lang="en-IN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2514600" cy="1361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24263"/>
            <a:ext cx="2743200" cy="13377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28956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table consists of average clicks and average spends across different audience type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584116"/>
            <a:ext cx="2743200" cy="1078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694331"/>
            <a:ext cx="2514600" cy="9678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029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Facebook Ads have Carousal and Image as creative type. Image tends to be more attractive and hence has gained more average clicks and spends.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42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399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Facebook Ads Analytics</a:t>
            </a:r>
            <a:endParaRPr lang="en-IN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46616"/>
            <a:ext cx="2830155" cy="18546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46616"/>
            <a:ext cx="2971800" cy="18546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191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Facebook Ads has 3 Creative names</a:t>
            </a:r>
            <a:r>
              <a:rPr lang="en-IN" dirty="0" smtClean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Corousal</a:t>
            </a:r>
            <a:r>
              <a:rPr lang="en-US" dirty="0" smtClean="0"/>
              <a:t>, Click, Girl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953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 has more gained more average clicks than the other creative names</a:t>
            </a:r>
            <a:r>
              <a:rPr lang="en-IN" dirty="0" smtClean="0"/>
              <a:t> and also has a lot more spends than the other types.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40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914400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 for predicting clicks</a:t>
            </a:r>
            <a:endParaRPr lang="en-IN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676400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for each of the campaign is very different and has different attributes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E.g</a:t>
            </a:r>
            <a:r>
              <a:rPr lang="en-US" dirty="0" smtClean="0"/>
              <a:t>) Facebook has audience, creative type while google has sub-channels.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Hence, different models are built for each campaign.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Models were trained using Machine Learning techniques and following results were obtained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Models were designed to predict the clicks based on various features.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657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For Google Ads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Mean absolute error: 2.11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Median absolute error</a:t>
            </a:r>
            <a:r>
              <a:rPr lang="en-US" dirty="0" smtClean="0"/>
              <a:t>: 0.97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029200"/>
            <a:ext cx="3804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 For </a:t>
            </a:r>
            <a:r>
              <a:rPr lang="en-US" dirty="0" smtClean="0"/>
              <a:t>Facebook Ads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Mean absolute error: </a:t>
            </a:r>
            <a:r>
              <a:rPr lang="en-US" dirty="0" smtClean="0"/>
              <a:t>7.9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Median absolute error</a:t>
            </a:r>
            <a:r>
              <a:rPr lang="en-US" dirty="0" smtClean="0"/>
              <a:t>: 1.87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20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146</TotalTime>
  <Words>629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NewsPrint</vt:lpstr>
      <vt:lpstr>Summary of the Analysis</vt:lpstr>
      <vt:lpstr>Assignment 1  Analysis</vt:lpstr>
      <vt:lpstr>Age and device Distribution in the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Assignment-2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Analysis</dc:title>
  <dc:creator/>
  <cp:lastModifiedBy>DELL</cp:lastModifiedBy>
  <cp:revision>16</cp:revision>
  <dcterms:created xsi:type="dcterms:W3CDTF">2006-08-16T00:00:00Z</dcterms:created>
  <dcterms:modified xsi:type="dcterms:W3CDTF">2020-09-07T19:14:15Z</dcterms:modified>
</cp:coreProperties>
</file>