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F146-6E02-51AD-3C6F-C5D57675C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18936-2CA2-3A7E-6D21-58FFEC7BF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6EF0-B0CB-900B-E709-30563446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881D-5D5B-47D8-B2FD-5E9CED8192BE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82DD3-B9A1-2603-8EF0-BA4E5417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34A0-18BD-C55A-3FA5-93E99754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09FF-4105-4A95-8DEE-ECE0AB2DA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41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B69E-842A-2537-EAE5-E886B239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FB40B-CDFC-273C-AA08-87EA27DC0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13D97-6920-D9B4-A3D9-A485A1B2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881D-5D5B-47D8-B2FD-5E9CED8192BE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9BB66-0553-2617-2E9A-9A04C9BF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CC185-30C8-5FBE-786D-7C15CC23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09FF-4105-4A95-8DEE-ECE0AB2DA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8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F52BF-F6FF-19FD-B1B7-FB8ACACB9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C6018-B416-A8E3-1FDC-F18949BBB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96CF0-F38D-43EE-1329-7C879971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881D-5D5B-47D8-B2FD-5E9CED8192BE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E05D4-A918-9E85-AC91-8748EDDC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6BB6C-0AD0-B8EC-AA1C-D6404DCD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09FF-4105-4A95-8DEE-ECE0AB2DA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78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E48B-BE95-812B-18B9-A663D723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9DB8-D39A-6332-CF44-697F5DA4F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0BED-3430-34A6-69D6-13154778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881D-5D5B-47D8-B2FD-5E9CED8192BE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7AEC1-FFD1-3EA0-59EE-BC1E92F5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D5BD7-1F5D-A474-5B7E-788AE1FF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09FF-4105-4A95-8DEE-ECE0AB2DA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5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2C89-227C-DC01-CC10-CBD95AC6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36B52-11E1-0631-CF63-4BE423971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141D6-ABFE-D3D7-7FA5-6491CDDA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881D-5D5B-47D8-B2FD-5E9CED8192BE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D3000-C421-AD7B-1928-11454715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21E5A-7F17-FD34-50C9-D924D0DB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09FF-4105-4A95-8DEE-ECE0AB2DA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31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6A11-CC65-D32D-9B47-C78AAB8B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DA7A-1CDA-9648-28AE-9E4F8387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DDDE7-2BD6-EFEE-DFEF-1B0E5A773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36648-7BD1-2B0B-24F4-D47C306D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881D-5D5B-47D8-B2FD-5E9CED8192BE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79EAB-B686-CB45-5F72-F03A3B5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BB9C5-01CE-37F7-294C-3500A847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09FF-4105-4A95-8DEE-ECE0AB2DA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1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2309-B526-1A69-6AAD-1ADE3986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ABB50-08D9-4794-1CC2-1985B01B6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DFDB1-9DE5-E563-5A4C-5743A108E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EF112-272C-A3BD-9336-88272AC31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E8C32-9FCC-0248-C08F-9A3D854E6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0FFA4-BF42-4C18-351E-65F5F069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881D-5D5B-47D8-B2FD-5E9CED8192BE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DD689-842B-0D52-E822-EBF64A06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516E9-2B16-2CAF-3F85-E4A7EFE3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09FF-4105-4A95-8DEE-ECE0AB2DA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62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9F02-7A54-8F94-64F8-31284F3D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CC62A-6B85-9ECC-990A-2E524874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881D-5D5B-47D8-B2FD-5E9CED8192BE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F953A-BA5E-BE10-DB47-F8F9B27A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B7692-55B1-BEC0-46B0-EFEA4508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09FF-4105-4A95-8DEE-ECE0AB2DA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10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73EE4-5F72-BCA3-C4A3-C5804055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881D-5D5B-47D8-B2FD-5E9CED8192BE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96EE1-79A9-0F90-A881-0D7A25CF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06E4F-07E4-D9F5-31D3-C87750FC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09FF-4105-4A95-8DEE-ECE0AB2DA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07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D976-0D0B-1E0A-6F8E-37053E30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B679-6BB8-676F-43D5-82314BB3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91C2A-4952-B520-2FE6-41E44E004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6C81F-D920-DAD2-8559-0CE61464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881D-5D5B-47D8-B2FD-5E9CED8192BE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CAE93-5CBB-AF9D-B03C-D10C8FD3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999C5-F00B-8B96-ACF9-D68ECF7E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09FF-4105-4A95-8DEE-ECE0AB2DA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58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3027-2014-B133-A8F4-038484E2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0B7AA-683B-AD07-B3EC-BEC7FE669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B811D-A049-82AF-104B-4ED4315C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84B9D-D7AE-B852-450A-016525A4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881D-5D5B-47D8-B2FD-5E9CED8192BE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AE5CB-EDDD-B8C4-249F-80EA08A7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7DBF-BD99-904C-D119-D61757DF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09FF-4105-4A95-8DEE-ECE0AB2DA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10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463C0-562C-F69A-AC3F-8FFE870B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0A213-1F42-747F-F7F3-763D22D5F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6941-B7C8-B82F-D6B8-E0FD333B6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881D-5D5B-47D8-B2FD-5E9CED8192BE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C370A-C064-17E1-0705-78CDC4A71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F19B3-B609-DFC5-9EC2-3CA8EEA48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09FF-4105-4A95-8DEE-ECE0AB2DA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90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openxmlformats.org/officeDocument/2006/relationships/image" Target="../media/image3.jpe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spital clipart png images | PNGWing">
            <a:extLst>
              <a:ext uri="{FF2B5EF4-FFF2-40B4-BE49-F238E27FC236}">
                <a16:creationId xmlns:a16="http://schemas.microsoft.com/office/drawing/2014/main" id="{C91B7D1B-128C-F219-FB71-752A8C58F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00" b="90000" l="10000" r="90000">
                        <a14:foregroundMark x1="35833" y1="40000" x2="35833" y2="40000"/>
                        <a14:foregroundMark x1="33611" y1="35333" x2="33611" y2="35333"/>
                        <a14:foregroundMark x1="26111" y1="29333" x2="26111" y2="29333"/>
                        <a14:foregroundMark x1="37222" y1="30333" x2="37222" y2="30333"/>
                        <a14:foregroundMark x1="38333" y1="41667" x2="38333" y2="41667"/>
                        <a14:foregroundMark x1="19444" y1="7000" x2="34444" y2="9333"/>
                        <a14:foregroundMark x1="26667" y1="23333" x2="38333" y2="41333"/>
                        <a14:foregroundMark x1="41389" y1="25333" x2="24167" y2="35333"/>
                        <a14:foregroundMark x1="24167" y1="35333" x2="42500" y2="48333"/>
                        <a14:foregroundMark x1="13611" y1="41333" x2="30556" y2="39333"/>
                        <a14:foregroundMark x1="21667" y1="89667" x2="36111" y2="88667"/>
                        <a14:foregroundMark x1="36111" y1="88667" x2="43056" y2="88667"/>
                        <a14:foregroundMark x1="24167" y1="31000" x2="36667" y2="49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88" y="2230120"/>
            <a:ext cx="682752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467950-305D-07D7-1C2E-45E20EF17697}"/>
              </a:ext>
            </a:extLst>
          </p:cNvPr>
          <p:cNvSpPr txBox="1"/>
          <p:nvPr/>
        </p:nvSpPr>
        <p:spPr>
          <a:xfrm>
            <a:off x="3101848" y="2799080"/>
            <a:ext cx="78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Care and Cure Hospital Noida</a:t>
            </a:r>
          </a:p>
        </p:txBody>
      </p:sp>
      <p:pic>
        <p:nvPicPr>
          <p:cNvPr id="1030" name="Picture 6" descr="Parking Detailed Mixed Lineal color icon | Freepik">
            <a:extLst>
              <a:ext uri="{FF2B5EF4-FFF2-40B4-BE49-F238E27FC236}">
                <a16:creationId xmlns:a16="http://schemas.microsoft.com/office/drawing/2014/main" id="{BFFA18D3-16BE-2F7E-DFD5-8E0800A36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0068">
            <a:off x="4810259" y="1236777"/>
            <a:ext cx="1012190" cy="101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ends and markets in smart parking technologies">
            <a:extLst>
              <a:ext uri="{FF2B5EF4-FFF2-40B4-BE49-F238E27FC236}">
                <a16:creationId xmlns:a16="http://schemas.microsoft.com/office/drawing/2014/main" id="{787EBF91-F4BF-140B-6C62-5FB51504E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7866" y="2049492"/>
            <a:ext cx="2571966" cy="206315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rking logo Vectors &amp; Illustrations for Free Download | Freepik">
            <a:extLst>
              <a:ext uri="{FF2B5EF4-FFF2-40B4-BE49-F238E27FC236}">
                <a16:creationId xmlns:a16="http://schemas.microsoft.com/office/drawing/2014/main" id="{F9B29E6F-F8D4-F05B-680C-5FC4B03D9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5951">
            <a:off x="5663426" y="449532"/>
            <a:ext cx="2185690" cy="218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alet parking Car Park, car service, compact Car, building, service png thumbnail">
            <a:extLst>
              <a:ext uri="{FF2B5EF4-FFF2-40B4-BE49-F238E27FC236}">
                <a16:creationId xmlns:a16="http://schemas.microsoft.com/office/drawing/2014/main" id="{D98CD60F-3B33-B244-681A-E166F995D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22" t="31474" r="13568" b="24736"/>
          <a:stretch/>
        </p:blipFill>
        <p:spPr bwMode="auto">
          <a:xfrm>
            <a:off x="6191953" y="4500835"/>
            <a:ext cx="1790300" cy="150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Valet Parking with Ticket Image and Multiple Cars on Public Car Park in  Flat Background Cartoon Illustration 7547691 Vector Art at Vecteezy">
            <a:extLst>
              <a:ext uri="{FF2B5EF4-FFF2-40B4-BE49-F238E27FC236}">
                <a16:creationId xmlns:a16="http://schemas.microsoft.com/office/drawing/2014/main" id="{0E051E44-63FF-AFB4-6440-D152555078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4115" y1="21910" x2="30729" y2="58549"/>
                        <a14:foregroundMark x1="30729" y1="58549" x2="30312" y2="34789"/>
                        <a14:foregroundMark x1="16979" y1="22872" x2="30781" y2="27535"/>
                        <a14:foregroundMark x1="30781" y1="27535" x2="28021" y2="39896"/>
                        <a14:foregroundMark x1="28021" y1="39896" x2="31667" y2="73353"/>
                        <a14:foregroundMark x1="31667" y1="73353" x2="23750" y2="74463"/>
                        <a14:foregroundMark x1="23750" y1="74463" x2="22917" y2="71132"/>
                        <a14:foregroundMark x1="23021" y1="50111" x2="23490" y2="80311"/>
                        <a14:foregroundMark x1="23490" y1="80311" x2="23698" y2="80385"/>
                        <a14:foregroundMark x1="21823" y1="87713" x2="32865" y2="66691"/>
                        <a14:foregroundMark x1="31823" y1="25241" x2="36719" y2="56255"/>
                        <a14:foregroundMark x1="36719" y1="56255" x2="35677" y2="61510"/>
                        <a14:foregroundMark x1="42552" y1="48113" x2="37604" y2="51073"/>
                        <a14:foregroundMark x1="42708" y1="48187" x2="36042" y2="51665"/>
                        <a14:foregroundMark x1="41406" y1="46780" x2="42344" y2="48261"/>
                        <a14:foregroundMark x1="42865" y1="48631" x2="43594" y2="48038"/>
                        <a14:foregroundMark x1="43958" y1="47594" x2="43594" y2="46854"/>
                        <a14:foregroundMark x1="44010" y1="48038" x2="44167" y2="47002"/>
                        <a14:backgroundMark x1="48906" y1="11621" x2="74531" y2="54774"/>
                        <a14:backgroundMark x1="74531" y1="54774" x2="62917" y2="76610"/>
                        <a14:backgroundMark x1="62917" y1="76610" x2="62500" y2="38490"/>
                        <a14:backgroundMark x1="62500" y1="38490" x2="77083" y2="58993"/>
                        <a14:backgroundMark x1="77083" y1="58993" x2="72865" y2="55218"/>
                        <a14:backgroundMark x1="72865" y1="55218" x2="70625" y2="48261"/>
                        <a14:backgroundMark x1="70625" y1="48261" x2="69740" y2="49667"/>
                        <a14:backgroundMark x1="56615" y1="10363" x2="60313" y2="36195"/>
                        <a14:backgroundMark x1="60313" y1="36195" x2="74583" y2="50999"/>
                        <a14:backgroundMark x1="74583" y1="50999" x2="69583" y2="48187"/>
                        <a14:backgroundMark x1="69583" y1="48187" x2="64531" y2="49963"/>
                        <a14:backgroundMark x1="64531" y1="49963" x2="66094" y2="524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70" t="13196" r="51098" b="9498"/>
          <a:stretch/>
        </p:blipFill>
        <p:spPr bwMode="auto">
          <a:xfrm>
            <a:off x="5127866" y="4500834"/>
            <a:ext cx="1104967" cy="150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CBAC58-7894-3976-0E6A-7A131897EB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2473" y="3458582"/>
            <a:ext cx="2524760" cy="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9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Valet Parking png images | PNGWing">
            <a:extLst>
              <a:ext uri="{FF2B5EF4-FFF2-40B4-BE49-F238E27FC236}">
                <a16:creationId xmlns:a16="http://schemas.microsoft.com/office/drawing/2014/main" id="{02CECC17-F654-00F7-640E-1E8FD0AD8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2222" y1="54167" x2="42222" y2="54167"/>
                        <a14:foregroundMark x1="75278" y1="53889" x2="76667" y2="56111"/>
                        <a14:foregroundMark x1="42500" y1="52778" x2="43889" y2="54167"/>
                        <a14:foregroundMark x1="52222" y1="53889" x2="54722" y2="61111"/>
                        <a14:foregroundMark x1="59444" y1="52500" x2="65833" y2="58889"/>
                        <a14:foregroundMark x1="65833" y1="53889" x2="63333" y2="59722"/>
                        <a14:foregroundMark x1="57222" y1="56389" x2="61944" y2="60000"/>
                        <a14:foregroundMark x1="61389" y1="55833" x2="61389" y2="55833"/>
                        <a14:foregroundMark x1="53611" y1="45000" x2="60278" y2="45278"/>
                        <a14:foregroundMark x1="49722" y1="39722" x2="67778" y2="48611"/>
                        <a14:foregroundMark x1="67778" y1="48611" x2="44444" y2="50833"/>
                        <a14:foregroundMark x1="44444" y1="50833" x2="63611" y2="50833"/>
                        <a14:foregroundMark x1="63611" y1="50833" x2="73611" y2="53889"/>
                        <a14:foregroundMark x1="69167" y1="42500" x2="42778" y2="44167"/>
                        <a14:foregroundMark x1="42778" y1="44167" x2="54444" y2="43333"/>
                        <a14:foregroundMark x1="40556" y1="61944" x2="67222" y2="60000"/>
                        <a14:foregroundMark x1="67222" y1="60000" x2="77222" y2="63333"/>
                        <a14:foregroundMark x1="26944" y1="48611" x2="25833" y2="53333"/>
                        <a14:foregroundMark x1="24167" y1="41944" x2="24722" y2="43889"/>
                        <a14:foregroundMark x1="25000" y1="35278" x2="25000" y2="3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32" t="28766" r="16420" b="26790"/>
          <a:stretch/>
        </p:blipFill>
        <p:spPr bwMode="auto">
          <a:xfrm>
            <a:off x="2810934" y="1549399"/>
            <a:ext cx="23368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10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Msoffice526</dc:creator>
  <cp:lastModifiedBy>Msoffice526</cp:lastModifiedBy>
  <cp:revision>1</cp:revision>
  <dcterms:created xsi:type="dcterms:W3CDTF">2024-09-13T11:18:11Z</dcterms:created>
  <dcterms:modified xsi:type="dcterms:W3CDTF">2024-09-13T13:30:41Z</dcterms:modified>
</cp:coreProperties>
</file>