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8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2" r:id="rId18"/>
    <p:sldId id="267" r:id="rId19"/>
    <p:sldId id="273" r:id="rId20"/>
    <p:sldId id="274" r:id="rId21"/>
    <p:sldId id="275" r:id="rId22"/>
    <p:sldId id="27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2" autoAdjust="0"/>
  </p:normalViewPr>
  <p:slideViewPr>
    <p:cSldViewPr>
      <p:cViewPr>
        <p:scale>
          <a:sx n="66" d="100"/>
          <a:sy n="66" d="100"/>
        </p:scale>
        <p:origin x="-209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90397-F6C8-47AE-AA19-D314F942C52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9658-7CA2-4C51-8A46-091F123B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1494-F2C6-4C7E-91CF-25279B86C273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2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A98-4C66-48A3-9074-FC94B0C33BA5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6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9DB4-8D8C-418A-8982-01E2E9CD2F17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80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F38-1F15-48D6-ACF3-F7A75B1D51A3}" type="datetime1">
              <a:rPr lang="en-US" smtClean="0"/>
              <a:t>3/21/2022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1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B676-AF31-42D6-B325-12FE87DB2506}" type="datetime1">
              <a:rPr lang="en-US" smtClean="0"/>
              <a:t>3/21/2022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51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D9F3-A3B8-4A32-B645-77CD6A2F23D0}" type="datetime1">
              <a:rPr lang="en-US" smtClean="0"/>
              <a:t>3/21/2022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DDC5-881B-4CA9-BFE5-87D80D2E0408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5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B19-42CC-4840-876D-796C2F602968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FA8F-62EE-42EA-946D-0C7F84FBDD18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5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7D2B-E785-420D-8FFC-8C677CB624DC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3CD4-708D-4202-9E89-B4C7371277C9}" type="datetime1">
              <a:rPr lang="en-US" smtClean="0"/>
              <a:t>3/21/2022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E7D2-2140-4CD3-9F41-5209366DFF0D}" type="datetime1">
              <a:rPr lang="en-US" smtClean="0"/>
              <a:t>3/21/2022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7DDE-0BCF-4EF0-9CF2-447FE5E749B9}" type="datetime1">
              <a:rPr lang="en-US" smtClean="0"/>
              <a:t>3/21/2022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0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49F2-ACED-4615-8A1C-79FC6C7A3297}" type="datetime1">
              <a:rPr lang="en-US" smtClean="0"/>
              <a:t>3/21/2022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111-0C09-4479-AC41-87E3A1881965}" type="datetime1">
              <a:rPr lang="en-US" smtClean="0"/>
              <a:t>3/21/2022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0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2D0E-9221-45A4-89E0-7BD356A9908B}" type="datetime1">
              <a:rPr lang="en-US" smtClean="0"/>
              <a:t>3/21/2022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9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D769-A9FE-493C-AF02-F4D8EF4637B9}" type="datetime1">
              <a:rPr lang="en-US" smtClean="0"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A32BF8-DABF-484A-B2E0-3FA3E0C5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charaya/CBDTW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1010543"/>
          </a:xfrm>
        </p:spPr>
        <p:txBody>
          <a:bodyPr/>
          <a:lstStyle/>
          <a:p>
            <a:pPr algn="ctr"/>
            <a:r>
              <a:rPr lang="en-IN" b="1" dirty="0"/>
              <a:t>CBDT ON NACH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1795658-EA47-483C-8BB9-3A1C658A84E2}"/>
              </a:ext>
            </a:extLst>
          </p:cNvPr>
          <p:cNvSpPr txBox="1">
            <a:spLocks/>
          </p:cNvSpPr>
          <p:nvPr/>
        </p:nvSpPr>
        <p:spPr>
          <a:xfrm>
            <a:off x="0" y="2724174"/>
            <a:ext cx="9144000" cy="704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600" dirty="0"/>
              <a:t>For PSCB &amp; DCCBs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C1C83BB-3797-462A-8808-2991C9E5AE7F}"/>
              </a:ext>
            </a:extLst>
          </p:cNvPr>
          <p:cNvSpPr txBox="1">
            <a:spLocks/>
          </p:cNvSpPr>
          <p:nvPr/>
        </p:nvSpPr>
        <p:spPr>
          <a:xfrm>
            <a:off x="2943240" y="4221088"/>
            <a:ext cx="3257520" cy="704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/>
              <a:t>Date: </a:t>
            </a:r>
            <a:r>
              <a:rPr lang="en-IN" sz="2000" dirty="0"/>
              <a:t>21-03-2022  </a:t>
            </a:r>
            <a:r>
              <a:rPr lang="en-IN" sz="2000" b="1" dirty="0"/>
              <a:t>Ver</a:t>
            </a:r>
            <a:r>
              <a:rPr lang="en-IN" sz="2000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8547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/>
          <a:stretch/>
        </p:blipFill>
        <p:spPr>
          <a:xfrm>
            <a:off x="683568" y="1268760"/>
            <a:ext cx="7812868" cy="4824536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28089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 smtClean="0"/>
              <a:t>Command Prompt</a:t>
            </a:r>
            <a:r>
              <a:rPr lang="en-IN" dirty="0"/>
              <a:t/>
            </a:r>
            <a:br>
              <a:rPr lang="en-IN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2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9143999" cy="128089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Run command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pip install –r requirements.txt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6591300" cy="3443618"/>
          </a:xfrm>
        </p:spPr>
      </p:pic>
    </p:spTree>
    <p:extLst>
      <p:ext uri="{BB962C8B-B14F-4D97-AF65-F5344CB8AC3E}">
        <p14:creationId xmlns:p14="http://schemas.microsoft.com/office/powerpoint/2010/main" val="24554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9143999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Run following commands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700808"/>
            <a:ext cx="695006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Python manage.py </a:t>
            </a:r>
            <a:r>
              <a:rPr lang="en-IN" sz="2200" dirty="0" err="1"/>
              <a:t>makemigrations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dirty="0"/>
              <a:t>Python manage.py migrate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Python manage.py </a:t>
            </a:r>
            <a:r>
              <a:rPr lang="en-IN" sz="2200" dirty="0" err="1"/>
              <a:t>createsuperuser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dirty="0"/>
              <a:t>And create user by putting in info like:-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User name email id password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Python manage.py </a:t>
            </a:r>
            <a:r>
              <a:rPr lang="en-IN" sz="2200" dirty="0" err="1"/>
              <a:t>runserver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4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0" y="1916832"/>
            <a:ext cx="872486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28089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 smtClean="0"/>
              <a:t>Run server</a:t>
            </a:r>
            <a:r>
              <a:rPr lang="en-IN" dirty="0"/>
              <a:t/>
            </a:r>
            <a:br>
              <a:rPr lang="en-IN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4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291469"/>
            <a:ext cx="6402498" cy="1185145"/>
          </a:xfrm>
        </p:spPr>
        <p:txBody>
          <a:bodyPr>
            <a:normAutofit/>
          </a:bodyPr>
          <a:lstStyle/>
          <a:p>
            <a:r>
              <a:rPr lang="en-IN" sz="3200" dirty="0"/>
              <a:t>Go to URL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C2032CE-0938-4870-A823-EAE6884E69E7}"/>
              </a:ext>
            </a:extLst>
          </p:cNvPr>
          <p:cNvSpPr txBox="1">
            <a:spLocks/>
          </p:cNvSpPr>
          <p:nvPr/>
        </p:nvSpPr>
        <p:spPr>
          <a:xfrm>
            <a:off x="-180528" y="3461361"/>
            <a:ext cx="9144000" cy="97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dirty="0"/>
              <a:t>And create a user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E75D25E-8286-43D0-BB7E-38ADA320F98F}"/>
              </a:ext>
            </a:extLst>
          </p:cNvPr>
          <p:cNvSpPr txBox="1">
            <a:spLocks/>
          </p:cNvSpPr>
          <p:nvPr/>
        </p:nvSpPr>
        <p:spPr>
          <a:xfrm>
            <a:off x="21704" y="1900892"/>
            <a:ext cx="9122296" cy="97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IN" sz="3200" dirty="0"/>
          </a:p>
          <a:p>
            <a:pPr marL="0" indent="0" algn="ctr">
              <a:buFont typeface="Wingdings 3" charset="2"/>
              <a:buNone/>
            </a:pPr>
            <a:endParaRPr lang="en-IN" sz="3200" dirty="0"/>
          </a:p>
          <a:p>
            <a:pPr marL="0" indent="0" algn="ctr">
              <a:buFont typeface="Wingdings 3" charset="2"/>
              <a:buNone/>
            </a:pPr>
            <a:r>
              <a:rPr lang="en-IN" sz="12800" b="1" dirty="0"/>
              <a:t>127.0.0.1:8000/admin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" y="0"/>
            <a:ext cx="911466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4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89248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C58E843-920C-4A79-9EAF-DF43C154B4C7}"/>
              </a:ext>
            </a:extLst>
          </p:cNvPr>
          <p:cNvSpPr txBox="1">
            <a:spLocks/>
          </p:cNvSpPr>
          <p:nvPr/>
        </p:nvSpPr>
        <p:spPr>
          <a:xfrm>
            <a:off x="1763688" y="5885643"/>
            <a:ext cx="3240360" cy="559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/>
              <a:t>Log out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765DC98-5CE0-4E26-932D-40CD4FBC4650}"/>
              </a:ext>
            </a:extLst>
          </p:cNvPr>
          <p:cNvSpPr txBox="1">
            <a:spLocks/>
          </p:cNvSpPr>
          <p:nvPr/>
        </p:nvSpPr>
        <p:spPr>
          <a:xfrm>
            <a:off x="1493912" y="83735"/>
            <a:ext cx="6156176" cy="60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/>
              <a:t>Add User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60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1" y="624110"/>
            <a:ext cx="6842720" cy="1280890"/>
          </a:xfrm>
        </p:spPr>
        <p:txBody>
          <a:bodyPr/>
          <a:lstStyle/>
          <a:p>
            <a:r>
              <a:rPr lang="en-IN" b="1" dirty="0"/>
              <a:t>How to Access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040" y="1875791"/>
            <a:ext cx="6374001" cy="3023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/>
              <a:t>Go to folder </a:t>
            </a:r>
            <a:r>
              <a:rPr lang="en-IN" sz="2200" b="1" dirty="0"/>
              <a:t>CBDTWEB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Run server using command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Python manage.py </a:t>
            </a:r>
            <a:r>
              <a:rPr lang="en-IN" sz="2200" dirty="0" err="1"/>
              <a:t>runserver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dirty="0"/>
              <a:t>Go to URL </a:t>
            </a:r>
            <a:r>
              <a:rPr lang="en-IN" sz="2200" b="1" dirty="0" smtClean="0"/>
              <a:t>127.0.0.1:8000</a:t>
            </a:r>
            <a:endParaRPr lang="en-IN" sz="2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2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/>
          <a:stretch/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24110"/>
            <a:ext cx="8964488" cy="788666"/>
          </a:xfrm>
        </p:spPr>
        <p:txBody>
          <a:bodyPr/>
          <a:lstStyle/>
          <a:p>
            <a:pPr algn="ctr"/>
            <a:r>
              <a:rPr lang="en-IN" b="1" dirty="0"/>
              <a:t>Pre-Requisite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133600"/>
            <a:ext cx="7344817" cy="3455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PC With Windows 7 64 bit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Python installed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Pip installed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Latest Antivirus and Firewall turned 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Raise request through CRM to make bank live on NACH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2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/>
        </p:blipFill>
        <p:spPr bwMode="auto">
          <a:xfrm>
            <a:off x="0" y="0"/>
            <a:ext cx="9144000" cy="689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8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46778"/>
          </a:xfrm>
        </p:spPr>
        <p:txBody>
          <a:bodyPr/>
          <a:lstStyle/>
          <a:p>
            <a:pPr algn="ctr"/>
            <a:r>
              <a:rPr lang="en-IN" b="1" dirty="0"/>
              <a:t>Fill in Required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"/>
          <a:stretch/>
        </p:blipFill>
        <p:spPr bwMode="auto">
          <a:xfrm>
            <a:off x="251520" y="692696"/>
            <a:ext cx="889248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4691"/>
            <a:ext cx="9143999" cy="764704"/>
          </a:xfrm>
        </p:spPr>
        <p:txBody>
          <a:bodyPr/>
          <a:lstStyle/>
          <a:p>
            <a:pPr algn="ctr"/>
            <a:r>
              <a:rPr lang="en-IN" b="1" dirty="0"/>
              <a:t>Click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349395"/>
            <a:ext cx="6984776" cy="3087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File will be created in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		Static/outward folder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Logout after processing file  and close the server by </a:t>
            </a:r>
            <a:r>
              <a:rPr lang="en-IN" sz="2200" dirty="0" smtClean="0"/>
              <a:t>hitting </a:t>
            </a:r>
            <a:r>
              <a:rPr lang="en-IN" sz="2200" dirty="0"/>
              <a:t>CTRL+C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Sign the file and upload to </a:t>
            </a:r>
            <a:r>
              <a:rPr lang="en-IN" sz="2200" dirty="0" smtClean="0"/>
              <a:t>NACH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686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C561A29-C1DE-49E9-97AA-3EA4E2A38120}"/>
              </a:ext>
            </a:extLst>
          </p:cNvPr>
          <p:cNvSpPr/>
          <p:nvPr/>
        </p:nvSpPr>
        <p:spPr>
          <a:xfrm>
            <a:off x="0" y="2708920"/>
            <a:ext cx="9144000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24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" y="1340767"/>
            <a:ext cx="8565670" cy="481818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624110"/>
            <a:ext cx="8964488" cy="788666"/>
          </a:xfrm>
        </p:spPr>
        <p:txBody>
          <a:bodyPr/>
          <a:lstStyle/>
          <a:p>
            <a:pPr algn="ctr"/>
            <a:r>
              <a:rPr lang="en-IN" b="1" dirty="0" smtClean="0"/>
              <a:t>CRM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26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1"/>
            <a:ext cx="8208912" cy="4809188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788666"/>
          </a:xfrm>
        </p:spPr>
        <p:txBody>
          <a:bodyPr/>
          <a:lstStyle/>
          <a:p>
            <a:pPr algn="ctr"/>
            <a:r>
              <a:rPr lang="en-IN" b="1" dirty="0" smtClean="0"/>
              <a:t>CRM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698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24110"/>
            <a:ext cx="9144000" cy="1280890"/>
          </a:xfrm>
        </p:spPr>
        <p:txBody>
          <a:bodyPr/>
          <a:lstStyle/>
          <a:p>
            <a:pPr algn="ctr"/>
            <a:r>
              <a:rPr lang="en-IN" b="1" dirty="0"/>
              <a:t>Install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7" y="2133600"/>
            <a:ext cx="6698704" cy="2303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/>
              <a:t>Go to </a:t>
            </a:r>
            <a:r>
              <a:rPr lang="en-IN" sz="2200" dirty="0">
                <a:hlinkClick r:id="rId2"/>
              </a:rPr>
              <a:t>https://www.python.org/downloads/</a:t>
            </a:r>
            <a:endParaRPr lang="en-IN" sz="2200" dirty="0"/>
          </a:p>
          <a:p>
            <a:pPr>
              <a:lnSpc>
                <a:spcPct val="150000"/>
              </a:lnSpc>
            </a:pPr>
            <a:r>
              <a:rPr lang="en-IN" sz="2200" dirty="0"/>
              <a:t>Follow the steps to install python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Select default options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93" y="32245"/>
            <a:ext cx="6589199" cy="66045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788024" y="400506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168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4250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72816"/>
            <a:ext cx="7488831" cy="3816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After installation of python run following command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py</a:t>
            </a:r>
            <a:r>
              <a:rPr lang="en-US" sz="2200" dirty="0"/>
              <a:t> -m </a:t>
            </a:r>
            <a:r>
              <a:rPr lang="en-US" sz="2200" dirty="0" err="1"/>
              <a:t>ensurepip</a:t>
            </a:r>
            <a:r>
              <a:rPr lang="en-US" sz="2200" dirty="0"/>
              <a:t> –upgrade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Download CBDT tool from </a:t>
            </a:r>
            <a:r>
              <a:rPr lang="en-US" sz="2200" dirty="0" err="1"/>
              <a:t>github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hlinkClick r:id="rId2"/>
              </a:rPr>
              <a:t>https://github.com/amitcharaya/CBDTWEB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Click on download zip 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624110"/>
            <a:ext cx="9144000" cy="1280890"/>
          </a:xfrm>
        </p:spPr>
        <p:txBody>
          <a:bodyPr/>
          <a:lstStyle/>
          <a:p>
            <a:pPr algn="ctr"/>
            <a:r>
              <a:rPr lang="en-IN" b="1" dirty="0"/>
              <a:t>Install </a:t>
            </a:r>
            <a:r>
              <a:rPr lang="en-IN" b="1" dirty="0" smtClean="0"/>
              <a:t>pip and project files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7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73" y="1484784"/>
            <a:ext cx="7272809" cy="4176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Extract the zip folder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And rename the folders to </a:t>
            </a:r>
            <a:r>
              <a:rPr lang="en-IN" sz="2200" b="1" dirty="0"/>
              <a:t>CBDTWEB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Press </a:t>
            </a:r>
            <a:r>
              <a:rPr lang="en-IN" sz="2200" b="1" dirty="0"/>
              <a:t>windows +r </a:t>
            </a:r>
            <a:r>
              <a:rPr lang="en-IN" sz="2200" dirty="0"/>
              <a:t>command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Type </a:t>
            </a:r>
            <a:r>
              <a:rPr lang="en-IN" sz="2200" b="1" dirty="0" err="1"/>
              <a:t>cmd</a:t>
            </a:r>
            <a:r>
              <a:rPr lang="en-IN" sz="2200" b="1" dirty="0"/>
              <a:t> </a:t>
            </a:r>
            <a:r>
              <a:rPr lang="en-IN" sz="2200" dirty="0"/>
              <a:t>and open command prompt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Change to folder CBDTWEB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624110"/>
            <a:ext cx="9144000" cy="1280890"/>
          </a:xfrm>
        </p:spPr>
        <p:txBody>
          <a:bodyPr/>
          <a:lstStyle/>
          <a:p>
            <a:pPr algn="ctr"/>
            <a:r>
              <a:rPr lang="en-IN" b="1" dirty="0" smtClean="0"/>
              <a:t>Rename Folder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21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214</TotalTime>
  <Words>196</Words>
  <Application>Microsoft Office PowerPoint</Application>
  <PresentationFormat>On-screen Show (4:3)</PresentationFormat>
  <Paragraphs>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CBDT ON NACH</vt:lpstr>
      <vt:lpstr>Pre-Requisite</vt:lpstr>
      <vt:lpstr>CRM</vt:lpstr>
      <vt:lpstr>CRM</vt:lpstr>
      <vt:lpstr>Install Python</vt:lpstr>
      <vt:lpstr>PowerPoint Presentation</vt:lpstr>
      <vt:lpstr>Install pip and project files</vt:lpstr>
      <vt:lpstr>PowerPoint Presentation</vt:lpstr>
      <vt:lpstr>Rename Folder</vt:lpstr>
      <vt:lpstr>Command Prompt </vt:lpstr>
      <vt:lpstr>Run command pip install –r requirements.txt</vt:lpstr>
      <vt:lpstr>Run following commands </vt:lpstr>
      <vt:lpstr>Run server </vt:lpstr>
      <vt:lpstr>PowerPoint Presentation</vt:lpstr>
      <vt:lpstr>PowerPoint Presentation</vt:lpstr>
      <vt:lpstr>PowerPoint Presentation</vt:lpstr>
      <vt:lpstr>How to Access Application</vt:lpstr>
      <vt:lpstr>PowerPoint Presentation</vt:lpstr>
      <vt:lpstr>PowerPoint Presentation</vt:lpstr>
      <vt:lpstr>PowerPoint Presentation</vt:lpstr>
      <vt:lpstr>Fill in Required info</vt:lpstr>
      <vt:lpstr>Click Submit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CBDT ON NACH</dc:title>
  <dc:creator>ACER</dc:creator>
  <cp:lastModifiedBy>ACER</cp:lastModifiedBy>
  <cp:revision>17</cp:revision>
  <dcterms:created xsi:type="dcterms:W3CDTF">2022-03-15T04:35:11Z</dcterms:created>
  <dcterms:modified xsi:type="dcterms:W3CDTF">2022-03-21T07:28:48Z</dcterms:modified>
</cp:coreProperties>
</file>